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20891B"/>
    <a:srgbClr val="2CB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0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DAFC-4C9E-1F4D-BB11-42E0E68B23BC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70AD-4C14-9E4D-8B4B-5A69A415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969924">
            <a:off x="96262" y="486251"/>
            <a:ext cx="2226724" cy="1435107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 rot="20969924">
            <a:off x="1039138" y="1204171"/>
            <a:ext cx="2226724" cy="1435107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 rot="20969924">
            <a:off x="1983262" y="1966904"/>
            <a:ext cx="2226724" cy="1435107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 rot="20969924">
            <a:off x="2873951" y="2577238"/>
            <a:ext cx="2226724" cy="1435107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0891B"/>
                </a:solidFill>
              </a:rPr>
              <a:t>green</a:t>
            </a:r>
            <a:endParaRPr lang="en-US" b="1" dirty="0">
              <a:solidFill>
                <a:srgbClr val="20891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166" y="487064"/>
            <a:ext cx="228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Beginning of new trial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13275" y="1013271"/>
            <a:ext cx="551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Press the button corresponding to the color of this word</a:t>
            </a:r>
          </a:p>
          <a:p>
            <a:r>
              <a:rPr lang="en-US" dirty="0" smtClean="0"/>
              <a:t>(this one is red, press ‘A’)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7990" y="1878107"/>
            <a:ext cx="64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82517" y="3001877"/>
            <a:ext cx="271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one is green, press ‘J’)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12073"/>
          <a:stretch/>
        </p:blipFill>
        <p:spPr>
          <a:xfrm>
            <a:off x="189971" y="4635232"/>
            <a:ext cx="3965636" cy="222276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92758" y="4635232"/>
            <a:ext cx="234247" cy="560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4545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13275" y="4635232"/>
            <a:ext cx="234247" cy="560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1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Anna</cp:lastModifiedBy>
  <cp:revision>3</cp:revision>
  <dcterms:created xsi:type="dcterms:W3CDTF">2015-02-17T22:09:05Z</dcterms:created>
  <dcterms:modified xsi:type="dcterms:W3CDTF">2015-02-17T23:06:23Z</dcterms:modified>
</cp:coreProperties>
</file>