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62850" cy="10696575"/>
  <p:notesSz cx="10696575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15" autoAdjust="0"/>
    <p:restoredTop sz="94660"/>
  </p:normalViewPr>
  <p:slideViewPr>
    <p:cSldViewPr>
      <p:cViewPr>
        <p:scale>
          <a:sx n="75" d="100"/>
          <a:sy n="75" d="100"/>
        </p:scale>
        <p:origin x="3072" y="-5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943225" y="3969072"/>
            <a:ext cx="3958710" cy="92665"/>
            <a:chOff x="2943225" y="3928432"/>
            <a:chExt cx="3958710" cy="926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 cstate="print"/>
            <a:srcRect l="13037" t="-5768" b="-1"/>
            <a:stretch/>
          </p:blipFill>
          <p:spPr>
            <a:xfrm>
              <a:off x="2943225" y="3928432"/>
              <a:ext cx="3958710" cy="926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882888" y="3943390"/>
            <a:ext cx="152901" cy="152901"/>
            <a:chOff x="6882888" y="3902750"/>
            <a:chExt cx="152901" cy="15290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82888" y="3902750"/>
              <a:ext cx="152901" cy="15290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0268" y="-193651"/>
            <a:ext cx="7762440" cy="1621521"/>
            <a:chOff x="-100268" y="-193651"/>
            <a:chExt cx="7762440" cy="16215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0268" y="-193651"/>
              <a:ext cx="7762440" cy="162152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82583" y="-226016"/>
            <a:ext cx="6896006" cy="231792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768020" y="1963104"/>
            <a:ext cx="5133915" cy="113274"/>
            <a:chOff x="2349728" y="1963104"/>
            <a:chExt cx="4552207" cy="8761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9728" y="1963104"/>
              <a:ext cx="4552207" cy="8761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61420" y="605798"/>
            <a:ext cx="1497972" cy="97681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333626" y="5922915"/>
            <a:ext cx="4587358" cy="87611"/>
            <a:chOff x="2486024" y="5922915"/>
            <a:chExt cx="4434959" cy="8761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86024" y="5922915"/>
              <a:ext cx="4434959" cy="8761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562225" y="7931392"/>
            <a:ext cx="4397113" cy="87611"/>
            <a:chOff x="2562225" y="7931392"/>
            <a:chExt cx="4397113" cy="8761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62225" y="7931392"/>
              <a:ext cx="4397113" cy="87611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00511" y="9838739"/>
            <a:ext cx="4320634" cy="59913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59449" y="10086028"/>
            <a:ext cx="2561186" cy="87611"/>
            <a:chOff x="559449" y="10086028"/>
            <a:chExt cx="2561186" cy="8761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9449" y="10086028"/>
              <a:ext cx="2561186" cy="8761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882888" y="1932368"/>
            <a:ext cx="152901" cy="152901"/>
            <a:chOff x="6882888" y="1932368"/>
            <a:chExt cx="152901" cy="15290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82888" y="1932368"/>
              <a:ext cx="152901" cy="15290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882888" y="5892179"/>
            <a:ext cx="152901" cy="152901"/>
            <a:chOff x="6882888" y="5892179"/>
            <a:chExt cx="152901" cy="15290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82888" y="5892179"/>
              <a:ext cx="152901" cy="15290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882888" y="7900656"/>
            <a:ext cx="152901" cy="152901"/>
            <a:chOff x="6882888" y="7900656"/>
            <a:chExt cx="152901" cy="152901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82888" y="7900656"/>
              <a:ext cx="152901" cy="15290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49926" y="10051006"/>
            <a:ext cx="152901" cy="152901"/>
            <a:chOff x="549926" y="10051006"/>
            <a:chExt cx="152901" cy="152901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49926" y="10051006"/>
              <a:ext cx="152901" cy="15290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BF2AF13-94F6-EDEC-3B7A-BEF34601DC9D}"/>
              </a:ext>
            </a:extLst>
          </p:cNvPr>
          <p:cNvSpPr txBox="1"/>
          <p:nvPr/>
        </p:nvSpPr>
        <p:spPr>
          <a:xfrm>
            <a:off x="425377" y="1842603"/>
            <a:ext cx="1231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시작의 계기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FE3F4C-CC8B-93F6-854A-8B90E6A52F23}"/>
              </a:ext>
            </a:extLst>
          </p:cNvPr>
          <p:cNvSpPr txBox="1"/>
          <p:nvPr/>
        </p:nvSpPr>
        <p:spPr>
          <a:xfrm>
            <a:off x="425377" y="3864927"/>
            <a:ext cx="2400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점점 더 좋아하게 된 코딩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B89964-F26C-373C-EF36-67371F1B2ADB}"/>
              </a:ext>
            </a:extLst>
          </p:cNvPr>
          <p:cNvSpPr txBox="1"/>
          <p:nvPr/>
        </p:nvSpPr>
        <p:spPr>
          <a:xfrm>
            <a:off x="425377" y="5792516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팀프로젝트의 의미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2D95EA-8511-9D96-84D6-B0147280C6CB}"/>
              </a:ext>
            </a:extLst>
          </p:cNvPr>
          <p:cNvSpPr txBox="1"/>
          <p:nvPr/>
        </p:nvSpPr>
        <p:spPr>
          <a:xfrm>
            <a:off x="425377" y="7819953"/>
            <a:ext cx="20810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코딩아 우리 친해지자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1A23F-A66E-1C35-D44D-D9EF455FAD52}"/>
              </a:ext>
            </a:extLst>
          </p:cNvPr>
          <p:cNvSpPr txBox="1"/>
          <p:nvPr/>
        </p:nvSpPr>
        <p:spPr>
          <a:xfrm>
            <a:off x="425376" y="2140364"/>
            <a:ext cx="6610412" cy="1683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000" dirty="0"/>
              <a:t>항상 </a:t>
            </a:r>
            <a:r>
              <a:rPr lang="en-US" altLang="ko-KR" sz="1000" dirty="0"/>
              <a:t>10</a:t>
            </a:r>
            <a:r>
              <a:rPr lang="ko-KR" altLang="en-US" sz="1000" dirty="0"/>
              <a:t>년 후의 저의 입장으로 저를 관찰하는 습관을 가지고 있습니다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저의 무언가를 만들어 완성시키고 싶어 연남동에 카페를 창업하게 되었고 </a:t>
            </a:r>
            <a:r>
              <a:rPr lang="en-US" altLang="ko-KR" sz="1000" dirty="0"/>
              <a:t>2</a:t>
            </a:r>
            <a:r>
              <a:rPr lang="ko-KR" altLang="en-US" sz="1000" dirty="0" err="1"/>
              <a:t>호점을</a:t>
            </a:r>
            <a:r>
              <a:rPr lang="ko-KR" altLang="en-US" sz="1000" dirty="0"/>
              <a:t> 생각하며 안정적인 미래를 그리던 시기가 있었습니다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하지만</a:t>
            </a:r>
            <a:r>
              <a:rPr lang="en-US" altLang="ko-KR" sz="1000" dirty="0"/>
              <a:t> 10</a:t>
            </a:r>
            <a:r>
              <a:rPr lang="ko-KR" altLang="en-US" sz="1000" dirty="0"/>
              <a:t>평이라는 공간이 주는 한계를 느끼며 그 시기의 저를 관찰하였습니다</a:t>
            </a:r>
            <a:r>
              <a:rPr lang="en-US" altLang="ko-KR" sz="1000" dirty="0"/>
              <a:t>.</a:t>
            </a:r>
            <a:r>
              <a:rPr lang="ko-KR" altLang="en-US" sz="1000" dirty="0"/>
              <a:t> 온라인이라는 눈에 보이지 않는 공간에 대한 생각이 깊어 졌고 확장의 범위에 상대적으로 제약이 적은 가상의 서비스에 대한 욕심이 생기게 되어 코딩에 대해 알아보기 시작했습니다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한국무역협회 무역아카데미에서 주관하는 디지털 마스터 과정은 그 커리큘럼이 다루는 언어와 프로그램이 많아 제가 프로그래밍을 시작하면서 전체적인 것을 배울 수 있을 것이라 생각하여 수강하게 되었습니다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제 예상처럼 데이터부터 모니터에 나타나는 과정까지 전반적인 과정을 경험할 수 있었습니다</a:t>
            </a:r>
            <a:r>
              <a:rPr lang="en-US" altLang="ko-KR" sz="1000" dirty="0"/>
              <a:t>.  </a:t>
            </a:r>
            <a:r>
              <a:rPr lang="ko-KR" altLang="en-US" sz="1000" dirty="0"/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36AD78-B745-5618-52BA-6C940ADEA373}"/>
              </a:ext>
            </a:extLst>
          </p:cNvPr>
          <p:cNvSpPr txBox="1"/>
          <p:nvPr/>
        </p:nvSpPr>
        <p:spPr>
          <a:xfrm>
            <a:off x="425376" y="4199997"/>
            <a:ext cx="6610412" cy="1453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000" dirty="0"/>
              <a:t>한 편의 소설을 쓰는 것과 같은 자바의 내용이 어렵지만 완성되고 실행이 과정이 제 생각을 가시적으로 표현된 것 같아서 매우 흥미로웠습니다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처음 </a:t>
            </a:r>
            <a:r>
              <a:rPr lang="en-US" altLang="ko-KR" sz="1000" dirty="0"/>
              <a:t>Spring</a:t>
            </a:r>
            <a:r>
              <a:rPr lang="ko-KR" altLang="en-US" sz="1000" dirty="0"/>
              <a:t>을 사용할 때는 알 수 없는 오류들이 많이 나오는 것이 당황스럽고 무서웠지만</a:t>
            </a:r>
            <a:r>
              <a:rPr lang="en-US" altLang="ko-KR" sz="1000" dirty="0"/>
              <a:t>, </a:t>
            </a:r>
            <a:r>
              <a:rPr lang="ko-KR" altLang="en-US" sz="1000" dirty="0"/>
              <a:t>선생님께서 </a:t>
            </a:r>
            <a:r>
              <a:rPr lang="en-US" altLang="ko-KR" sz="1000" dirty="0"/>
              <a:t>logger</a:t>
            </a:r>
            <a:r>
              <a:rPr lang="ko-KR" altLang="en-US" sz="1000" dirty="0"/>
              <a:t>를 하나씩 찍으시며 오류를 해결하시는 것을 어깨 넘어 배우고 이를 실행하며 단계별로 문제를 찾아 내어 해결을 해보니 하나씩 해결이 되는 과정이 너무 재밌었습니다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또한 선생님의 예제에서 설명해주지 않으신 부분을 </a:t>
            </a:r>
            <a:r>
              <a:rPr lang="en-US" altLang="ko-KR" sz="1000" dirty="0"/>
              <a:t>CTRL + </a:t>
            </a:r>
            <a:r>
              <a:rPr lang="ko-KR" altLang="en-US" sz="1000" dirty="0"/>
              <a:t>좌클릭을 하며 그 흐름을 찾는 것이 방탈출을 하는 것 같이 재미가 있었습니다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알 수 없을 것 같은 코드들을 한 줄 씩 이해할 때 마다 제가 조금씩 배우고 있다는 것에 뿌듯하여 코딩을 점점 좋아하게 되었습니다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C20BF7-6A38-261B-729B-40F22147122F}"/>
              </a:ext>
            </a:extLst>
          </p:cNvPr>
          <p:cNvSpPr txBox="1"/>
          <p:nvPr/>
        </p:nvSpPr>
        <p:spPr>
          <a:xfrm>
            <a:off x="454185" y="6110287"/>
            <a:ext cx="6581603" cy="1683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팀에서 저의 가장 큰 역할은 인사를 반갑게 하기 였습니다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기술적인 부분도 중요하지만 팀의 분위기가 좌절되지 않고 항상 열심히 하는 방향으로 나아가는 것이 제일 중요하다고 생각하였고 그 시작이 서로 반갑게 인사하며 하루를 시작하는 것이었기 때문입니다</a:t>
            </a:r>
            <a:r>
              <a:rPr lang="en-US" altLang="ko-KR" sz="1000" dirty="0"/>
              <a:t>.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완성도가 높았고 참가한 팀 중에 제일 기능이 많았던 </a:t>
            </a:r>
            <a:r>
              <a:rPr lang="en-US" altLang="ko-KR" sz="1000" dirty="0"/>
              <a:t>1</a:t>
            </a:r>
            <a:r>
              <a:rPr lang="ko-KR" altLang="en-US" sz="1000" dirty="0"/>
              <a:t>차 경연대회에서 저희 팀이 </a:t>
            </a:r>
            <a:r>
              <a:rPr lang="en-US" altLang="ko-KR" sz="1000" dirty="0"/>
              <a:t>2</a:t>
            </a:r>
            <a:r>
              <a:rPr lang="ko-KR" altLang="en-US" sz="1000" dirty="0"/>
              <a:t>등을 하였던 이유를 피드백과 함께 종합해보니 사업성의 부족이었습니다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저희가 만든 도서 사이트는 책을 구매하고 블로그를 작성할 수 있지만 실제 비즈니스의 면모를 가지고 있지 않았기 때문입니다</a:t>
            </a:r>
            <a:r>
              <a:rPr lang="en-US" altLang="ko-KR" sz="1000" dirty="0"/>
              <a:t>. </a:t>
            </a:r>
            <a:r>
              <a:rPr lang="ko-KR" altLang="en-US" sz="1000" dirty="0"/>
              <a:t>이를 통해서 프로젝트는 항상 그 목적을 잊지 말아야 하며 기술적인 것 만을 보여주는 </a:t>
            </a:r>
            <a:r>
              <a:rPr lang="en-US" altLang="ko-KR" sz="1000" dirty="0"/>
              <a:t>‘</a:t>
            </a:r>
            <a:r>
              <a:rPr lang="ko-KR" altLang="en-US" sz="1000" dirty="0"/>
              <a:t>무언가</a:t>
            </a:r>
            <a:r>
              <a:rPr lang="en-US" altLang="ko-KR" sz="1000" dirty="0"/>
              <a:t>’</a:t>
            </a:r>
            <a:r>
              <a:rPr lang="ko-KR" altLang="en-US" sz="1000" dirty="0"/>
              <a:t>가 아니라는 깨달음을 얻었습니다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Calibri"/>
        <a:ea typeface="에스코어 드림 4 Regular"/>
        <a:cs typeface=""/>
      </a:majorFont>
      <a:minorFont>
        <a:latin typeface="Calibri"/>
        <a:ea typeface="에스코어 드림 4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1885</TotalTime>
  <Words>320</Words>
  <Application>Microsoft Office PowerPoint</Application>
  <PresentationFormat>사용자 지정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에스코어 드림 9 Black</vt:lpstr>
      <vt:lpstr>Arial</vt:lpstr>
      <vt:lpstr>Calibri</vt:lpstr>
      <vt:lpstr>Office Theme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 현정</cp:lastModifiedBy>
  <cp:revision>6</cp:revision>
  <dcterms:created xsi:type="dcterms:W3CDTF">2022-06-05T01:19:46Z</dcterms:created>
  <dcterms:modified xsi:type="dcterms:W3CDTF">2022-06-06T12:28:16Z</dcterms:modified>
</cp:coreProperties>
</file>