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8"/>
  </p:normalViewPr>
  <p:slideViewPr>
    <p:cSldViewPr snapToGrid="0" snapToObjects="1">
      <p:cViewPr varScale="1">
        <p:scale>
          <a:sx n="94" d="100"/>
          <a:sy n="94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yspain/Documents/Anna/Momentum/lexisnexis/business-model-eval/inputs/RearrangedInput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Revenue</a:t>
            </a:r>
            <a:r>
              <a:rPr lang="en-US" dirty="0"/>
              <a:t> Going Up, But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Customers</a:t>
            </a:r>
            <a:r>
              <a:rPr lang="en-US" dirty="0"/>
              <a:t> Going 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Sheet1!$B$3:$AQ$3</c:f>
              <c:numCache>
                <c:formatCode>_("$"* #,##0_);_("$"* \(#,##0\);_("$"* "-"??_);_(@_)</c:formatCode>
                <c:ptCount val="42"/>
                <c:pt idx="0">
                  <c:v>1041636.818897648</c:v>
                </c:pt>
                <c:pt idx="1">
                  <c:v>1006792.1811023685</c:v>
                </c:pt>
                <c:pt idx="2">
                  <c:v>1055101.2913385897</c:v>
                </c:pt>
                <c:pt idx="3">
                  <c:v>1032166.6535433143</c:v>
                </c:pt>
                <c:pt idx="4">
                  <c:v>1053325.8740157592</c:v>
                </c:pt>
                <c:pt idx="5">
                  <c:v>1080402.897637805</c:v>
                </c:pt>
                <c:pt idx="6">
                  <c:v>1064838.0078740283</c:v>
                </c:pt>
                <c:pt idx="7">
                  <c:v>1122754.7716535514</c:v>
                </c:pt>
                <c:pt idx="8">
                  <c:v>1078459.2362204823</c:v>
                </c:pt>
                <c:pt idx="9">
                  <c:v>1121534.2677165435</c:v>
                </c:pt>
                <c:pt idx="10">
                  <c:v>1137747.9133858357</c:v>
                </c:pt>
                <c:pt idx="11">
                  <c:v>1180999.0157480398</c:v>
                </c:pt>
                <c:pt idx="12">
                  <c:v>1144946.0472441034</c:v>
                </c:pt>
                <c:pt idx="13">
                  <c:v>1174025.1653543408</c:v>
                </c:pt>
                <c:pt idx="14">
                  <c:v>1192474.9370078833</c:v>
                </c:pt>
                <c:pt idx="15">
                  <c:v>1193021.6377952867</c:v>
                </c:pt>
                <c:pt idx="16">
                  <c:v>1243967.0236220588</c:v>
                </c:pt>
                <c:pt idx="17">
                  <c:v>1229417.8267716628</c:v>
                </c:pt>
                <c:pt idx="18">
                  <c:v>1261599.9055118193</c:v>
                </c:pt>
                <c:pt idx="19">
                  <c:v>1235499.3779527622</c:v>
                </c:pt>
                <c:pt idx="20">
                  <c:v>1235859.6377952837</c:v>
                </c:pt>
                <c:pt idx="21">
                  <c:v>1263998.4803149661</c:v>
                </c:pt>
                <c:pt idx="22">
                  <c:v>1359208.3149606364</c:v>
                </c:pt>
                <c:pt idx="23">
                  <c:v>1337999.6220472497</c:v>
                </c:pt>
                <c:pt idx="24">
                  <c:v>1313917.1968503993</c:v>
                </c:pt>
                <c:pt idx="25">
                  <c:v>1353952.866141737</c:v>
                </c:pt>
                <c:pt idx="26">
                  <c:v>1308100.0236220488</c:v>
                </c:pt>
                <c:pt idx="27">
                  <c:v>1364930.9370078745</c:v>
                </c:pt>
                <c:pt idx="28">
                  <c:v>1391141.2913385837</c:v>
                </c:pt>
                <c:pt idx="29">
                  <c:v>1379070.5984251981</c:v>
                </c:pt>
                <c:pt idx="30">
                  <c:v>1377077.3070866158</c:v>
                </c:pt>
                <c:pt idx="31">
                  <c:v>1490756.464566933</c:v>
                </c:pt>
                <c:pt idx="32">
                  <c:v>1421242.7480314982</c:v>
                </c:pt>
                <c:pt idx="33">
                  <c:v>1471086.8503937048</c:v>
                </c:pt>
                <c:pt idx="34">
                  <c:v>1499378.4488189013</c:v>
                </c:pt>
                <c:pt idx="35">
                  <c:v>1468234.6929133902</c:v>
                </c:pt>
                <c:pt idx="36">
                  <c:v>1489364.4488189039</c:v>
                </c:pt>
                <c:pt idx="37">
                  <c:v>1485349.4803149649</c:v>
                </c:pt>
                <c:pt idx="38">
                  <c:v>1522905.6456692994</c:v>
                </c:pt>
                <c:pt idx="39">
                  <c:v>1490993.8503937083</c:v>
                </c:pt>
                <c:pt idx="40">
                  <c:v>1531015.488188985</c:v>
                </c:pt>
                <c:pt idx="41">
                  <c:v>1604125.8503937062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0A-F84B-BC66-87617CD8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417583"/>
        <c:axId val="385061599"/>
      </c:line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Customer Volume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Sheet1!$B$2:$AQ$2</c:f>
              <c:numCache>
                <c:formatCode>General</c:formatCode>
                <c:ptCount val="42"/>
                <c:pt idx="0">
                  <c:v>3939</c:v>
                </c:pt>
                <c:pt idx="1">
                  <c:v>3919</c:v>
                </c:pt>
                <c:pt idx="2">
                  <c:v>3869</c:v>
                </c:pt>
                <c:pt idx="3">
                  <c:v>3831</c:v>
                </c:pt>
                <c:pt idx="4">
                  <c:v>3813</c:v>
                </c:pt>
                <c:pt idx="5">
                  <c:v>3770</c:v>
                </c:pt>
                <c:pt idx="6">
                  <c:v>3727</c:v>
                </c:pt>
                <c:pt idx="7">
                  <c:v>3692</c:v>
                </c:pt>
                <c:pt idx="8">
                  <c:v>3714</c:v>
                </c:pt>
                <c:pt idx="9">
                  <c:v>3688</c:v>
                </c:pt>
                <c:pt idx="10">
                  <c:v>3662</c:v>
                </c:pt>
                <c:pt idx="11">
                  <c:v>3618</c:v>
                </c:pt>
                <c:pt idx="12">
                  <c:v>3618</c:v>
                </c:pt>
                <c:pt idx="13">
                  <c:v>3572</c:v>
                </c:pt>
                <c:pt idx="14">
                  <c:v>3544</c:v>
                </c:pt>
                <c:pt idx="15">
                  <c:v>3488</c:v>
                </c:pt>
                <c:pt idx="16">
                  <c:v>3447</c:v>
                </c:pt>
                <c:pt idx="17">
                  <c:v>3408</c:v>
                </c:pt>
                <c:pt idx="18">
                  <c:v>3380</c:v>
                </c:pt>
                <c:pt idx="19">
                  <c:v>3340</c:v>
                </c:pt>
                <c:pt idx="20">
                  <c:v>3481</c:v>
                </c:pt>
                <c:pt idx="21">
                  <c:v>3278</c:v>
                </c:pt>
                <c:pt idx="22">
                  <c:v>3250</c:v>
                </c:pt>
                <c:pt idx="23">
                  <c:v>3218</c:v>
                </c:pt>
                <c:pt idx="24">
                  <c:v>3198</c:v>
                </c:pt>
                <c:pt idx="25">
                  <c:v>3186</c:v>
                </c:pt>
                <c:pt idx="26">
                  <c:v>3177</c:v>
                </c:pt>
                <c:pt idx="27">
                  <c:v>3140</c:v>
                </c:pt>
                <c:pt idx="28">
                  <c:v>3130</c:v>
                </c:pt>
                <c:pt idx="29">
                  <c:v>3117</c:v>
                </c:pt>
                <c:pt idx="30">
                  <c:v>3088</c:v>
                </c:pt>
                <c:pt idx="31">
                  <c:v>3081</c:v>
                </c:pt>
                <c:pt idx="32">
                  <c:v>3052</c:v>
                </c:pt>
                <c:pt idx="33">
                  <c:v>3044</c:v>
                </c:pt>
                <c:pt idx="34">
                  <c:v>3041</c:v>
                </c:pt>
                <c:pt idx="35">
                  <c:v>3032</c:v>
                </c:pt>
                <c:pt idx="36">
                  <c:v>3124</c:v>
                </c:pt>
                <c:pt idx="37">
                  <c:v>2996</c:v>
                </c:pt>
                <c:pt idx="38">
                  <c:v>2984</c:v>
                </c:pt>
                <c:pt idx="39">
                  <c:v>2978</c:v>
                </c:pt>
                <c:pt idx="40">
                  <c:v>2971</c:v>
                </c:pt>
                <c:pt idx="41">
                  <c:v>2946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0A-F84B-BC66-87617CD8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440703"/>
        <c:axId val="282673967"/>
      </c:lineChart>
      <c:catAx>
        <c:axId val="370417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061599"/>
        <c:crosses val="autoZero"/>
        <c:auto val="1"/>
        <c:lblAlgn val="ctr"/>
        <c:lblOffset val="100"/>
        <c:noMultiLvlLbl val="0"/>
      </c:catAx>
      <c:valAx>
        <c:axId val="38506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17583"/>
        <c:crosses val="autoZero"/>
        <c:crossBetween val="between"/>
      </c:valAx>
      <c:valAx>
        <c:axId val="28267396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440703"/>
        <c:crosses val="max"/>
        <c:crossBetween val="between"/>
      </c:valAx>
      <c:catAx>
        <c:axId val="384440703"/>
        <c:scaling>
          <c:orientation val="minMax"/>
        </c:scaling>
        <c:delete val="1"/>
        <c:axPos val="b"/>
        <c:majorTickMark val="out"/>
        <c:minorTickMark val="none"/>
        <c:tickLblPos val="nextTo"/>
        <c:crossAx val="2826739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4C7BF-87C9-AF41-B0A5-AF3157F945C8}" type="doc">
      <dgm:prSet loTypeId="urn:microsoft.com/office/officeart/2005/8/layout/cycle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C20FE4-0207-0941-A178-7E8E9FC7E1C5}">
      <dgm:prSet phldrT="[Text]"/>
      <dgm:spPr/>
      <dgm:t>
        <a:bodyPr/>
        <a:lstStyle/>
        <a:p>
          <a:r>
            <a:rPr lang="en-US" dirty="0"/>
            <a:t>Current FF</a:t>
          </a:r>
        </a:p>
      </dgm:t>
    </dgm:pt>
    <dgm:pt modelId="{2FA3EF32-7C9A-9047-9F2E-C851BD276045}" type="parTrans" cxnId="{D6B65472-A0BA-8544-8429-5FC8F0E70BCE}">
      <dgm:prSet/>
      <dgm:spPr/>
      <dgm:t>
        <a:bodyPr/>
        <a:lstStyle/>
        <a:p>
          <a:endParaRPr lang="en-US"/>
        </a:p>
      </dgm:t>
    </dgm:pt>
    <dgm:pt modelId="{C4D693D1-6B98-5549-B322-FB053FEC085E}" type="sibTrans" cxnId="{D6B65472-A0BA-8544-8429-5FC8F0E70BCE}">
      <dgm:prSet/>
      <dgm:spPr/>
      <dgm:t>
        <a:bodyPr/>
        <a:lstStyle/>
        <a:p>
          <a:endParaRPr lang="en-US"/>
        </a:p>
      </dgm:t>
    </dgm:pt>
    <dgm:pt modelId="{31CF136C-76D9-0D49-96E8-65603595E9E2}">
      <dgm:prSet phldrT="[Text]"/>
      <dgm:spPr/>
      <dgm:t>
        <a:bodyPr/>
        <a:lstStyle/>
        <a:p>
          <a:r>
            <a:rPr lang="en-US" dirty="0"/>
            <a:t>Count 47</a:t>
          </a:r>
        </a:p>
      </dgm:t>
    </dgm:pt>
    <dgm:pt modelId="{2E8D2D66-D407-FA4B-9137-C164674E244F}" type="parTrans" cxnId="{BD004B08-7FA3-B347-8286-ABF14AEE9344}">
      <dgm:prSet/>
      <dgm:spPr/>
      <dgm:t>
        <a:bodyPr/>
        <a:lstStyle/>
        <a:p>
          <a:endParaRPr lang="en-US"/>
        </a:p>
      </dgm:t>
    </dgm:pt>
    <dgm:pt modelId="{F47BCEAF-4687-834A-9C87-794D033643DD}" type="sibTrans" cxnId="{BD004B08-7FA3-B347-8286-ABF14AEE9344}">
      <dgm:prSet/>
      <dgm:spPr/>
      <dgm:t>
        <a:bodyPr/>
        <a:lstStyle/>
        <a:p>
          <a:endParaRPr lang="en-US"/>
        </a:p>
      </dgm:t>
    </dgm:pt>
    <dgm:pt modelId="{0E18E7AA-D2A5-8540-AA86-D53CC78038FF}">
      <dgm:prSet phldrT="[Text]"/>
      <dgm:spPr/>
      <dgm:t>
        <a:bodyPr/>
        <a:lstStyle/>
        <a:p>
          <a:r>
            <a:rPr lang="en-US" dirty="0"/>
            <a:t>Current FF2.0</a:t>
          </a:r>
        </a:p>
      </dgm:t>
    </dgm:pt>
    <dgm:pt modelId="{02C2C7AF-00C7-654B-9049-437980066EB0}" type="parTrans" cxnId="{4D8FEF3D-880C-294D-B86B-82B4EE1666F8}">
      <dgm:prSet/>
      <dgm:spPr/>
      <dgm:t>
        <a:bodyPr/>
        <a:lstStyle/>
        <a:p>
          <a:endParaRPr lang="en-US"/>
        </a:p>
      </dgm:t>
    </dgm:pt>
    <dgm:pt modelId="{7CEA0B97-27AD-3E42-8011-8645DD5E55CC}" type="sibTrans" cxnId="{4D8FEF3D-880C-294D-B86B-82B4EE1666F8}">
      <dgm:prSet/>
      <dgm:spPr/>
      <dgm:t>
        <a:bodyPr/>
        <a:lstStyle/>
        <a:p>
          <a:endParaRPr lang="en-US"/>
        </a:p>
      </dgm:t>
    </dgm:pt>
    <dgm:pt modelId="{B4182FCE-0C63-134D-A351-481CEC6A3792}">
      <dgm:prSet phldrT="[Text]"/>
      <dgm:spPr/>
      <dgm:t>
        <a:bodyPr/>
        <a:lstStyle/>
        <a:p>
          <a:r>
            <a:rPr lang="en-US" dirty="0"/>
            <a:t>Count 797</a:t>
          </a:r>
        </a:p>
      </dgm:t>
    </dgm:pt>
    <dgm:pt modelId="{4722317B-75C5-9B43-B312-121918D94821}" type="parTrans" cxnId="{77ED1C40-C7B4-9949-BF61-A5364A9BC6A3}">
      <dgm:prSet/>
      <dgm:spPr/>
      <dgm:t>
        <a:bodyPr/>
        <a:lstStyle/>
        <a:p>
          <a:endParaRPr lang="en-US"/>
        </a:p>
      </dgm:t>
    </dgm:pt>
    <dgm:pt modelId="{1612F593-BFDE-1148-BDB2-AE7F20BBFB45}" type="sibTrans" cxnId="{77ED1C40-C7B4-9949-BF61-A5364A9BC6A3}">
      <dgm:prSet/>
      <dgm:spPr/>
      <dgm:t>
        <a:bodyPr/>
        <a:lstStyle/>
        <a:p>
          <a:endParaRPr lang="en-US"/>
        </a:p>
      </dgm:t>
    </dgm:pt>
    <dgm:pt modelId="{812FD839-5CC6-7642-B686-AC30C3F85A1D}">
      <dgm:prSet phldrT="[Text]"/>
      <dgm:spPr/>
      <dgm:t>
        <a:bodyPr/>
        <a:lstStyle/>
        <a:p>
          <a:r>
            <a:rPr lang="en-US" dirty="0"/>
            <a:t>Former FF 2.0</a:t>
          </a:r>
        </a:p>
      </dgm:t>
    </dgm:pt>
    <dgm:pt modelId="{6328C6DB-1C39-D84B-965A-DBBBBCABEB3B}" type="parTrans" cxnId="{3986C4AA-B055-984F-9B11-948FD694D784}">
      <dgm:prSet/>
      <dgm:spPr/>
      <dgm:t>
        <a:bodyPr/>
        <a:lstStyle/>
        <a:p>
          <a:endParaRPr lang="en-US"/>
        </a:p>
      </dgm:t>
    </dgm:pt>
    <dgm:pt modelId="{D7F89825-532B-A04F-9130-B957F2A43184}" type="sibTrans" cxnId="{3986C4AA-B055-984F-9B11-948FD694D784}">
      <dgm:prSet/>
      <dgm:spPr/>
      <dgm:t>
        <a:bodyPr/>
        <a:lstStyle/>
        <a:p>
          <a:endParaRPr lang="en-US"/>
        </a:p>
      </dgm:t>
    </dgm:pt>
    <dgm:pt modelId="{6DD2CD21-8C95-9D42-A182-A9D89D6BBE59}">
      <dgm:prSet phldrT="[Text]"/>
      <dgm:spPr/>
      <dgm:t>
        <a:bodyPr/>
        <a:lstStyle/>
        <a:p>
          <a:r>
            <a:rPr lang="en-US" dirty="0"/>
            <a:t>Count 208</a:t>
          </a:r>
        </a:p>
      </dgm:t>
    </dgm:pt>
    <dgm:pt modelId="{73C8D3AE-7476-9641-B41F-D19001C0E127}" type="parTrans" cxnId="{541A73F4-5B40-FD4E-9855-A458AF710131}">
      <dgm:prSet/>
      <dgm:spPr/>
      <dgm:t>
        <a:bodyPr/>
        <a:lstStyle/>
        <a:p>
          <a:endParaRPr lang="en-US"/>
        </a:p>
      </dgm:t>
    </dgm:pt>
    <dgm:pt modelId="{6516F373-4859-3146-9975-7BD7DCEFA2EB}" type="sibTrans" cxnId="{541A73F4-5B40-FD4E-9855-A458AF710131}">
      <dgm:prSet/>
      <dgm:spPr/>
      <dgm:t>
        <a:bodyPr/>
        <a:lstStyle/>
        <a:p>
          <a:endParaRPr lang="en-US"/>
        </a:p>
      </dgm:t>
    </dgm:pt>
    <dgm:pt modelId="{5656E83D-FF50-DE40-A2A7-81A38240F487}">
      <dgm:prSet phldrT="[Text]"/>
      <dgm:spPr/>
      <dgm:t>
        <a:bodyPr/>
        <a:lstStyle/>
        <a:p>
          <a:r>
            <a:rPr lang="en-US" dirty="0"/>
            <a:t>Former FF</a:t>
          </a:r>
        </a:p>
      </dgm:t>
    </dgm:pt>
    <dgm:pt modelId="{42DC5709-E008-594B-AA6C-9A0C693592D7}" type="parTrans" cxnId="{716779B8-6BE9-C04B-9FA1-77D37510FB94}">
      <dgm:prSet/>
      <dgm:spPr/>
      <dgm:t>
        <a:bodyPr/>
        <a:lstStyle/>
        <a:p>
          <a:endParaRPr lang="en-US"/>
        </a:p>
      </dgm:t>
    </dgm:pt>
    <dgm:pt modelId="{8877AC55-B790-4F49-ACD4-97F71AE8D64F}" type="sibTrans" cxnId="{716779B8-6BE9-C04B-9FA1-77D37510FB94}">
      <dgm:prSet/>
      <dgm:spPr/>
      <dgm:t>
        <a:bodyPr/>
        <a:lstStyle/>
        <a:p>
          <a:endParaRPr lang="en-US"/>
        </a:p>
      </dgm:t>
    </dgm:pt>
    <dgm:pt modelId="{AD3FBE32-A27C-2245-957B-63E07B5D9929}">
      <dgm:prSet phldrT="[Text]"/>
      <dgm:spPr/>
      <dgm:t>
        <a:bodyPr/>
        <a:lstStyle/>
        <a:p>
          <a:r>
            <a:rPr lang="en-US" dirty="0"/>
            <a:t>Count 4</a:t>
          </a:r>
        </a:p>
      </dgm:t>
    </dgm:pt>
    <dgm:pt modelId="{2D2C535A-46CF-0B47-8E37-CDFFA9F3E198}" type="parTrans" cxnId="{FCC6FB5E-F689-3F49-923C-258BF9FEDB42}">
      <dgm:prSet/>
      <dgm:spPr/>
      <dgm:t>
        <a:bodyPr/>
        <a:lstStyle/>
        <a:p>
          <a:endParaRPr lang="en-US"/>
        </a:p>
      </dgm:t>
    </dgm:pt>
    <dgm:pt modelId="{DD539857-64D9-CB4E-B95A-E16197523111}" type="sibTrans" cxnId="{FCC6FB5E-F689-3F49-923C-258BF9FEDB42}">
      <dgm:prSet/>
      <dgm:spPr/>
      <dgm:t>
        <a:bodyPr/>
        <a:lstStyle/>
        <a:p>
          <a:endParaRPr lang="en-US"/>
        </a:p>
      </dgm:t>
    </dgm:pt>
    <dgm:pt modelId="{E5107EAD-6690-1147-B8CA-F6F7E598A29C}">
      <dgm:prSet phldrT="[Text]"/>
      <dgm:spPr/>
      <dgm:t>
        <a:bodyPr/>
        <a:lstStyle/>
        <a:p>
          <a:r>
            <a:rPr lang="en-US" dirty="0"/>
            <a:t>Mean 0.35</a:t>
          </a:r>
        </a:p>
      </dgm:t>
    </dgm:pt>
    <dgm:pt modelId="{F7E23CAD-9C73-5548-90F5-7086D7BCF8AD}" type="parTrans" cxnId="{48CEF8A5-3438-DF47-AF6A-C9ECD5CFF9BA}">
      <dgm:prSet/>
      <dgm:spPr/>
      <dgm:t>
        <a:bodyPr/>
        <a:lstStyle/>
        <a:p>
          <a:endParaRPr lang="en-US"/>
        </a:p>
      </dgm:t>
    </dgm:pt>
    <dgm:pt modelId="{BD8775A8-8B9A-5340-BF40-C6E46E245FD2}" type="sibTrans" cxnId="{48CEF8A5-3438-DF47-AF6A-C9ECD5CFF9BA}">
      <dgm:prSet/>
      <dgm:spPr/>
      <dgm:t>
        <a:bodyPr/>
        <a:lstStyle/>
        <a:p>
          <a:endParaRPr lang="en-US"/>
        </a:p>
      </dgm:t>
    </dgm:pt>
    <dgm:pt modelId="{C7AE1B04-0C7E-A643-BF20-DCCDE918C5F5}">
      <dgm:prSet phldrT="[Text]"/>
      <dgm:spPr/>
      <dgm:t>
        <a:bodyPr/>
        <a:lstStyle/>
        <a:p>
          <a:r>
            <a:rPr lang="en-US" dirty="0"/>
            <a:t>Std 0.32</a:t>
          </a:r>
        </a:p>
      </dgm:t>
    </dgm:pt>
    <dgm:pt modelId="{ABD23BD6-1AF7-3B43-A98C-1CE0BACE91E5}" type="parTrans" cxnId="{6CCB8325-B455-1245-9F3F-68AB15E6C71C}">
      <dgm:prSet/>
      <dgm:spPr/>
      <dgm:t>
        <a:bodyPr/>
        <a:lstStyle/>
        <a:p>
          <a:endParaRPr lang="en-US"/>
        </a:p>
      </dgm:t>
    </dgm:pt>
    <dgm:pt modelId="{826D0F30-770A-C84A-B7EF-F872F4A04325}" type="sibTrans" cxnId="{6CCB8325-B455-1245-9F3F-68AB15E6C71C}">
      <dgm:prSet/>
      <dgm:spPr/>
      <dgm:t>
        <a:bodyPr/>
        <a:lstStyle/>
        <a:p>
          <a:endParaRPr lang="en-US"/>
        </a:p>
      </dgm:t>
    </dgm:pt>
    <dgm:pt modelId="{7435EAFC-A72E-2246-87C1-32895AA8A66D}">
      <dgm:prSet phldrT="[Text]"/>
      <dgm:spPr/>
      <dgm:t>
        <a:bodyPr/>
        <a:lstStyle/>
        <a:p>
          <a:r>
            <a:rPr lang="en-US" dirty="0"/>
            <a:t>Mean 0.23</a:t>
          </a:r>
        </a:p>
      </dgm:t>
    </dgm:pt>
    <dgm:pt modelId="{65E948C1-964C-C74B-B26E-21BD6E89D450}" type="parTrans" cxnId="{87C8B141-D5D2-D344-AB44-752698F22418}">
      <dgm:prSet/>
      <dgm:spPr/>
      <dgm:t>
        <a:bodyPr/>
        <a:lstStyle/>
        <a:p>
          <a:endParaRPr lang="en-US"/>
        </a:p>
      </dgm:t>
    </dgm:pt>
    <dgm:pt modelId="{5F7A9E19-5358-5941-88D9-8E8985351C03}" type="sibTrans" cxnId="{87C8B141-D5D2-D344-AB44-752698F22418}">
      <dgm:prSet/>
      <dgm:spPr/>
      <dgm:t>
        <a:bodyPr/>
        <a:lstStyle/>
        <a:p>
          <a:endParaRPr lang="en-US"/>
        </a:p>
      </dgm:t>
    </dgm:pt>
    <dgm:pt modelId="{77BF1C1A-2D9F-E74B-AE39-C042055FE1B0}">
      <dgm:prSet phldrT="[Text]"/>
      <dgm:spPr/>
      <dgm:t>
        <a:bodyPr/>
        <a:lstStyle/>
        <a:p>
          <a:r>
            <a:rPr lang="en-US" dirty="0"/>
            <a:t>Std 0.47</a:t>
          </a:r>
        </a:p>
      </dgm:t>
    </dgm:pt>
    <dgm:pt modelId="{789BB9DB-E490-8046-8FFE-8561B55742A8}" type="parTrans" cxnId="{6E30AE8F-5FDD-D04B-8E04-648D58DCE255}">
      <dgm:prSet/>
      <dgm:spPr/>
      <dgm:t>
        <a:bodyPr/>
        <a:lstStyle/>
        <a:p>
          <a:endParaRPr lang="en-US"/>
        </a:p>
      </dgm:t>
    </dgm:pt>
    <dgm:pt modelId="{8A00D39B-555D-2746-A0DE-B27192E25527}" type="sibTrans" cxnId="{6E30AE8F-5FDD-D04B-8E04-648D58DCE255}">
      <dgm:prSet/>
      <dgm:spPr/>
      <dgm:t>
        <a:bodyPr/>
        <a:lstStyle/>
        <a:p>
          <a:endParaRPr lang="en-US"/>
        </a:p>
      </dgm:t>
    </dgm:pt>
    <dgm:pt modelId="{105B0374-3040-6547-90BF-741A6514EE23}">
      <dgm:prSet phldrT="[Text]"/>
      <dgm:spPr/>
      <dgm:t>
        <a:bodyPr/>
        <a:lstStyle/>
        <a:p>
          <a:r>
            <a:rPr lang="en-US" dirty="0"/>
            <a:t>Mean 0.20</a:t>
          </a:r>
        </a:p>
      </dgm:t>
    </dgm:pt>
    <dgm:pt modelId="{E6765FAD-5B68-564C-B078-E8228328B742}" type="parTrans" cxnId="{F9D86CA1-67A1-154A-AEEB-F78B6DB24F71}">
      <dgm:prSet/>
      <dgm:spPr/>
      <dgm:t>
        <a:bodyPr/>
        <a:lstStyle/>
        <a:p>
          <a:endParaRPr lang="en-US"/>
        </a:p>
      </dgm:t>
    </dgm:pt>
    <dgm:pt modelId="{24ABE145-BCE4-0D42-B232-CB5CC86B8722}" type="sibTrans" cxnId="{F9D86CA1-67A1-154A-AEEB-F78B6DB24F71}">
      <dgm:prSet/>
      <dgm:spPr/>
      <dgm:t>
        <a:bodyPr/>
        <a:lstStyle/>
        <a:p>
          <a:endParaRPr lang="en-US"/>
        </a:p>
      </dgm:t>
    </dgm:pt>
    <dgm:pt modelId="{5109EFD1-920E-5544-AB02-51037723A85B}">
      <dgm:prSet phldrT="[Text]"/>
      <dgm:spPr/>
      <dgm:t>
        <a:bodyPr/>
        <a:lstStyle/>
        <a:p>
          <a:r>
            <a:rPr lang="en-US" dirty="0"/>
            <a:t>Std 0.39</a:t>
          </a:r>
        </a:p>
      </dgm:t>
    </dgm:pt>
    <dgm:pt modelId="{802635A8-4EC3-234D-9C2A-220279F9413F}" type="parTrans" cxnId="{73BF34B8-0BC6-D547-A270-95FCFF6C36E4}">
      <dgm:prSet/>
      <dgm:spPr/>
      <dgm:t>
        <a:bodyPr/>
        <a:lstStyle/>
        <a:p>
          <a:endParaRPr lang="en-US"/>
        </a:p>
      </dgm:t>
    </dgm:pt>
    <dgm:pt modelId="{BBA095BA-E4DF-AD45-B2FF-0D93B5EAB11B}" type="sibTrans" cxnId="{73BF34B8-0BC6-D547-A270-95FCFF6C36E4}">
      <dgm:prSet/>
      <dgm:spPr/>
      <dgm:t>
        <a:bodyPr/>
        <a:lstStyle/>
        <a:p>
          <a:endParaRPr lang="en-US"/>
        </a:p>
      </dgm:t>
    </dgm:pt>
    <dgm:pt modelId="{46D5A7A1-120D-3D47-A340-BB02901670AF}">
      <dgm:prSet phldrT="[Text]"/>
      <dgm:spPr/>
      <dgm:t>
        <a:bodyPr/>
        <a:lstStyle/>
        <a:p>
          <a:r>
            <a:rPr lang="en-US" dirty="0"/>
            <a:t>Mean 0.23</a:t>
          </a:r>
        </a:p>
      </dgm:t>
    </dgm:pt>
    <dgm:pt modelId="{4946D999-0B01-A447-BFD1-A2D4FED317F3}" type="parTrans" cxnId="{4DC3DE0C-7858-804F-93BC-F78BBB2547C2}">
      <dgm:prSet/>
      <dgm:spPr/>
      <dgm:t>
        <a:bodyPr/>
        <a:lstStyle/>
        <a:p>
          <a:endParaRPr lang="en-US"/>
        </a:p>
      </dgm:t>
    </dgm:pt>
    <dgm:pt modelId="{00932E7E-BA8D-9343-B87F-2177BA6E3E4C}" type="sibTrans" cxnId="{4DC3DE0C-7858-804F-93BC-F78BBB2547C2}">
      <dgm:prSet/>
      <dgm:spPr/>
      <dgm:t>
        <a:bodyPr/>
        <a:lstStyle/>
        <a:p>
          <a:endParaRPr lang="en-US"/>
        </a:p>
      </dgm:t>
    </dgm:pt>
    <dgm:pt modelId="{426818FB-2FFD-8C40-8968-7D96F18663C8}">
      <dgm:prSet phldrT="[Text]"/>
      <dgm:spPr/>
      <dgm:t>
        <a:bodyPr/>
        <a:lstStyle/>
        <a:p>
          <a:r>
            <a:rPr lang="en-US" dirty="0"/>
            <a:t>Std 0.55</a:t>
          </a:r>
        </a:p>
      </dgm:t>
    </dgm:pt>
    <dgm:pt modelId="{BDF0605A-07F6-5144-8FB8-C9B8B164F1FE}" type="parTrans" cxnId="{62A86A1A-52D4-5540-B515-7DA071554029}">
      <dgm:prSet/>
      <dgm:spPr/>
      <dgm:t>
        <a:bodyPr/>
        <a:lstStyle/>
        <a:p>
          <a:endParaRPr lang="en-US"/>
        </a:p>
      </dgm:t>
    </dgm:pt>
    <dgm:pt modelId="{66B20DE4-7CFF-DD4B-A177-D70B1C2D097F}" type="sibTrans" cxnId="{62A86A1A-52D4-5540-B515-7DA071554029}">
      <dgm:prSet/>
      <dgm:spPr/>
      <dgm:t>
        <a:bodyPr/>
        <a:lstStyle/>
        <a:p>
          <a:endParaRPr lang="en-US"/>
        </a:p>
      </dgm:t>
    </dgm:pt>
    <dgm:pt modelId="{07B28ECF-EFA7-9D47-9781-D0277F28FB13}" type="pres">
      <dgm:prSet presAssocID="{CD44C7BF-87C9-AF41-B0A5-AF3157F945C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EEB5155-B829-2046-B010-35CCC12DF86C}" type="pres">
      <dgm:prSet presAssocID="{CD44C7BF-87C9-AF41-B0A5-AF3157F945C8}" presName="children" presStyleCnt="0"/>
      <dgm:spPr/>
    </dgm:pt>
    <dgm:pt modelId="{7138DFA6-75EB-5E4B-9E58-4BBDF42739A3}" type="pres">
      <dgm:prSet presAssocID="{CD44C7BF-87C9-AF41-B0A5-AF3157F945C8}" presName="child1group" presStyleCnt="0"/>
      <dgm:spPr/>
    </dgm:pt>
    <dgm:pt modelId="{8E1B76F6-A55F-E542-BCB3-311F78AC5012}" type="pres">
      <dgm:prSet presAssocID="{CD44C7BF-87C9-AF41-B0A5-AF3157F945C8}" presName="child1" presStyleLbl="bgAcc1" presStyleIdx="0" presStyleCnt="4"/>
      <dgm:spPr/>
    </dgm:pt>
    <dgm:pt modelId="{E7120930-D72A-A74C-A69C-4EF3DB39FE61}" type="pres">
      <dgm:prSet presAssocID="{CD44C7BF-87C9-AF41-B0A5-AF3157F945C8}" presName="child1Text" presStyleLbl="bgAcc1" presStyleIdx="0" presStyleCnt="4">
        <dgm:presLayoutVars>
          <dgm:bulletEnabled val="1"/>
        </dgm:presLayoutVars>
      </dgm:prSet>
      <dgm:spPr/>
    </dgm:pt>
    <dgm:pt modelId="{7BF8BA65-1317-D64A-9C25-80A382B44013}" type="pres">
      <dgm:prSet presAssocID="{CD44C7BF-87C9-AF41-B0A5-AF3157F945C8}" presName="child2group" presStyleCnt="0"/>
      <dgm:spPr/>
    </dgm:pt>
    <dgm:pt modelId="{CDFA9650-9E00-3447-B120-28F28ECC916C}" type="pres">
      <dgm:prSet presAssocID="{CD44C7BF-87C9-AF41-B0A5-AF3157F945C8}" presName="child2" presStyleLbl="bgAcc1" presStyleIdx="1" presStyleCnt="4"/>
      <dgm:spPr/>
    </dgm:pt>
    <dgm:pt modelId="{72AECA60-9499-4B41-9652-B380B2A4E0C8}" type="pres">
      <dgm:prSet presAssocID="{CD44C7BF-87C9-AF41-B0A5-AF3157F945C8}" presName="child2Text" presStyleLbl="bgAcc1" presStyleIdx="1" presStyleCnt="4">
        <dgm:presLayoutVars>
          <dgm:bulletEnabled val="1"/>
        </dgm:presLayoutVars>
      </dgm:prSet>
      <dgm:spPr/>
    </dgm:pt>
    <dgm:pt modelId="{5E6E7883-0A42-E940-9E7E-95F31DFE10C2}" type="pres">
      <dgm:prSet presAssocID="{CD44C7BF-87C9-AF41-B0A5-AF3157F945C8}" presName="child3group" presStyleCnt="0"/>
      <dgm:spPr/>
    </dgm:pt>
    <dgm:pt modelId="{15E6863D-FF67-1F41-9404-394A50F1D910}" type="pres">
      <dgm:prSet presAssocID="{CD44C7BF-87C9-AF41-B0A5-AF3157F945C8}" presName="child3" presStyleLbl="bgAcc1" presStyleIdx="2" presStyleCnt="4"/>
      <dgm:spPr/>
    </dgm:pt>
    <dgm:pt modelId="{916A1485-3910-E44B-80E6-1DB54FA907F4}" type="pres">
      <dgm:prSet presAssocID="{CD44C7BF-87C9-AF41-B0A5-AF3157F945C8}" presName="child3Text" presStyleLbl="bgAcc1" presStyleIdx="2" presStyleCnt="4">
        <dgm:presLayoutVars>
          <dgm:bulletEnabled val="1"/>
        </dgm:presLayoutVars>
      </dgm:prSet>
      <dgm:spPr/>
    </dgm:pt>
    <dgm:pt modelId="{9542941C-0F17-F846-902F-B3B7D0CD5235}" type="pres">
      <dgm:prSet presAssocID="{CD44C7BF-87C9-AF41-B0A5-AF3157F945C8}" presName="child4group" presStyleCnt="0"/>
      <dgm:spPr/>
    </dgm:pt>
    <dgm:pt modelId="{BA24CB38-38E1-A44A-B2AD-367172A0205A}" type="pres">
      <dgm:prSet presAssocID="{CD44C7BF-87C9-AF41-B0A5-AF3157F945C8}" presName="child4" presStyleLbl="bgAcc1" presStyleIdx="3" presStyleCnt="4"/>
      <dgm:spPr/>
    </dgm:pt>
    <dgm:pt modelId="{484E2204-E29E-4141-BA42-3887C499DEA2}" type="pres">
      <dgm:prSet presAssocID="{CD44C7BF-87C9-AF41-B0A5-AF3157F945C8}" presName="child4Text" presStyleLbl="bgAcc1" presStyleIdx="3" presStyleCnt="4">
        <dgm:presLayoutVars>
          <dgm:bulletEnabled val="1"/>
        </dgm:presLayoutVars>
      </dgm:prSet>
      <dgm:spPr/>
    </dgm:pt>
    <dgm:pt modelId="{B61D12D7-56D5-DC46-AA82-C230F65D2015}" type="pres">
      <dgm:prSet presAssocID="{CD44C7BF-87C9-AF41-B0A5-AF3157F945C8}" presName="childPlaceholder" presStyleCnt="0"/>
      <dgm:spPr/>
    </dgm:pt>
    <dgm:pt modelId="{B006C07A-31CD-7B49-A82B-06C2F6163939}" type="pres">
      <dgm:prSet presAssocID="{CD44C7BF-87C9-AF41-B0A5-AF3157F945C8}" presName="circle" presStyleCnt="0"/>
      <dgm:spPr/>
    </dgm:pt>
    <dgm:pt modelId="{8F08D987-85CC-774F-8DF9-38C991A55282}" type="pres">
      <dgm:prSet presAssocID="{CD44C7BF-87C9-AF41-B0A5-AF3157F945C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0B6723C-5DD7-B149-905F-5ECD8657C7C7}" type="pres">
      <dgm:prSet presAssocID="{CD44C7BF-87C9-AF41-B0A5-AF3157F945C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54F9AC-A68D-7C42-8031-7FD08AA32116}" type="pres">
      <dgm:prSet presAssocID="{CD44C7BF-87C9-AF41-B0A5-AF3157F945C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20D3742-D3A6-0C46-AE3C-35A382E2F262}" type="pres">
      <dgm:prSet presAssocID="{CD44C7BF-87C9-AF41-B0A5-AF3157F945C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5D9259F-75BC-614E-9BAE-E7B74AFEAC2B}" type="pres">
      <dgm:prSet presAssocID="{CD44C7BF-87C9-AF41-B0A5-AF3157F945C8}" presName="quadrantPlaceholder" presStyleCnt="0"/>
      <dgm:spPr/>
    </dgm:pt>
    <dgm:pt modelId="{651E9C78-7129-B846-B47F-0FAD13B962F6}" type="pres">
      <dgm:prSet presAssocID="{CD44C7BF-87C9-AF41-B0A5-AF3157F945C8}" presName="center1" presStyleLbl="fgShp" presStyleIdx="0" presStyleCnt="2"/>
      <dgm:spPr/>
    </dgm:pt>
    <dgm:pt modelId="{120CAF84-F39F-A44C-B5A0-B3D9970CFD57}" type="pres">
      <dgm:prSet presAssocID="{CD44C7BF-87C9-AF41-B0A5-AF3157F945C8}" presName="center2" presStyleLbl="fgShp" presStyleIdx="1" presStyleCnt="2"/>
      <dgm:spPr/>
    </dgm:pt>
  </dgm:ptLst>
  <dgm:cxnLst>
    <dgm:cxn modelId="{BD004B08-7FA3-B347-8286-ABF14AEE9344}" srcId="{6BC20FE4-0207-0941-A178-7E8E9FC7E1C5}" destId="{31CF136C-76D9-0D49-96E8-65603595E9E2}" srcOrd="0" destOrd="0" parTransId="{2E8D2D66-D407-FA4B-9137-C164674E244F}" sibTransId="{F47BCEAF-4687-834A-9C87-794D033643DD}"/>
    <dgm:cxn modelId="{4DC3DE0C-7858-804F-93BC-F78BBB2547C2}" srcId="{0E18E7AA-D2A5-8540-AA86-D53CC78038FF}" destId="{46D5A7A1-120D-3D47-A340-BB02901670AF}" srcOrd="1" destOrd="0" parTransId="{4946D999-0B01-A447-BFD1-A2D4FED317F3}" sibTransId="{00932E7E-BA8D-9343-B87F-2177BA6E3E4C}"/>
    <dgm:cxn modelId="{A6FB7C17-39FF-164D-84D2-B78F09B071AE}" type="presOf" srcId="{6BC20FE4-0207-0941-A178-7E8E9FC7E1C5}" destId="{8F08D987-85CC-774F-8DF9-38C991A55282}" srcOrd="0" destOrd="0" presId="urn:microsoft.com/office/officeart/2005/8/layout/cycle4"/>
    <dgm:cxn modelId="{ADFAA519-9F65-EE45-950F-5E66FB5853C4}" type="presOf" srcId="{31CF136C-76D9-0D49-96E8-65603595E9E2}" destId="{8E1B76F6-A55F-E542-BCB3-311F78AC5012}" srcOrd="0" destOrd="0" presId="urn:microsoft.com/office/officeart/2005/8/layout/cycle4"/>
    <dgm:cxn modelId="{62A86A1A-52D4-5540-B515-7DA071554029}" srcId="{0E18E7AA-D2A5-8540-AA86-D53CC78038FF}" destId="{426818FB-2FFD-8C40-8968-7D96F18663C8}" srcOrd="2" destOrd="0" parTransId="{BDF0605A-07F6-5144-8FB8-C9B8B164F1FE}" sibTransId="{66B20DE4-7CFF-DD4B-A177-D70B1C2D097F}"/>
    <dgm:cxn modelId="{6CCB8325-B455-1245-9F3F-68AB15E6C71C}" srcId="{6BC20FE4-0207-0941-A178-7E8E9FC7E1C5}" destId="{C7AE1B04-0C7E-A643-BF20-DCCDE918C5F5}" srcOrd="2" destOrd="0" parTransId="{ABD23BD6-1AF7-3B43-A98C-1CE0BACE91E5}" sibTransId="{826D0F30-770A-C84A-B7EF-F872F4A04325}"/>
    <dgm:cxn modelId="{DB597F2C-B6FA-634F-A941-1394ACAA469F}" type="presOf" srcId="{426818FB-2FFD-8C40-8968-7D96F18663C8}" destId="{CDFA9650-9E00-3447-B120-28F28ECC916C}" srcOrd="0" destOrd="2" presId="urn:microsoft.com/office/officeart/2005/8/layout/cycle4"/>
    <dgm:cxn modelId="{DDAD632E-5DB0-4944-A126-3341E6A9F2EC}" type="presOf" srcId="{77BF1C1A-2D9F-E74B-AE39-C042055FE1B0}" destId="{BA24CB38-38E1-A44A-B2AD-367172A0205A}" srcOrd="0" destOrd="2" presId="urn:microsoft.com/office/officeart/2005/8/layout/cycle4"/>
    <dgm:cxn modelId="{7EA03933-00BC-214B-8445-379082E40942}" type="presOf" srcId="{C7AE1B04-0C7E-A643-BF20-DCCDE918C5F5}" destId="{8E1B76F6-A55F-E542-BCB3-311F78AC5012}" srcOrd="0" destOrd="2" presId="urn:microsoft.com/office/officeart/2005/8/layout/cycle4"/>
    <dgm:cxn modelId="{ABC1D733-B2C4-4C48-A49C-FB43A9C927F5}" type="presOf" srcId="{5109EFD1-920E-5544-AB02-51037723A85B}" destId="{15E6863D-FF67-1F41-9404-394A50F1D910}" srcOrd="0" destOrd="2" presId="urn:microsoft.com/office/officeart/2005/8/layout/cycle4"/>
    <dgm:cxn modelId="{4D8FEF3D-880C-294D-B86B-82B4EE1666F8}" srcId="{CD44C7BF-87C9-AF41-B0A5-AF3157F945C8}" destId="{0E18E7AA-D2A5-8540-AA86-D53CC78038FF}" srcOrd="1" destOrd="0" parTransId="{02C2C7AF-00C7-654B-9049-437980066EB0}" sibTransId="{7CEA0B97-27AD-3E42-8011-8645DD5E55CC}"/>
    <dgm:cxn modelId="{77ED1C40-C7B4-9949-BF61-A5364A9BC6A3}" srcId="{0E18E7AA-D2A5-8540-AA86-D53CC78038FF}" destId="{B4182FCE-0C63-134D-A351-481CEC6A3792}" srcOrd="0" destOrd="0" parTransId="{4722317B-75C5-9B43-B312-121918D94821}" sibTransId="{1612F593-BFDE-1148-BDB2-AE7F20BBFB45}"/>
    <dgm:cxn modelId="{87C8B141-D5D2-D344-AB44-752698F22418}" srcId="{5656E83D-FF50-DE40-A2A7-81A38240F487}" destId="{7435EAFC-A72E-2246-87C1-32895AA8A66D}" srcOrd="1" destOrd="0" parTransId="{65E948C1-964C-C74B-B26E-21BD6E89D450}" sibTransId="{5F7A9E19-5358-5941-88D9-8E8985351C03}"/>
    <dgm:cxn modelId="{7D615246-36F7-9B4D-AA23-691F8C136519}" type="presOf" srcId="{B4182FCE-0C63-134D-A351-481CEC6A3792}" destId="{72AECA60-9499-4B41-9652-B380B2A4E0C8}" srcOrd="1" destOrd="0" presId="urn:microsoft.com/office/officeart/2005/8/layout/cycle4"/>
    <dgm:cxn modelId="{735A5048-FC88-8746-B5A6-E71E263027B0}" type="presOf" srcId="{5656E83D-FF50-DE40-A2A7-81A38240F487}" destId="{220D3742-D3A6-0C46-AE3C-35A382E2F262}" srcOrd="0" destOrd="0" presId="urn:microsoft.com/office/officeart/2005/8/layout/cycle4"/>
    <dgm:cxn modelId="{FCC6FB5E-F689-3F49-923C-258BF9FEDB42}" srcId="{5656E83D-FF50-DE40-A2A7-81A38240F487}" destId="{AD3FBE32-A27C-2245-957B-63E07B5D9929}" srcOrd="0" destOrd="0" parTransId="{2D2C535A-46CF-0B47-8E37-CDFFA9F3E198}" sibTransId="{DD539857-64D9-CB4E-B95A-E16197523111}"/>
    <dgm:cxn modelId="{6E54AF61-65D7-734C-88FB-EFDCF4472F7F}" type="presOf" srcId="{CD44C7BF-87C9-AF41-B0A5-AF3157F945C8}" destId="{07B28ECF-EFA7-9D47-9781-D0277F28FB13}" srcOrd="0" destOrd="0" presId="urn:microsoft.com/office/officeart/2005/8/layout/cycle4"/>
    <dgm:cxn modelId="{336DA869-235F-EE43-BCA1-87E3C4BBA531}" type="presOf" srcId="{E5107EAD-6690-1147-B8CA-F6F7E598A29C}" destId="{E7120930-D72A-A74C-A69C-4EF3DB39FE61}" srcOrd="1" destOrd="1" presId="urn:microsoft.com/office/officeart/2005/8/layout/cycle4"/>
    <dgm:cxn modelId="{E452966E-F25B-9245-8585-9718CF83F7E3}" type="presOf" srcId="{46D5A7A1-120D-3D47-A340-BB02901670AF}" destId="{72AECA60-9499-4B41-9652-B380B2A4E0C8}" srcOrd="1" destOrd="1" presId="urn:microsoft.com/office/officeart/2005/8/layout/cycle4"/>
    <dgm:cxn modelId="{62BA4B6F-796E-A648-A764-C4099F0D3CAB}" type="presOf" srcId="{B4182FCE-0C63-134D-A351-481CEC6A3792}" destId="{CDFA9650-9E00-3447-B120-28F28ECC916C}" srcOrd="0" destOrd="0" presId="urn:microsoft.com/office/officeart/2005/8/layout/cycle4"/>
    <dgm:cxn modelId="{D6B65472-A0BA-8544-8429-5FC8F0E70BCE}" srcId="{CD44C7BF-87C9-AF41-B0A5-AF3157F945C8}" destId="{6BC20FE4-0207-0941-A178-7E8E9FC7E1C5}" srcOrd="0" destOrd="0" parTransId="{2FA3EF32-7C9A-9047-9F2E-C851BD276045}" sibTransId="{C4D693D1-6B98-5549-B322-FB053FEC085E}"/>
    <dgm:cxn modelId="{D44BDD85-C2E7-384B-9501-328D6FFA3C8B}" type="presOf" srcId="{426818FB-2FFD-8C40-8968-7D96F18663C8}" destId="{72AECA60-9499-4B41-9652-B380B2A4E0C8}" srcOrd="1" destOrd="2" presId="urn:microsoft.com/office/officeart/2005/8/layout/cycle4"/>
    <dgm:cxn modelId="{C0231D86-820E-9041-ADCB-ADA0C664F758}" type="presOf" srcId="{AD3FBE32-A27C-2245-957B-63E07B5D9929}" destId="{484E2204-E29E-4141-BA42-3887C499DEA2}" srcOrd="1" destOrd="0" presId="urn:microsoft.com/office/officeart/2005/8/layout/cycle4"/>
    <dgm:cxn modelId="{6E30AE8F-5FDD-D04B-8E04-648D58DCE255}" srcId="{5656E83D-FF50-DE40-A2A7-81A38240F487}" destId="{77BF1C1A-2D9F-E74B-AE39-C042055FE1B0}" srcOrd="2" destOrd="0" parTransId="{789BB9DB-E490-8046-8FFE-8561B55742A8}" sibTransId="{8A00D39B-555D-2746-A0DE-B27192E25527}"/>
    <dgm:cxn modelId="{E0FF5A93-6A0B-8F44-8D7B-1BA8205DF2EF}" type="presOf" srcId="{AD3FBE32-A27C-2245-957B-63E07B5D9929}" destId="{BA24CB38-38E1-A44A-B2AD-367172A0205A}" srcOrd="0" destOrd="0" presId="urn:microsoft.com/office/officeart/2005/8/layout/cycle4"/>
    <dgm:cxn modelId="{C8888497-6BAE-FC40-9D2B-83BCC72530A2}" type="presOf" srcId="{812FD839-5CC6-7642-B686-AC30C3F85A1D}" destId="{4854F9AC-A68D-7C42-8031-7FD08AA32116}" srcOrd="0" destOrd="0" presId="urn:microsoft.com/office/officeart/2005/8/layout/cycle4"/>
    <dgm:cxn modelId="{3E1AA99A-62C6-5149-8CD4-632CA2B7E9B7}" type="presOf" srcId="{E5107EAD-6690-1147-B8CA-F6F7E598A29C}" destId="{8E1B76F6-A55F-E542-BCB3-311F78AC5012}" srcOrd="0" destOrd="1" presId="urn:microsoft.com/office/officeart/2005/8/layout/cycle4"/>
    <dgm:cxn modelId="{CDDDF19E-CB70-0240-8F7D-7323F68DD343}" type="presOf" srcId="{7435EAFC-A72E-2246-87C1-32895AA8A66D}" destId="{BA24CB38-38E1-A44A-B2AD-367172A0205A}" srcOrd="0" destOrd="1" presId="urn:microsoft.com/office/officeart/2005/8/layout/cycle4"/>
    <dgm:cxn modelId="{F9D86CA1-67A1-154A-AEEB-F78B6DB24F71}" srcId="{812FD839-5CC6-7642-B686-AC30C3F85A1D}" destId="{105B0374-3040-6547-90BF-741A6514EE23}" srcOrd="1" destOrd="0" parTransId="{E6765FAD-5B68-564C-B078-E8228328B742}" sibTransId="{24ABE145-BCE4-0D42-B232-CB5CC86B8722}"/>
    <dgm:cxn modelId="{48CEF8A5-3438-DF47-AF6A-C9ECD5CFF9BA}" srcId="{6BC20FE4-0207-0941-A178-7E8E9FC7E1C5}" destId="{E5107EAD-6690-1147-B8CA-F6F7E598A29C}" srcOrd="1" destOrd="0" parTransId="{F7E23CAD-9C73-5548-90F5-7086D7BCF8AD}" sibTransId="{BD8775A8-8B9A-5340-BF40-C6E46E245FD2}"/>
    <dgm:cxn modelId="{339F85A7-6091-1644-9B67-A4F8F18DEE7C}" type="presOf" srcId="{0E18E7AA-D2A5-8540-AA86-D53CC78038FF}" destId="{B0B6723C-5DD7-B149-905F-5ECD8657C7C7}" srcOrd="0" destOrd="0" presId="urn:microsoft.com/office/officeart/2005/8/layout/cycle4"/>
    <dgm:cxn modelId="{3986C4AA-B055-984F-9B11-948FD694D784}" srcId="{CD44C7BF-87C9-AF41-B0A5-AF3157F945C8}" destId="{812FD839-5CC6-7642-B686-AC30C3F85A1D}" srcOrd="2" destOrd="0" parTransId="{6328C6DB-1C39-D84B-965A-DBBBBCABEB3B}" sibTransId="{D7F89825-532B-A04F-9130-B957F2A43184}"/>
    <dgm:cxn modelId="{2A9030AF-AFFD-5C4B-8C71-6A4F7E3CCC4C}" type="presOf" srcId="{77BF1C1A-2D9F-E74B-AE39-C042055FE1B0}" destId="{484E2204-E29E-4141-BA42-3887C499DEA2}" srcOrd="1" destOrd="2" presId="urn:microsoft.com/office/officeart/2005/8/layout/cycle4"/>
    <dgm:cxn modelId="{EF8E7DB4-99A7-EE41-B33A-17F48D0C85F3}" type="presOf" srcId="{105B0374-3040-6547-90BF-741A6514EE23}" destId="{916A1485-3910-E44B-80E6-1DB54FA907F4}" srcOrd="1" destOrd="1" presId="urn:microsoft.com/office/officeart/2005/8/layout/cycle4"/>
    <dgm:cxn modelId="{D07A28B5-CB6A-8747-BBC0-3C9D8D351503}" type="presOf" srcId="{105B0374-3040-6547-90BF-741A6514EE23}" destId="{15E6863D-FF67-1F41-9404-394A50F1D910}" srcOrd="0" destOrd="1" presId="urn:microsoft.com/office/officeart/2005/8/layout/cycle4"/>
    <dgm:cxn modelId="{DE3F87B7-89D5-814A-8C2E-30BE90C49C9A}" type="presOf" srcId="{7435EAFC-A72E-2246-87C1-32895AA8A66D}" destId="{484E2204-E29E-4141-BA42-3887C499DEA2}" srcOrd="1" destOrd="1" presId="urn:microsoft.com/office/officeart/2005/8/layout/cycle4"/>
    <dgm:cxn modelId="{73BF34B8-0BC6-D547-A270-95FCFF6C36E4}" srcId="{812FD839-5CC6-7642-B686-AC30C3F85A1D}" destId="{5109EFD1-920E-5544-AB02-51037723A85B}" srcOrd="2" destOrd="0" parTransId="{802635A8-4EC3-234D-9C2A-220279F9413F}" sibTransId="{BBA095BA-E4DF-AD45-B2FF-0D93B5EAB11B}"/>
    <dgm:cxn modelId="{716779B8-6BE9-C04B-9FA1-77D37510FB94}" srcId="{CD44C7BF-87C9-AF41-B0A5-AF3157F945C8}" destId="{5656E83D-FF50-DE40-A2A7-81A38240F487}" srcOrd="3" destOrd="0" parTransId="{42DC5709-E008-594B-AA6C-9A0C693592D7}" sibTransId="{8877AC55-B790-4F49-ACD4-97F71AE8D64F}"/>
    <dgm:cxn modelId="{1BB18BBB-D9CB-7247-8BF6-378EB6141020}" type="presOf" srcId="{6DD2CD21-8C95-9D42-A182-A9D89D6BBE59}" destId="{15E6863D-FF67-1F41-9404-394A50F1D910}" srcOrd="0" destOrd="0" presId="urn:microsoft.com/office/officeart/2005/8/layout/cycle4"/>
    <dgm:cxn modelId="{C340CDC6-7668-1940-9E7D-93B08496C469}" type="presOf" srcId="{31CF136C-76D9-0D49-96E8-65603595E9E2}" destId="{E7120930-D72A-A74C-A69C-4EF3DB39FE61}" srcOrd="1" destOrd="0" presId="urn:microsoft.com/office/officeart/2005/8/layout/cycle4"/>
    <dgm:cxn modelId="{9D7DB9CD-43CC-5744-AD09-63DDB5C3D6A7}" type="presOf" srcId="{6DD2CD21-8C95-9D42-A182-A9D89D6BBE59}" destId="{916A1485-3910-E44B-80E6-1DB54FA907F4}" srcOrd="1" destOrd="0" presId="urn:microsoft.com/office/officeart/2005/8/layout/cycle4"/>
    <dgm:cxn modelId="{89539AD5-9E10-BA45-A87F-340F624BB034}" type="presOf" srcId="{5109EFD1-920E-5544-AB02-51037723A85B}" destId="{916A1485-3910-E44B-80E6-1DB54FA907F4}" srcOrd="1" destOrd="2" presId="urn:microsoft.com/office/officeart/2005/8/layout/cycle4"/>
    <dgm:cxn modelId="{52A4E2F0-6FF4-CA4D-BFDB-7B987FA9B5EB}" type="presOf" srcId="{46D5A7A1-120D-3D47-A340-BB02901670AF}" destId="{CDFA9650-9E00-3447-B120-28F28ECC916C}" srcOrd="0" destOrd="1" presId="urn:microsoft.com/office/officeart/2005/8/layout/cycle4"/>
    <dgm:cxn modelId="{541A73F4-5B40-FD4E-9855-A458AF710131}" srcId="{812FD839-5CC6-7642-B686-AC30C3F85A1D}" destId="{6DD2CD21-8C95-9D42-A182-A9D89D6BBE59}" srcOrd="0" destOrd="0" parTransId="{73C8D3AE-7476-9641-B41F-D19001C0E127}" sibTransId="{6516F373-4859-3146-9975-7BD7DCEFA2EB}"/>
    <dgm:cxn modelId="{B3DCD3FE-C127-134C-9F98-04F123468D26}" type="presOf" srcId="{C7AE1B04-0C7E-A643-BF20-DCCDE918C5F5}" destId="{E7120930-D72A-A74C-A69C-4EF3DB39FE61}" srcOrd="1" destOrd="2" presId="urn:microsoft.com/office/officeart/2005/8/layout/cycle4"/>
    <dgm:cxn modelId="{42A75273-9889-CA4E-A561-57510D22A1BD}" type="presParOf" srcId="{07B28ECF-EFA7-9D47-9781-D0277F28FB13}" destId="{BEEB5155-B829-2046-B010-35CCC12DF86C}" srcOrd="0" destOrd="0" presId="urn:microsoft.com/office/officeart/2005/8/layout/cycle4"/>
    <dgm:cxn modelId="{C241454B-F85F-744B-819A-526E5F24D42D}" type="presParOf" srcId="{BEEB5155-B829-2046-B010-35CCC12DF86C}" destId="{7138DFA6-75EB-5E4B-9E58-4BBDF42739A3}" srcOrd="0" destOrd="0" presId="urn:microsoft.com/office/officeart/2005/8/layout/cycle4"/>
    <dgm:cxn modelId="{78D5583C-F4BE-0B46-8192-FF7A2B4FF5B1}" type="presParOf" srcId="{7138DFA6-75EB-5E4B-9E58-4BBDF42739A3}" destId="{8E1B76F6-A55F-E542-BCB3-311F78AC5012}" srcOrd="0" destOrd="0" presId="urn:microsoft.com/office/officeart/2005/8/layout/cycle4"/>
    <dgm:cxn modelId="{8CAB735E-90CE-3248-8A81-A9A2C13FABD4}" type="presParOf" srcId="{7138DFA6-75EB-5E4B-9E58-4BBDF42739A3}" destId="{E7120930-D72A-A74C-A69C-4EF3DB39FE61}" srcOrd="1" destOrd="0" presId="urn:microsoft.com/office/officeart/2005/8/layout/cycle4"/>
    <dgm:cxn modelId="{D5D8B0CE-BE61-714A-AAAA-E3CF50A7A3B5}" type="presParOf" srcId="{BEEB5155-B829-2046-B010-35CCC12DF86C}" destId="{7BF8BA65-1317-D64A-9C25-80A382B44013}" srcOrd="1" destOrd="0" presId="urn:microsoft.com/office/officeart/2005/8/layout/cycle4"/>
    <dgm:cxn modelId="{D0E3AF1D-97AC-F944-B68D-0C79E45F8D6B}" type="presParOf" srcId="{7BF8BA65-1317-D64A-9C25-80A382B44013}" destId="{CDFA9650-9E00-3447-B120-28F28ECC916C}" srcOrd="0" destOrd="0" presId="urn:microsoft.com/office/officeart/2005/8/layout/cycle4"/>
    <dgm:cxn modelId="{7667CE3D-904C-114B-9BEF-08307BB8B7D9}" type="presParOf" srcId="{7BF8BA65-1317-D64A-9C25-80A382B44013}" destId="{72AECA60-9499-4B41-9652-B380B2A4E0C8}" srcOrd="1" destOrd="0" presId="urn:microsoft.com/office/officeart/2005/8/layout/cycle4"/>
    <dgm:cxn modelId="{7806DD80-E1B8-1D4A-A87B-427F0A0230FD}" type="presParOf" srcId="{BEEB5155-B829-2046-B010-35CCC12DF86C}" destId="{5E6E7883-0A42-E940-9E7E-95F31DFE10C2}" srcOrd="2" destOrd="0" presId="urn:microsoft.com/office/officeart/2005/8/layout/cycle4"/>
    <dgm:cxn modelId="{E4EE03C8-6B9E-CE4D-B34B-988DEB0F02D3}" type="presParOf" srcId="{5E6E7883-0A42-E940-9E7E-95F31DFE10C2}" destId="{15E6863D-FF67-1F41-9404-394A50F1D910}" srcOrd="0" destOrd="0" presId="urn:microsoft.com/office/officeart/2005/8/layout/cycle4"/>
    <dgm:cxn modelId="{19DF18B7-119B-E942-8E11-CE51453C841D}" type="presParOf" srcId="{5E6E7883-0A42-E940-9E7E-95F31DFE10C2}" destId="{916A1485-3910-E44B-80E6-1DB54FA907F4}" srcOrd="1" destOrd="0" presId="urn:microsoft.com/office/officeart/2005/8/layout/cycle4"/>
    <dgm:cxn modelId="{61879B7E-8F88-8042-AC42-7C0255F7A84A}" type="presParOf" srcId="{BEEB5155-B829-2046-B010-35CCC12DF86C}" destId="{9542941C-0F17-F846-902F-B3B7D0CD5235}" srcOrd="3" destOrd="0" presId="urn:microsoft.com/office/officeart/2005/8/layout/cycle4"/>
    <dgm:cxn modelId="{8C9EF349-3520-2D4F-8591-BEDD887A064C}" type="presParOf" srcId="{9542941C-0F17-F846-902F-B3B7D0CD5235}" destId="{BA24CB38-38E1-A44A-B2AD-367172A0205A}" srcOrd="0" destOrd="0" presId="urn:microsoft.com/office/officeart/2005/8/layout/cycle4"/>
    <dgm:cxn modelId="{775EE6E8-D4B9-9D43-889A-9C11A149FFEA}" type="presParOf" srcId="{9542941C-0F17-F846-902F-B3B7D0CD5235}" destId="{484E2204-E29E-4141-BA42-3887C499DEA2}" srcOrd="1" destOrd="0" presId="urn:microsoft.com/office/officeart/2005/8/layout/cycle4"/>
    <dgm:cxn modelId="{48E774D4-ADD1-C84A-8089-CD0A8E5047B5}" type="presParOf" srcId="{BEEB5155-B829-2046-B010-35CCC12DF86C}" destId="{B61D12D7-56D5-DC46-AA82-C230F65D2015}" srcOrd="4" destOrd="0" presId="urn:microsoft.com/office/officeart/2005/8/layout/cycle4"/>
    <dgm:cxn modelId="{AAFABF7B-29FD-AE47-A81A-9901210C532E}" type="presParOf" srcId="{07B28ECF-EFA7-9D47-9781-D0277F28FB13}" destId="{B006C07A-31CD-7B49-A82B-06C2F6163939}" srcOrd="1" destOrd="0" presId="urn:microsoft.com/office/officeart/2005/8/layout/cycle4"/>
    <dgm:cxn modelId="{88E8837A-ED51-5447-8697-C4FCA977DFE8}" type="presParOf" srcId="{B006C07A-31CD-7B49-A82B-06C2F6163939}" destId="{8F08D987-85CC-774F-8DF9-38C991A55282}" srcOrd="0" destOrd="0" presId="urn:microsoft.com/office/officeart/2005/8/layout/cycle4"/>
    <dgm:cxn modelId="{4F61D169-3169-7446-A557-DAE1FB595988}" type="presParOf" srcId="{B006C07A-31CD-7B49-A82B-06C2F6163939}" destId="{B0B6723C-5DD7-B149-905F-5ECD8657C7C7}" srcOrd="1" destOrd="0" presId="urn:microsoft.com/office/officeart/2005/8/layout/cycle4"/>
    <dgm:cxn modelId="{0BAF18CD-D07F-E84E-B948-7F3F7F4AAD00}" type="presParOf" srcId="{B006C07A-31CD-7B49-A82B-06C2F6163939}" destId="{4854F9AC-A68D-7C42-8031-7FD08AA32116}" srcOrd="2" destOrd="0" presId="urn:microsoft.com/office/officeart/2005/8/layout/cycle4"/>
    <dgm:cxn modelId="{63D77313-630E-FA48-A405-B75D265254A7}" type="presParOf" srcId="{B006C07A-31CD-7B49-A82B-06C2F6163939}" destId="{220D3742-D3A6-0C46-AE3C-35A382E2F262}" srcOrd="3" destOrd="0" presId="urn:microsoft.com/office/officeart/2005/8/layout/cycle4"/>
    <dgm:cxn modelId="{BEB054B0-608E-C544-899C-627153A7C2E4}" type="presParOf" srcId="{B006C07A-31CD-7B49-A82B-06C2F6163939}" destId="{D5D9259F-75BC-614E-9BAE-E7B74AFEAC2B}" srcOrd="4" destOrd="0" presId="urn:microsoft.com/office/officeart/2005/8/layout/cycle4"/>
    <dgm:cxn modelId="{DDAABE30-21C1-484D-9997-56B0A7E078A0}" type="presParOf" srcId="{07B28ECF-EFA7-9D47-9781-D0277F28FB13}" destId="{651E9C78-7129-B846-B47F-0FAD13B962F6}" srcOrd="2" destOrd="0" presId="urn:microsoft.com/office/officeart/2005/8/layout/cycle4"/>
    <dgm:cxn modelId="{C4B0A067-FED6-704E-AD9D-A4C6A6B4134D}" type="presParOf" srcId="{07B28ECF-EFA7-9D47-9781-D0277F28FB13}" destId="{120CAF84-F39F-A44C-B5A0-B3D9970CFD5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6863D-FF67-1F41-9404-394A50F1D910}">
      <dsp:nvSpPr>
        <dsp:cNvPr id="0" name=""/>
        <dsp:cNvSpPr/>
      </dsp:nvSpPr>
      <dsp:spPr>
        <a:xfrm>
          <a:off x="2832876" y="2290399"/>
          <a:ext cx="1663907" cy="1077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Count 208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Mean 0.20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Std 0.39</a:t>
          </a:r>
        </a:p>
      </dsp:txBody>
      <dsp:txXfrm>
        <a:off x="3355725" y="2583534"/>
        <a:ext cx="1117381" cy="761022"/>
      </dsp:txXfrm>
    </dsp:sp>
    <dsp:sp modelId="{BA24CB38-38E1-A44A-B2AD-367172A0205A}">
      <dsp:nvSpPr>
        <dsp:cNvPr id="0" name=""/>
        <dsp:cNvSpPr/>
      </dsp:nvSpPr>
      <dsp:spPr>
        <a:xfrm>
          <a:off x="118079" y="2290399"/>
          <a:ext cx="1663907" cy="1077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Count 4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Mean 0.23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Std 0.47</a:t>
          </a:r>
        </a:p>
      </dsp:txBody>
      <dsp:txXfrm>
        <a:off x="141756" y="2583534"/>
        <a:ext cx="1117381" cy="761022"/>
      </dsp:txXfrm>
    </dsp:sp>
    <dsp:sp modelId="{CDFA9650-9E00-3447-B120-28F28ECC916C}">
      <dsp:nvSpPr>
        <dsp:cNvPr id="0" name=""/>
        <dsp:cNvSpPr/>
      </dsp:nvSpPr>
      <dsp:spPr>
        <a:xfrm>
          <a:off x="2832876" y="0"/>
          <a:ext cx="1663907" cy="1077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Count 797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Mean 0.23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Std 0.55</a:t>
          </a:r>
        </a:p>
      </dsp:txBody>
      <dsp:txXfrm>
        <a:off x="3355725" y="23677"/>
        <a:ext cx="1117381" cy="761022"/>
      </dsp:txXfrm>
    </dsp:sp>
    <dsp:sp modelId="{8E1B76F6-A55F-E542-BCB3-311F78AC5012}">
      <dsp:nvSpPr>
        <dsp:cNvPr id="0" name=""/>
        <dsp:cNvSpPr/>
      </dsp:nvSpPr>
      <dsp:spPr>
        <a:xfrm>
          <a:off x="118079" y="0"/>
          <a:ext cx="1663907" cy="10778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Count 47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Mean 0.35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Std 0.32</a:t>
          </a:r>
        </a:p>
      </dsp:txBody>
      <dsp:txXfrm>
        <a:off x="141756" y="23677"/>
        <a:ext cx="1117381" cy="761022"/>
      </dsp:txXfrm>
    </dsp:sp>
    <dsp:sp modelId="{8F08D987-85CC-774F-8DF9-38C991A55282}">
      <dsp:nvSpPr>
        <dsp:cNvPr id="0" name=""/>
        <dsp:cNvSpPr/>
      </dsp:nvSpPr>
      <dsp:spPr>
        <a:xfrm>
          <a:off x="815303" y="191989"/>
          <a:ext cx="1458445" cy="145844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FF</a:t>
          </a:r>
        </a:p>
      </dsp:txBody>
      <dsp:txXfrm>
        <a:off x="1242472" y="619158"/>
        <a:ext cx="1031276" cy="1031276"/>
      </dsp:txXfrm>
    </dsp:sp>
    <dsp:sp modelId="{B0B6723C-5DD7-B149-905F-5ECD8657C7C7}">
      <dsp:nvSpPr>
        <dsp:cNvPr id="0" name=""/>
        <dsp:cNvSpPr/>
      </dsp:nvSpPr>
      <dsp:spPr>
        <a:xfrm rot="5400000">
          <a:off x="2341113" y="191989"/>
          <a:ext cx="1458445" cy="145844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FF2.0</a:t>
          </a:r>
        </a:p>
      </dsp:txBody>
      <dsp:txXfrm rot="-5400000">
        <a:off x="2341113" y="619158"/>
        <a:ext cx="1031276" cy="1031276"/>
      </dsp:txXfrm>
    </dsp:sp>
    <dsp:sp modelId="{4854F9AC-A68D-7C42-8031-7FD08AA32116}">
      <dsp:nvSpPr>
        <dsp:cNvPr id="0" name=""/>
        <dsp:cNvSpPr/>
      </dsp:nvSpPr>
      <dsp:spPr>
        <a:xfrm rot="10800000">
          <a:off x="2341113" y="1717799"/>
          <a:ext cx="1458445" cy="145844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Former FF 2.0</a:t>
          </a:r>
        </a:p>
      </dsp:txBody>
      <dsp:txXfrm rot="10800000">
        <a:off x="2341113" y="1717799"/>
        <a:ext cx="1031276" cy="1031276"/>
      </dsp:txXfrm>
    </dsp:sp>
    <dsp:sp modelId="{220D3742-D3A6-0C46-AE3C-35A382E2F262}">
      <dsp:nvSpPr>
        <dsp:cNvPr id="0" name=""/>
        <dsp:cNvSpPr/>
      </dsp:nvSpPr>
      <dsp:spPr>
        <a:xfrm rot="16200000">
          <a:off x="815303" y="1717799"/>
          <a:ext cx="1458445" cy="145844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Former FF</a:t>
          </a:r>
        </a:p>
      </dsp:txBody>
      <dsp:txXfrm rot="5400000">
        <a:off x="1242472" y="1717799"/>
        <a:ext cx="1031276" cy="1031276"/>
      </dsp:txXfrm>
    </dsp:sp>
    <dsp:sp modelId="{651E9C78-7129-B846-B47F-0FAD13B962F6}">
      <dsp:nvSpPr>
        <dsp:cNvPr id="0" name=""/>
        <dsp:cNvSpPr/>
      </dsp:nvSpPr>
      <dsp:spPr>
        <a:xfrm>
          <a:off x="2055656" y="1380975"/>
          <a:ext cx="503550" cy="43787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CAF84-F39F-A44C-B5A0-B3D9970CFD57}">
      <dsp:nvSpPr>
        <dsp:cNvPr id="0" name=""/>
        <dsp:cNvSpPr/>
      </dsp:nvSpPr>
      <dsp:spPr>
        <a:xfrm rot="10800000">
          <a:off x="2055656" y="1549387"/>
          <a:ext cx="503550" cy="43787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C064C-7E89-D94B-8ABB-B7830AD4B588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F016-3D47-9944-9AFE-9D7E2C94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F016-3D47-9944-9AFE-9D7E2C9431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3D8D-D5EF-0B4B-9864-3F39313DA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FC5E5-CE1F-C74E-91C7-AE26CBF9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29A3-DBA2-1447-BE1C-4C616C7A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6F07-BC25-C84F-9BF8-5CCAE3FC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524-E602-E347-9E14-C39EC2E0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FA4-F6B7-0A42-8774-E791D1C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15BF-A2D8-4341-B89A-1B459BFB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2B1A4-5F20-444E-A481-79B1ABFF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811C-E893-5240-A26A-CDD18C91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017F-7400-7A4F-BC86-422CF9F2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8449D-B135-E44C-A193-85684714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9DA8-23AE-6741-B2FD-B374065E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2E88-E561-2444-9F09-013DC699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227E-C10C-714B-B4AA-A8DF3F1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50FC-5C7F-F643-B689-72EB28C2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8D36-11E7-A749-AD80-3F8F901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087C-47A5-9349-837D-3547ACE8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6F90-E9B7-E143-9983-A8394E1C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1BD7-F4E0-6142-94ED-C18856C5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71E4-523F-5141-8020-AF0D89C3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0079-2921-7F4D-8738-EA615F8E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906C-CC25-704E-B5EA-E5DB00D0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CBCF-C712-7744-B101-17969C9E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BA7F-CCBF-3441-9D8C-2A28C396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9E46-439F-144E-8DB2-D42B07E3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A9A7-C613-F84E-83C5-2CD5C496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1F23-3F3C-1248-8F7A-F6C79C47A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AF746-8331-9246-8529-BCF0DC12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85AB9-E3DE-964E-839F-E778592C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71F7A-3EB3-A04E-9741-75B6FF38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0E1E7-B692-094E-8EFF-C24D0524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D92-E9D5-FB45-8D69-C5BDFE1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2A81-EE53-3D4D-816A-D486FC5B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38E4D-95FD-794F-8BE8-3DAF713D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ACE97-0B21-E647-B358-4E1132250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7DF8C-4286-8E43-A814-A42987922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15D6C-4A65-3B49-82A8-D49864A7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3EB5B-2D74-164E-904C-C971F8AF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47E68-C229-A94D-A0EC-73C4AC4F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90BF-58D4-224E-9D65-30DEA036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7B3D1-F557-B84E-80DB-D7BBCE03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A1E7C-C5B8-2C41-8CB5-5511EC7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D6574-DD1F-404B-A21E-BDADAD1D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C016B-CFC7-FC48-AD2C-DDC94E46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D61CF-D4AC-8C43-938B-4DCE96D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7155F-7FEE-4147-AEDF-E801B92A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BA8-7CE3-C949-9C48-6DF96DA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9C99-F812-624E-9418-7A4610A2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32D4D-6C49-2C48-9B98-01AB16CD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1576-8741-C24D-A23C-3942FB47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22F7D-47F3-C343-998D-F58B0299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A2368-BA3E-9C42-8BFC-C4BD0D66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4FF9-2731-344B-A15A-054DA394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62F00-EEC7-B140-8765-C2C3D546C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75EA3-C0ED-2B44-A905-35332C61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AF296-6A07-E445-8FE1-4F58B7C7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04E38-CC89-6D44-8BA3-D0E193EC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34F58-D94F-6E4E-836B-D060B5EF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C08B5-6B4C-174C-9FC8-4B815D83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3B8B-3161-D246-98EF-2F04928D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8C61-7B2E-2248-9DFA-E0A2E77EE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EE0A-9CA7-294A-B7A3-B5B3DAD82022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9234-15FF-9D43-8E19-40D9A0876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3E3E-83FD-894B-9F45-1D726D1BE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FD42-2FED-A946-97C2-D5CA35A4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C85B-2320-7442-85BF-56F858212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F67B-193E-E94F-8DA0-BA4D9105E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098" y="3602038"/>
            <a:ext cx="8461093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revenue history and transaction history, </a:t>
            </a:r>
            <a:br>
              <a:rPr lang="en-US" dirty="0"/>
            </a:br>
            <a:r>
              <a:rPr lang="en-US" dirty="0"/>
              <a:t>determine if the business model of an annual 10% price increase</a:t>
            </a:r>
            <a:br>
              <a:rPr lang="en-US" dirty="0"/>
            </a:br>
            <a:r>
              <a:rPr lang="en-US" dirty="0"/>
              <a:t> to all customer accounts at renewal is working…or not</a:t>
            </a:r>
          </a:p>
          <a:p>
            <a:r>
              <a:rPr lang="en-US" dirty="0">
                <a:solidFill>
                  <a:schemeClr val="accent1"/>
                </a:solidFill>
              </a:rPr>
              <a:t>Anna Kirkland Smith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22 May 2019</a:t>
            </a:r>
          </a:p>
        </p:txBody>
      </p:sp>
    </p:spTree>
    <p:extLst>
      <p:ext uri="{BB962C8B-B14F-4D97-AF65-F5344CB8AC3E}">
        <p14:creationId xmlns:p14="http://schemas.microsoft.com/office/powerpoint/2010/main" val="293628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AB79D8-AD64-C841-A15C-D62588B7A136}"/>
              </a:ext>
            </a:extLst>
          </p:cNvPr>
          <p:cNvSpPr/>
          <p:nvPr/>
        </p:nvSpPr>
        <p:spPr>
          <a:xfrm>
            <a:off x="3766782" y="554262"/>
            <a:ext cx="8010813" cy="56125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16391-4243-F043-8A62-8F4174DC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8582" cy="1325563"/>
          </a:xfrm>
        </p:spPr>
        <p:txBody>
          <a:bodyPr/>
          <a:lstStyle/>
          <a:p>
            <a:r>
              <a:rPr lang="en-US" dirty="0"/>
              <a:t>Project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9A4B-0BFA-9B46-A143-8EBF7552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87" y="972373"/>
            <a:ext cx="7206018" cy="4703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6819F3-453B-B442-AF59-0662E422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40910"/>
            <a:ext cx="2560092" cy="4550708"/>
          </a:xfrm>
        </p:spPr>
        <p:txBody>
          <a:bodyPr>
            <a:normAutofit/>
          </a:bodyPr>
          <a:lstStyle/>
          <a:p>
            <a:r>
              <a:rPr lang="en-US" sz="2000" dirty="0"/>
              <a:t>Initial data in Excel</a:t>
            </a:r>
          </a:p>
          <a:p>
            <a:r>
              <a:rPr lang="en-US" sz="2000" dirty="0"/>
              <a:t>Git repository</a:t>
            </a:r>
          </a:p>
          <a:p>
            <a:r>
              <a:rPr lang="en-US" sz="2000" dirty="0"/>
              <a:t>Python with Pandas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54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39CD-3934-A74A-9E12-4E85DC5D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Observations, More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679A-0220-F645-8F41-91DC8E0C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982"/>
            <a:ext cx="10515600" cy="482981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robust is the data?</a:t>
            </a:r>
          </a:p>
          <a:p>
            <a:pPr lvl="1"/>
            <a:r>
              <a:rPr lang="en-US" dirty="0"/>
              <a:t>The revenue history does not contain full customer histories, including engagement start data; we have a 42-month interval where some clients have been engaged, some start, some are current, some are not</a:t>
            </a:r>
          </a:p>
          <a:p>
            <a:pPr lvl="1"/>
            <a:r>
              <a:rPr lang="en-US" dirty="0"/>
              <a:t>We don’t have transaction history for every client that has revenue history</a:t>
            </a:r>
          </a:p>
          <a:p>
            <a:pPr lvl="1"/>
            <a:r>
              <a:rPr lang="en-US" dirty="0"/>
              <a:t>The transaction history doesn’t specify product, while some customers use both products simultaneously, ratio unknown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the process that creates this data?</a:t>
            </a:r>
          </a:p>
          <a:p>
            <a:pPr lvl="1"/>
            <a:r>
              <a:rPr lang="en-US" dirty="0"/>
              <a:t>What is the initial pricing assessment?</a:t>
            </a:r>
          </a:p>
          <a:p>
            <a:pPr lvl="1"/>
            <a:r>
              <a:rPr lang="en-US" dirty="0"/>
              <a:t>Are contracts signed yearly and enforced for the duration of the year?</a:t>
            </a:r>
          </a:p>
          <a:p>
            <a:pPr lvl="1"/>
            <a:r>
              <a:rPr lang="en-US" dirty="0"/>
              <a:t>Or can the client discontinue any month? Will a client be charged if not using the service at all? </a:t>
            </a:r>
          </a:p>
          <a:p>
            <a:pPr lvl="1"/>
            <a:r>
              <a:rPr lang="en-US" dirty="0"/>
              <a:t>Are those negative values charge-offs? How do </a:t>
            </a:r>
            <a:r>
              <a:rPr lang="en-US" i="1" dirty="0"/>
              <a:t>they</a:t>
            </a:r>
            <a:r>
              <a:rPr lang="en-US" dirty="0"/>
              <a:t> happen?</a:t>
            </a:r>
          </a:p>
          <a:p>
            <a:r>
              <a:rPr lang="en-US" dirty="0">
                <a:solidFill>
                  <a:schemeClr val="accent1"/>
                </a:solidFill>
              </a:rPr>
              <a:t>Is the 10% growth rate reasonable?</a:t>
            </a:r>
          </a:p>
          <a:p>
            <a:pPr lvl="1"/>
            <a:r>
              <a:rPr lang="en-US" dirty="0"/>
              <a:t>Yes, a large regional bank grows account volume this way, but a small legal firm? </a:t>
            </a:r>
          </a:p>
          <a:p>
            <a:pPr lvl="1"/>
            <a:r>
              <a:rPr lang="en-US" dirty="0"/>
              <a:t>Does the customer value this product by the number of transactions/inquiries, the number of warnings returned, or the number of useful warnings? </a:t>
            </a:r>
            <a:r>
              <a:rPr lang="en-US" dirty="0">
                <a:solidFill>
                  <a:schemeClr val="accent1"/>
                </a:solidFill>
              </a:rPr>
              <a:t>Probably the latter.</a:t>
            </a:r>
          </a:p>
          <a:p>
            <a:pPr lvl="1"/>
            <a:r>
              <a:rPr lang="en-US" dirty="0"/>
              <a:t>Are former customers proceeding with a competitor or with internal analytics?</a:t>
            </a:r>
          </a:p>
        </p:txBody>
      </p:sp>
    </p:spTree>
    <p:extLst>
      <p:ext uri="{BB962C8B-B14F-4D97-AF65-F5344CB8AC3E}">
        <p14:creationId xmlns:p14="http://schemas.microsoft.com/office/powerpoint/2010/main" val="33850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1BF4-E2EF-564E-AE81-999C2C8B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Nope, Business Model Not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EEC4-E815-5F4D-8EE1-0BC46200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774" y="1533526"/>
            <a:ext cx="4924425" cy="4671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OK… But if the business model is successful with certain customers, somewhere: where is that, and can we recommend a course of action?</a:t>
            </a:r>
          </a:p>
          <a:p>
            <a:r>
              <a:rPr lang="en-US" sz="2400" dirty="0"/>
              <a:t>If the assumed growth rate of 10%  is too low, the company is unnecessarily forgoing revenue</a:t>
            </a:r>
          </a:p>
          <a:p>
            <a:r>
              <a:rPr lang="en-US" sz="2400" dirty="0"/>
              <a:t>If the assumed growth rate is too high, the company will lose customers due to a perceived increase in cost without a corresponding increase in value.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666370-97E9-114E-A9BB-496CF83F3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677641"/>
              </p:ext>
            </p:extLst>
          </p:nvPr>
        </p:nvGraphicFramePr>
        <p:xfrm>
          <a:off x="1047749" y="3016201"/>
          <a:ext cx="4924424" cy="318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B6A529-0131-E946-AEF3-14095B9423AA}"/>
              </a:ext>
            </a:extLst>
          </p:cNvPr>
          <p:cNvSpPr/>
          <p:nvPr/>
        </p:nvSpPr>
        <p:spPr>
          <a:xfrm>
            <a:off x="942974" y="1446541"/>
            <a:ext cx="5133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Assuming we have a healthy sample, we see that the volume of customers is decreasing. This is no recipe for success.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14B57-DFC7-4642-85EA-C18A4C14AEEB}"/>
              </a:ext>
            </a:extLst>
          </p:cNvPr>
          <p:cNvSpPr txBox="1"/>
          <p:nvPr/>
        </p:nvSpPr>
        <p:spPr>
          <a:xfrm>
            <a:off x="1719260" y="342900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E6467-9BD0-3045-BFB4-849A5088792A}"/>
              </a:ext>
            </a:extLst>
          </p:cNvPr>
          <p:cNvSpPr txBox="1"/>
          <p:nvPr/>
        </p:nvSpPr>
        <p:spPr>
          <a:xfrm>
            <a:off x="1719260" y="439036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29883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FD6C-6B83-004F-9A43-C8FAF9E2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0973"/>
            <a:ext cx="10515600" cy="1325563"/>
          </a:xfrm>
        </p:spPr>
        <p:txBody>
          <a:bodyPr/>
          <a:lstStyle/>
          <a:p>
            <a:r>
              <a:rPr lang="en-US" dirty="0"/>
              <a:t>Final Method and Its (Not Helpful)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F4A4-00F3-9D46-A5F0-050DAE50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406324"/>
            <a:ext cx="5157787" cy="402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 ( Executed in Python)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3AA01-1ABF-2248-BDD8-4252BBAE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1" y="1872929"/>
            <a:ext cx="3303587" cy="357874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cost per transaction for each month (a)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Based on compound interest principles, create a dummy value for each month representing the assumed 10% annual growth (b)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pure </a:t>
            </a:r>
            <a:r>
              <a:rPr lang="en-US" dirty="0" err="1"/>
              <a:t>FraudFinder</a:t>
            </a:r>
            <a:r>
              <a:rPr lang="en-US" dirty="0"/>
              <a:t> and </a:t>
            </a:r>
            <a:r>
              <a:rPr lang="en-US" dirty="0" err="1"/>
              <a:t>FraudFinder</a:t>
            </a:r>
            <a:r>
              <a:rPr lang="en-US" dirty="0"/>
              <a:t> 2.0 customers only, decomposed by current or not current, determine the </a:t>
            </a:r>
            <a:r>
              <a:rPr lang="en-US" dirty="0">
                <a:solidFill>
                  <a:schemeClr val="accent1"/>
                </a:solidFill>
              </a:rPr>
              <a:t>correlation</a:t>
            </a:r>
            <a:r>
              <a:rPr lang="en-US" dirty="0"/>
              <a:t> between (a) and (b)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9CA98D-FB61-5147-BDE5-C31B79897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8530" y="1406324"/>
            <a:ext cx="5183188" cy="402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Results: Correlation for Each Group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6153097-D5FD-D241-A9D3-6571840B762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20345585"/>
              </p:ext>
            </p:extLst>
          </p:nvPr>
        </p:nvGraphicFramePr>
        <p:xfrm>
          <a:off x="5466303" y="1835401"/>
          <a:ext cx="4614863" cy="3368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7F168E-0B3A-4644-8AAF-4A8429DF5D0C}"/>
              </a:ext>
            </a:extLst>
          </p:cNvPr>
          <p:cNvSpPr txBox="1"/>
          <p:nvPr/>
        </p:nvSpPr>
        <p:spPr>
          <a:xfrm>
            <a:off x="810088" y="5359078"/>
            <a:ext cx="1077456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haven’t found a pocket of success yet. Recommendation for next steps: Find out why customers leave.</a:t>
            </a:r>
          </a:p>
          <a:p>
            <a:r>
              <a:rPr lang="en-US" dirty="0">
                <a:solidFill>
                  <a:schemeClr val="bg1"/>
                </a:solidFill>
              </a:rPr>
              <a:t>Perform case studies of individual customers. Collect and explore attribute data to develop the capability to predict which customers are at-risk.  With that insight, revisit the business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685EA-3FD4-7D48-A37B-13D0C8FEC7D8}"/>
              </a:ext>
            </a:extLst>
          </p:cNvPr>
          <p:cNvSpPr txBox="1"/>
          <p:nvPr/>
        </p:nvSpPr>
        <p:spPr>
          <a:xfrm>
            <a:off x="9491286" y="2645610"/>
            <a:ext cx="209337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These large </a:t>
            </a:r>
            <a:r>
              <a:rPr lang="en-US" dirty="0" err="1"/>
              <a:t>stdevs</a:t>
            </a:r>
            <a:r>
              <a:rPr lang="en-US" dirty="0"/>
              <a:t> mean that the ratio of cost to value varies significantly from customer to customer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1AEAF-6006-4D4F-8A1C-93D35FECE8C1}"/>
              </a:ext>
            </a:extLst>
          </p:cNvPr>
          <p:cNvSpPr txBox="1"/>
          <p:nvPr/>
        </p:nvSpPr>
        <p:spPr>
          <a:xfrm>
            <a:off x="4504407" y="2584888"/>
            <a:ext cx="1584827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Even the best correlation at 0.32  isn’t strong</a:t>
            </a:r>
          </a:p>
        </p:txBody>
      </p:sp>
    </p:spTree>
    <p:extLst>
      <p:ext uri="{BB962C8B-B14F-4D97-AF65-F5344CB8AC3E}">
        <p14:creationId xmlns:p14="http://schemas.microsoft.com/office/powerpoint/2010/main" val="416919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A7D1F1-98B3-4E40-B599-AC6B710C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I’m Anna, and I Like to Start With </a:t>
            </a:r>
            <a:r>
              <a:rPr lang="en-US" i="1" dirty="0">
                <a:solidFill>
                  <a:schemeClr val="accent1"/>
                </a:solidFill>
              </a:rPr>
              <a:t>Why?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62654-0CC5-7547-8288-E95643B2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610" y="1825625"/>
            <a:ext cx="715219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was first introduced to Bayesian ideas in Nate Silver’s </a:t>
            </a:r>
            <a:r>
              <a:rPr lang="en-US" i="1" dirty="0"/>
              <a:t>The Signal and The Noise. </a:t>
            </a:r>
            <a:r>
              <a:rPr lang="en-US" dirty="0"/>
              <a:t>I tried a graduate certificate program locally, but it had no Bayes teaching. I had plenty of fraud data, but kept getting confused about Bayes techniques. Now that I have read </a:t>
            </a:r>
            <a:r>
              <a:rPr lang="en-US" i="1" dirty="0"/>
              <a:t>The Book of Why</a:t>
            </a:r>
            <a:r>
              <a:rPr lang="en-US" dirty="0"/>
              <a:t>, I realize I </a:t>
            </a:r>
            <a:r>
              <a:rPr lang="en-US"/>
              <a:t>have always needed </a:t>
            </a:r>
            <a:r>
              <a:rPr lang="en-US" dirty="0"/>
              <a:t>Pearl’s do-operator concept.</a:t>
            </a:r>
          </a:p>
          <a:p>
            <a:pPr marL="0" indent="0">
              <a:buNone/>
            </a:pPr>
            <a:r>
              <a:rPr lang="en-US" dirty="0"/>
              <a:t>Pearl disambiguates among association, intervention, and counterfactual thinking. His tools help us answer the ultimate question </a:t>
            </a:r>
            <a:r>
              <a:rPr lang="en-US" i="1" dirty="0">
                <a:solidFill>
                  <a:schemeClr val="accent1"/>
                </a:solidFill>
              </a:rPr>
              <a:t>Why? </a:t>
            </a:r>
            <a:r>
              <a:rPr lang="en-US" dirty="0"/>
              <a:t>instead of our stalling at correlation.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94CFB-2F3E-2843-825A-8435200C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34" y="2019362"/>
            <a:ext cx="2557844" cy="39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0242-A9F4-9A4C-AE62-5A6478A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390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646</Words>
  <Application>Microsoft Macintosh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Business Model Evaluation</vt:lpstr>
      <vt:lpstr>Project Execution</vt:lpstr>
      <vt:lpstr>Questions, Observations, More Questions</vt:lpstr>
      <vt:lpstr>Nope, Business Model Not Working</vt:lpstr>
      <vt:lpstr>Final Method and Its (Not Helpful) Results</vt:lpstr>
      <vt:lpstr>Hi, I’m Anna, and I Like to Start With Why?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Evaluation</dc:title>
  <dc:creator>Anna Smith</dc:creator>
  <cp:lastModifiedBy>Anna Smith</cp:lastModifiedBy>
  <cp:revision>19</cp:revision>
  <dcterms:created xsi:type="dcterms:W3CDTF">2019-05-21T18:16:54Z</dcterms:created>
  <dcterms:modified xsi:type="dcterms:W3CDTF">2019-06-06T15:22:47Z</dcterms:modified>
</cp:coreProperties>
</file>