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4" r:id="rId9"/>
    <p:sldId id="266" r:id="rId10"/>
    <p:sldId id="263" r:id="rId11"/>
    <p:sldId id="265" r:id="rId12"/>
    <p:sldId id="275" r:id="rId13"/>
    <p:sldId id="276" r:id="rId14"/>
    <p:sldId id="279" r:id="rId15"/>
    <p:sldId id="278" r:id="rId16"/>
    <p:sldId id="272" r:id="rId17"/>
    <p:sldId id="267" r:id="rId18"/>
    <p:sldId id="269" r:id="rId19"/>
    <p:sldId id="268" r:id="rId20"/>
    <p:sldId id="271" r:id="rId21"/>
    <p:sldId id="273" r:id="rId22"/>
    <p:sldId id="274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2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1BCC8-82EC-4B55-8537-E63EF8F605CA}" type="doc">
      <dgm:prSet loTypeId="urn:microsoft.com/office/officeart/2005/8/layout/hChevron3" loCatId="process" qsTypeId="urn:microsoft.com/office/officeart/2005/8/quickstyle/simple1" qsCatId="simple" csTypeId="urn:microsoft.com/office/officeart/2005/8/colors/accent1_4" csCatId="accent1" phldr="1"/>
      <dgm:spPr/>
    </dgm:pt>
    <dgm:pt modelId="{EF7A7688-4817-4887-8B9E-5BFA457C5DC6}">
      <dgm:prSet phldrT="[Text]"/>
      <dgm:spPr/>
      <dgm:t>
        <a:bodyPr/>
        <a:lstStyle/>
        <a:p>
          <a:r>
            <a:rPr lang="en-US" b="1" dirty="0" smtClean="0"/>
            <a:t>We build relationships</a:t>
          </a:r>
          <a:endParaRPr lang="en-US" b="1" dirty="0"/>
        </a:p>
      </dgm:t>
    </dgm:pt>
    <dgm:pt modelId="{D406070E-3332-4468-843C-F83EE3176B5A}" type="parTrans" cxnId="{3EE3F149-F900-47BB-8C9F-F40DEC5E7236}">
      <dgm:prSet/>
      <dgm:spPr/>
      <dgm:t>
        <a:bodyPr/>
        <a:lstStyle/>
        <a:p>
          <a:endParaRPr lang="en-US" b="1"/>
        </a:p>
      </dgm:t>
    </dgm:pt>
    <dgm:pt modelId="{BE091999-C23A-42F1-B24E-6C89BFA23B73}" type="sibTrans" cxnId="{3EE3F149-F900-47BB-8C9F-F40DEC5E7236}">
      <dgm:prSet/>
      <dgm:spPr/>
      <dgm:t>
        <a:bodyPr/>
        <a:lstStyle/>
        <a:p>
          <a:endParaRPr lang="en-US" b="1"/>
        </a:p>
      </dgm:t>
    </dgm:pt>
    <dgm:pt modelId="{0D5B3144-B8D3-4891-8E71-70B414AE2374}">
      <dgm:prSet phldrT="[Text]"/>
      <dgm:spPr/>
      <dgm:t>
        <a:bodyPr/>
        <a:lstStyle/>
        <a:p>
          <a:r>
            <a:rPr lang="en-US" b="1" dirty="0" smtClean="0"/>
            <a:t>We attract women to data with the promise of relationships</a:t>
          </a:r>
          <a:endParaRPr lang="en-US" b="1" dirty="0"/>
        </a:p>
      </dgm:t>
    </dgm:pt>
    <dgm:pt modelId="{098B83F0-7B23-4CCE-9B21-EDF44FC4754B}" type="parTrans" cxnId="{EB1EC5D4-337A-4D37-9336-F18E6BBBB0CE}">
      <dgm:prSet/>
      <dgm:spPr/>
      <dgm:t>
        <a:bodyPr/>
        <a:lstStyle/>
        <a:p>
          <a:endParaRPr lang="en-US" b="1"/>
        </a:p>
      </dgm:t>
    </dgm:pt>
    <dgm:pt modelId="{1E2D1A46-C728-4F75-81CD-322580CC7169}" type="sibTrans" cxnId="{EB1EC5D4-337A-4D37-9336-F18E6BBBB0CE}">
      <dgm:prSet/>
      <dgm:spPr/>
      <dgm:t>
        <a:bodyPr/>
        <a:lstStyle/>
        <a:p>
          <a:endParaRPr lang="en-US" b="1"/>
        </a:p>
      </dgm:t>
    </dgm:pt>
    <dgm:pt modelId="{F0DBB409-F3C3-463D-A677-E1B4FAFF11BC}">
      <dgm:prSet phldrT="[Text]"/>
      <dgm:spPr/>
      <dgm:t>
        <a:bodyPr/>
        <a:lstStyle/>
        <a:p>
          <a:r>
            <a:rPr lang="en-US" b="1" dirty="0" smtClean="0"/>
            <a:t>More women in data science</a:t>
          </a:r>
          <a:endParaRPr lang="en-US" b="1" dirty="0"/>
        </a:p>
      </dgm:t>
    </dgm:pt>
    <dgm:pt modelId="{83C388CE-B658-487E-B872-A1F5CBE32BC0}" type="parTrans" cxnId="{4451E3F7-8E08-49BF-8511-C7D6C990AD07}">
      <dgm:prSet/>
      <dgm:spPr/>
      <dgm:t>
        <a:bodyPr/>
        <a:lstStyle/>
        <a:p>
          <a:endParaRPr lang="en-US" b="1"/>
        </a:p>
      </dgm:t>
    </dgm:pt>
    <dgm:pt modelId="{DC54B47D-FA40-4313-B4C6-805F2A08D7A1}" type="sibTrans" cxnId="{4451E3F7-8E08-49BF-8511-C7D6C990AD07}">
      <dgm:prSet/>
      <dgm:spPr/>
      <dgm:t>
        <a:bodyPr/>
        <a:lstStyle/>
        <a:p>
          <a:endParaRPr lang="en-US" b="1"/>
        </a:p>
      </dgm:t>
    </dgm:pt>
    <dgm:pt modelId="{FFAFD459-2E5E-4611-8BE4-D0A16FAC19B1}">
      <dgm:prSet phldrT="[Text]"/>
      <dgm:spPr/>
      <dgm:t>
        <a:bodyPr/>
        <a:lstStyle/>
        <a:p>
          <a:r>
            <a:rPr lang="en-US" b="1" dirty="0" smtClean="0"/>
            <a:t>More women with data in their hands</a:t>
          </a:r>
          <a:endParaRPr lang="en-US" b="1" dirty="0"/>
        </a:p>
      </dgm:t>
    </dgm:pt>
    <dgm:pt modelId="{6362FBA8-1F78-474D-9E68-424A37A6B250}" type="parTrans" cxnId="{6D8CE2FB-0AB9-4465-A040-F3285454F5B9}">
      <dgm:prSet/>
      <dgm:spPr/>
      <dgm:t>
        <a:bodyPr/>
        <a:lstStyle/>
        <a:p>
          <a:endParaRPr lang="en-US" b="1"/>
        </a:p>
      </dgm:t>
    </dgm:pt>
    <dgm:pt modelId="{0B272AE4-942C-408D-A4AF-6B7DDBE79E48}" type="sibTrans" cxnId="{6D8CE2FB-0AB9-4465-A040-F3285454F5B9}">
      <dgm:prSet/>
      <dgm:spPr/>
      <dgm:t>
        <a:bodyPr/>
        <a:lstStyle/>
        <a:p>
          <a:endParaRPr lang="en-US" b="1"/>
        </a:p>
      </dgm:t>
    </dgm:pt>
    <dgm:pt modelId="{B15F10AE-F478-45B5-B905-AE39FC844C5D}">
      <dgm:prSet phldrT="[Text]"/>
      <dgm:spPr/>
      <dgm:t>
        <a:bodyPr/>
        <a:lstStyle/>
        <a:p>
          <a:r>
            <a:rPr lang="en-US" b="1" dirty="0" smtClean="0"/>
            <a:t>More women  empowered to make decisions</a:t>
          </a:r>
          <a:endParaRPr lang="en-US" b="1" dirty="0"/>
        </a:p>
      </dgm:t>
    </dgm:pt>
    <dgm:pt modelId="{87EC1487-00E0-472A-9591-1B33AB09A8C7}" type="parTrans" cxnId="{F065A69F-EC29-4843-BAEB-47144F580687}">
      <dgm:prSet/>
      <dgm:spPr/>
      <dgm:t>
        <a:bodyPr/>
        <a:lstStyle/>
        <a:p>
          <a:endParaRPr lang="en-US" b="1"/>
        </a:p>
      </dgm:t>
    </dgm:pt>
    <dgm:pt modelId="{3BBD46C7-17A0-4DA3-8AD9-CCE3F6A42CFC}" type="sibTrans" cxnId="{F065A69F-EC29-4843-BAEB-47144F580687}">
      <dgm:prSet/>
      <dgm:spPr/>
      <dgm:t>
        <a:bodyPr/>
        <a:lstStyle/>
        <a:p>
          <a:endParaRPr lang="en-US" b="1"/>
        </a:p>
      </dgm:t>
    </dgm:pt>
    <dgm:pt modelId="{C781A467-A807-48E1-B7A7-1D38301CDEC1}">
      <dgm:prSet phldrT="[Text]"/>
      <dgm:spPr/>
      <dgm:t>
        <a:bodyPr/>
        <a:lstStyle/>
        <a:p>
          <a:r>
            <a:rPr lang="en-US" b="1" dirty="0" smtClean="0"/>
            <a:t>More women able to be leaders</a:t>
          </a:r>
          <a:endParaRPr lang="en-US" b="1" dirty="0"/>
        </a:p>
      </dgm:t>
    </dgm:pt>
    <dgm:pt modelId="{FC283EDD-60A3-441A-9C62-7981AF1ACE3B}" type="parTrans" cxnId="{357D28BB-6C24-4180-A6FE-7B87E23FF063}">
      <dgm:prSet/>
      <dgm:spPr/>
      <dgm:t>
        <a:bodyPr/>
        <a:lstStyle/>
        <a:p>
          <a:endParaRPr lang="en-US" b="1"/>
        </a:p>
      </dgm:t>
    </dgm:pt>
    <dgm:pt modelId="{EFDF3D9A-9463-4DCF-A33B-498B26D97C24}" type="sibTrans" cxnId="{357D28BB-6C24-4180-A6FE-7B87E23FF063}">
      <dgm:prSet/>
      <dgm:spPr/>
      <dgm:t>
        <a:bodyPr/>
        <a:lstStyle/>
        <a:p>
          <a:endParaRPr lang="en-US" b="1"/>
        </a:p>
      </dgm:t>
    </dgm:pt>
    <dgm:pt modelId="{6BBFC31F-0B0E-43A1-8654-ED6B3F5F261D}">
      <dgm:prSet phldrT="[Text]"/>
      <dgm:spPr/>
      <dgm:t>
        <a:bodyPr/>
        <a:lstStyle/>
        <a:p>
          <a:r>
            <a:rPr lang="en-US" b="1" dirty="0" smtClean="0"/>
            <a:t>MORE WOMEN LEADERS</a:t>
          </a:r>
          <a:endParaRPr lang="en-US" b="1" dirty="0"/>
        </a:p>
      </dgm:t>
    </dgm:pt>
    <dgm:pt modelId="{A48E4FCB-837E-4538-8E37-84C3195A114C}" type="parTrans" cxnId="{0636D263-CD2E-4B21-80FD-F81B6D4A54D6}">
      <dgm:prSet/>
      <dgm:spPr/>
      <dgm:t>
        <a:bodyPr/>
        <a:lstStyle/>
        <a:p>
          <a:endParaRPr lang="en-US" b="1"/>
        </a:p>
      </dgm:t>
    </dgm:pt>
    <dgm:pt modelId="{138135CB-C4C0-4761-9318-E5791F32B672}" type="sibTrans" cxnId="{0636D263-CD2E-4B21-80FD-F81B6D4A54D6}">
      <dgm:prSet/>
      <dgm:spPr/>
      <dgm:t>
        <a:bodyPr/>
        <a:lstStyle/>
        <a:p>
          <a:endParaRPr lang="en-US" b="1"/>
        </a:p>
      </dgm:t>
    </dgm:pt>
    <dgm:pt modelId="{9EB4B06B-517D-436F-B19F-8133ED6C6B11}" type="pres">
      <dgm:prSet presAssocID="{5801BCC8-82EC-4B55-8537-E63EF8F605CA}" presName="Name0" presStyleCnt="0">
        <dgm:presLayoutVars>
          <dgm:dir/>
          <dgm:resizeHandles val="exact"/>
        </dgm:presLayoutVars>
      </dgm:prSet>
      <dgm:spPr/>
    </dgm:pt>
    <dgm:pt modelId="{5C1D1C90-D7D4-4CD6-9FCC-222E918BED58}" type="pres">
      <dgm:prSet presAssocID="{EF7A7688-4817-4887-8B9E-5BFA457C5DC6}" presName="parTxOnly" presStyleLbl="node1" presStyleIdx="0" presStyleCnt="7" custLinFactNeighborX="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BEDA6-980A-4E74-951D-1B661D02B80A}" type="pres">
      <dgm:prSet presAssocID="{BE091999-C23A-42F1-B24E-6C89BFA23B73}" presName="parSpace" presStyleCnt="0"/>
      <dgm:spPr/>
    </dgm:pt>
    <dgm:pt modelId="{98394166-1B4C-48F8-BCD7-D86E4EFDBCB8}" type="pres">
      <dgm:prSet presAssocID="{0D5B3144-B8D3-4891-8E71-70B414AE2374}" presName="parTxOnly" presStyleLbl="node1" presStyleIdx="1" presStyleCnt="7" custLinFactNeighborX="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4B6E6-53D8-4E6B-B3C1-38854B0DB21D}" type="pres">
      <dgm:prSet presAssocID="{1E2D1A46-C728-4F75-81CD-322580CC7169}" presName="parSpace" presStyleCnt="0"/>
      <dgm:spPr/>
    </dgm:pt>
    <dgm:pt modelId="{19B5A9A5-B958-46A5-8136-DC6283D9FECF}" type="pres">
      <dgm:prSet presAssocID="{F0DBB409-F3C3-463D-A677-E1B4FAFF11BC}" presName="parTxOnly" presStyleLbl="node1" presStyleIdx="2" presStyleCnt="7" custLinFactNeighborX="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A98BE-E0FB-40D7-AE23-4D9B2CC1FFF8}" type="pres">
      <dgm:prSet presAssocID="{DC54B47D-FA40-4313-B4C6-805F2A08D7A1}" presName="parSpace" presStyleCnt="0"/>
      <dgm:spPr/>
    </dgm:pt>
    <dgm:pt modelId="{19EB059D-7766-4633-9C98-0E1D740E6C2C}" type="pres">
      <dgm:prSet presAssocID="{FFAFD459-2E5E-4611-8BE4-D0A16FAC19B1}" presName="parTxOnly" presStyleLbl="node1" presStyleIdx="3" presStyleCnt="7" custLinFactNeighborX="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37828-54B3-4999-8F30-DF0E9EDDB93A}" type="pres">
      <dgm:prSet presAssocID="{0B272AE4-942C-408D-A4AF-6B7DDBE79E48}" presName="parSpace" presStyleCnt="0"/>
      <dgm:spPr/>
    </dgm:pt>
    <dgm:pt modelId="{2BE30B7A-A731-4FE3-95B8-4F07389B96C2}" type="pres">
      <dgm:prSet presAssocID="{B15F10AE-F478-45B5-B905-AE39FC844C5D}" presName="parTxOnly" presStyleLbl="node1" presStyleIdx="4" presStyleCnt="7" custLinFactNeighborX="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B431C-8FC5-431B-A730-EE95866585CE}" type="pres">
      <dgm:prSet presAssocID="{3BBD46C7-17A0-4DA3-8AD9-CCE3F6A42CFC}" presName="parSpace" presStyleCnt="0"/>
      <dgm:spPr/>
    </dgm:pt>
    <dgm:pt modelId="{3353B1FD-96F8-44CA-B15C-174627E886B7}" type="pres">
      <dgm:prSet presAssocID="{C781A467-A807-48E1-B7A7-1D38301CDEC1}" presName="parTxOnly" presStyleLbl="node1" presStyleIdx="5" presStyleCnt="7" custLinFactNeighborX="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6C453-74EA-4D8E-92E5-2B6DD1F247CB}" type="pres">
      <dgm:prSet presAssocID="{EFDF3D9A-9463-4DCF-A33B-498B26D97C24}" presName="parSpace" presStyleCnt="0"/>
      <dgm:spPr/>
    </dgm:pt>
    <dgm:pt modelId="{8B2EEF9F-1298-43A9-BBC6-693DB5A161DA}" type="pres">
      <dgm:prSet presAssocID="{6BBFC31F-0B0E-43A1-8654-ED6B3F5F261D}" presName="parTxOnly" presStyleLbl="node1" presStyleIdx="6" presStyleCnt="7" custLinFactNeighborX="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51E3F7-8E08-49BF-8511-C7D6C990AD07}" srcId="{5801BCC8-82EC-4B55-8537-E63EF8F605CA}" destId="{F0DBB409-F3C3-463D-A677-E1B4FAFF11BC}" srcOrd="2" destOrd="0" parTransId="{83C388CE-B658-487E-B872-A1F5CBE32BC0}" sibTransId="{DC54B47D-FA40-4313-B4C6-805F2A08D7A1}"/>
    <dgm:cxn modelId="{6D8CE2FB-0AB9-4465-A040-F3285454F5B9}" srcId="{5801BCC8-82EC-4B55-8537-E63EF8F605CA}" destId="{FFAFD459-2E5E-4611-8BE4-D0A16FAC19B1}" srcOrd="3" destOrd="0" parTransId="{6362FBA8-1F78-474D-9E68-424A37A6B250}" sibTransId="{0B272AE4-942C-408D-A4AF-6B7DDBE79E48}"/>
    <dgm:cxn modelId="{3EE3F149-F900-47BB-8C9F-F40DEC5E7236}" srcId="{5801BCC8-82EC-4B55-8537-E63EF8F605CA}" destId="{EF7A7688-4817-4887-8B9E-5BFA457C5DC6}" srcOrd="0" destOrd="0" parTransId="{D406070E-3332-4468-843C-F83EE3176B5A}" sibTransId="{BE091999-C23A-42F1-B24E-6C89BFA23B73}"/>
    <dgm:cxn modelId="{644652B1-7BE9-48B5-80AE-9D5170E64D07}" type="presOf" srcId="{FFAFD459-2E5E-4611-8BE4-D0A16FAC19B1}" destId="{19EB059D-7766-4633-9C98-0E1D740E6C2C}" srcOrd="0" destOrd="0" presId="urn:microsoft.com/office/officeart/2005/8/layout/hChevron3"/>
    <dgm:cxn modelId="{357D28BB-6C24-4180-A6FE-7B87E23FF063}" srcId="{5801BCC8-82EC-4B55-8537-E63EF8F605CA}" destId="{C781A467-A807-48E1-B7A7-1D38301CDEC1}" srcOrd="5" destOrd="0" parTransId="{FC283EDD-60A3-441A-9C62-7981AF1ACE3B}" sibTransId="{EFDF3D9A-9463-4DCF-A33B-498B26D97C24}"/>
    <dgm:cxn modelId="{24332CE3-DB07-4DEA-875A-F4B632D6252C}" type="presOf" srcId="{B15F10AE-F478-45B5-B905-AE39FC844C5D}" destId="{2BE30B7A-A731-4FE3-95B8-4F07389B96C2}" srcOrd="0" destOrd="0" presId="urn:microsoft.com/office/officeart/2005/8/layout/hChevron3"/>
    <dgm:cxn modelId="{F06CB5E9-3EC9-477A-B5F5-9F3F7C353643}" type="presOf" srcId="{EF7A7688-4817-4887-8B9E-5BFA457C5DC6}" destId="{5C1D1C90-D7D4-4CD6-9FCC-222E918BED58}" srcOrd="0" destOrd="0" presId="urn:microsoft.com/office/officeart/2005/8/layout/hChevron3"/>
    <dgm:cxn modelId="{0636D263-CD2E-4B21-80FD-F81B6D4A54D6}" srcId="{5801BCC8-82EC-4B55-8537-E63EF8F605CA}" destId="{6BBFC31F-0B0E-43A1-8654-ED6B3F5F261D}" srcOrd="6" destOrd="0" parTransId="{A48E4FCB-837E-4538-8E37-84C3195A114C}" sibTransId="{138135CB-C4C0-4761-9318-E5791F32B672}"/>
    <dgm:cxn modelId="{609E99D3-19DE-482C-BA83-C23D6C0AAAE4}" type="presOf" srcId="{F0DBB409-F3C3-463D-A677-E1B4FAFF11BC}" destId="{19B5A9A5-B958-46A5-8136-DC6283D9FECF}" srcOrd="0" destOrd="0" presId="urn:microsoft.com/office/officeart/2005/8/layout/hChevron3"/>
    <dgm:cxn modelId="{6783C753-2B66-4FAF-99FC-32E9D717A102}" type="presOf" srcId="{6BBFC31F-0B0E-43A1-8654-ED6B3F5F261D}" destId="{8B2EEF9F-1298-43A9-BBC6-693DB5A161DA}" srcOrd="0" destOrd="0" presId="urn:microsoft.com/office/officeart/2005/8/layout/hChevron3"/>
    <dgm:cxn modelId="{E6D29F0F-7C04-403B-AEA7-31C40C981355}" type="presOf" srcId="{C781A467-A807-48E1-B7A7-1D38301CDEC1}" destId="{3353B1FD-96F8-44CA-B15C-174627E886B7}" srcOrd="0" destOrd="0" presId="urn:microsoft.com/office/officeart/2005/8/layout/hChevron3"/>
    <dgm:cxn modelId="{F065A69F-EC29-4843-BAEB-47144F580687}" srcId="{5801BCC8-82EC-4B55-8537-E63EF8F605CA}" destId="{B15F10AE-F478-45B5-B905-AE39FC844C5D}" srcOrd="4" destOrd="0" parTransId="{87EC1487-00E0-472A-9591-1B33AB09A8C7}" sibTransId="{3BBD46C7-17A0-4DA3-8AD9-CCE3F6A42CFC}"/>
    <dgm:cxn modelId="{9E40D025-AB96-464E-92CB-AF096AB7E2F9}" type="presOf" srcId="{0D5B3144-B8D3-4891-8E71-70B414AE2374}" destId="{98394166-1B4C-48F8-BCD7-D86E4EFDBCB8}" srcOrd="0" destOrd="0" presId="urn:microsoft.com/office/officeart/2005/8/layout/hChevron3"/>
    <dgm:cxn modelId="{6689756A-DE4D-4F4D-B24B-2B9B4D0AEDBC}" type="presOf" srcId="{5801BCC8-82EC-4B55-8537-E63EF8F605CA}" destId="{9EB4B06B-517D-436F-B19F-8133ED6C6B11}" srcOrd="0" destOrd="0" presId="urn:microsoft.com/office/officeart/2005/8/layout/hChevron3"/>
    <dgm:cxn modelId="{EB1EC5D4-337A-4D37-9336-F18E6BBBB0CE}" srcId="{5801BCC8-82EC-4B55-8537-E63EF8F605CA}" destId="{0D5B3144-B8D3-4891-8E71-70B414AE2374}" srcOrd="1" destOrd="0" parTransId="{098B83F0-7B23-4CCE-9B21-EDF44FC4754B}" sibTransId="{1E2D1A46-C728-4F75-81CD-322580CC7169}"/>
    <dgm:cxn modelId="{43EA04D2-A912-46C5-B7CF-33019B80E2BA}" type="presParOf" srcId="{9EB4B06B-517D-436F-B19F-8133ED6C6B11}" destId="{5C1D1C90-D7D4-4CD6-9FCC-222E918BED58}" srcOrd="0" destOrd="0" presId="urn:microsoft.com/office/officeart/2005/8/layout/hChevron3"/>
    <dgm:cxn modelId="{A62C0E96-3D7B-4769-978B-58929F9D52D8}" type="presParOf" srcId="{9EB4B06B-517D-436F-B19F-8133ED6C6B11}" destId="{DECBEDA6-980A-4E74-951D-1B661D02B80A}" srcOrd="1" destOrd="0" presId="urn:microsoft.com/office/officeart/2005/8/layout/hChevron3"/>
    <dgm:cxn modelId="{BB308755-BC8F-497E-8711-56BC8FDF6324}" type="presParOf" srcId="{9EB4B06B-517D-436F-B19F-8133ED6C6B11}" destId="{98394166-1B4C-48F8-BCD7-D86E4EFDBCB8}" srcOrd="2" destOrd="0" presId="urn:microsoft.com/office/officeart/2005/8/layout/hChevron3"/>
    <dgm:cxn modelId="{A7A5FC1F-C7E0-46CA-8E50-1014FD076993}" type="presParOf" srcId="{9EB4B06B-517D-436F-B19F-8133ED6C6B11}" destId="{A924B6E6-53D8-4E6B-B3C1-38854B0DB21D}" srcOrd="3" destOrd="0" presId="urn:microsoft.com/office/officeart/2005/8/layout/hChevron3"/>
    <dgm:cxn modelId="{C2CCA8C0-9E91-4EC8-8399-BDB055BA8D5C}" type="presParOf" srcId="{9EB4B06B-517D-436F-B19F-8133ED6C6B11}" destId="{19B5A9A5-B958-46A5-8136-DC6283D9FECF}" srcOrd="4" destOrd="0" presId="urn:microsoft.com/office/officeart/2005/8/layout/hChevron3"/>
    <dgm:cxn modelId="{D1C28972-8C0D-4903-828C-8BDA01143EF8}" type="presParOf" srcId="{9EB4B06B-517D-436F-B19F-8133ED6C6B11}" destId="{BA6A98BE-E0FB-40D7-AE23-4D9B2CC1FFF8}" srcOrd="5" destOrd="0" presId="urn:microsoft.com/office/officeart/2005/8/layout/hChevron3"/>
    <dgm:cxn modelId="{83173D6A-33D5-4872-9FE6-B579C96AB0AB}" type="presParOf" srcId="{9EB4B06B-517D-436F-B19F-8133ED6C6B11}" destId="{19EB059D-7766-4633-9C98-0E1D740E6C2C}" srcOrd="6" destOrd="0" presId="urn:microsoft.com/office/officeart/2005/8/layout/hChevron3"/>
    <dgm:cxn modelId="{576FB589-B782-4C55-82C0-61CEB537C574}" type="presParOf" srcId="{9EB4B06B-517D-436F-B19F-8133ED6C6B11}" destId="{7F337828-54B3-4999-8F30-DF0E9EDDB93A}" srcOrd="7" destOrd="0" presId="urn:microsoft.com/office/officeart/2005/8/layout/hChevron3"/>
    <dgm:cxn modelId="{070699A3-003D-45EC-B2B4-8E31B0F5127A}" type="presParOf" srcId="{9EB4B06B-517D-436F-B19F-8133ED6C6B11}" destId="{2BE30B7A-A731-4FE3-95B8-4F07389B96C2}" srcOrd="8" destOrd="0" presId="urn:microsoft.com/office/officeart/2005/8/layout/hChevron3"/>
    <dgm:cxn modelId="{0C8F8B3E-FB98-480A-BE60-1A91D1B7C267}" type="presParOf" srcId="{9EB4B06B-517D-436F-B19F-8133ED6C6B11}" destId="{177B431C-8FC5-431B-A730-EE95866585CE}" srcOrd="9" destOrd="0" presId="urn:microsoft.com/office/officeart/2005/8/layout/hChevron3"/>
    <dgm:cxn modelId="{16BE8EC3-8D51-4CD8-B5CE-D763DDA04B7A}" type="presParOf" srcId="{9EB4B06B-517D-436F-B19F-8133ED6C6B11}" destId="{3353B1FD-96F8-44CA-B15C-174627E886B7}" srcOrd="10" destOrd="0" presId="urn:microsoft.com/office/officeart/2005/8/layout/hChevron3"/>
    <dgm:cxn modelId="{EED913CA-019E-4AF0-9866-275C1F485358}" type="presParOf" srcId="{9EB4B06B-517D-436F-B19F-8133ED6C6B11}" destId="{EC36C453-74EA-4D8E-92E5-2B6DD1F247CB}" srcOrd="11" destOrd="0" presId="urn:microsoft.com/office/officeart/2005/8/layout/hChevron3"/>
    <dgm:cxn modelId="{254E59FD-6802-4065-867B-5A7C1D3111B5}" type="presParOf" srcId="{9EB4B06B-517D-436F-B19F-8133ED6C6B11}" destId="{8B2EEF9F-1298-43A9-BBC6-693DB5A161D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D1C90-D7D4-4CD6-9FCC-222E918BED58}">
      <dsp:nvSpPr>
        <dsp:cNvPr id="0" name=""/>
        <dsp:cNvSpPr/>
      </dsp:nvSpPr>
      <dsp:spPr>
        <a:xfrm>
          <a:off x="2468" y="268120"/>
          <a:ext cx="1812503" cy="725001"/>
        </a:xfrm>
        <a:prstGeom prst="homePlat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We build relationships</a:t>
          </a:r>
          <a:endParaRPr lang="en-US" sz="1100" b="1" kern="1200" dirty="0"/>
        </a:p>
      </dsp:txBody>
      <dsp:txXfrm>
        <a:off x="2468" y="268120"/>
        <a:ext cx="1631253" cy="725001"/>
      </dsp:txXfrm>
    </dsp:sp>
    <dsp:sp modelId="{98394166-1B4C-48F8-BCD7-D86E4EFDBCB8}">
      <dsp:nvSpPr>
        <dsp:cNvPr id="0" name=""/>
        <dsp:cNvSpPr/>
      </dsp:nvSpPr>
      <dsp:spPr>
        <a:xfrm>
          <a:off x="1452471" y="268120"/>
          <a:ext cx="1812503" cy="725001"/>
        </a:xfrm>
        <a:prstGeom prst="chevron">
          <a:avLst/>
        </a:prstGeom>
        <a:solidFill>
          <a:schemeClr val="accent1">
            <a:shade val="50000"/>
            <a:hueOff val="16775"/>
            <a:satOff val="-11945"/>
            <a:lumOff val="14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We attract women to data with the promise of relationships</a:t>
          </a:r>
          <a:endParaRPr lang="en-US" sz="1100" b="1" kern="1200" dirty="0"/>
        </a:p>
      </dsp:txBody>
      <dsp:txXfrm>
        <a:off x="1814972" y="268120"/>
        <a:ext cx="1087502" cy="725001"/>
      </dsp:txXfrm>
    </dsp:sp>
    <dsp:sp modelId="{19B5A9A5-B958-46A5-8136-DC6283D9FECF}">
      <dsp:nvSpPr>
        <dsp:cNvPr id="0" name=""/>
        <dsp:cNvSpPr/>
      </dsp:nvSpPr>
      <dsp:spPr>
        <a:xfrm>
          <a:off x="2902473" y="268120"/>
          <a:ext cx="1812503" cy="725001"/>
        </a:xfrm>
        <a:prstGeom prst="chevron">
          <a:avLst/>
        </a:prstGeom>
        <a:solidFill>
          <a:schemeClr val="accent1">
            <a:shade val="50000"/>
            <a:hueOff val="33549"/>
            <a:satOff val="-23889"/>
            <a:lumOff val="284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More women in data science</a:t>
          </a:r>
          <a:endParaRPr lang="en-US" sz="1100" b="1" kern="1200" dirty="0"/>
        </a:p>
      </dsp:txBody>
      <dsp:txXfrm>
        <a:off x="3264974" y="268120"/>
        <a:ext cx="1087502" cy="725001"/>
      </dsp:txXfrm>
    </dsp:sp>
    <dsp:sp modelId="{19EB059D-7766-4633-9C98-0E1D740E6C2C}">
      <dsp:nvSpPr>
        <dsp:cNvPr id="0" name=""/>
        <dsp:cNvSpPr/>
      </dsp:nvSpPr>
      <dsp:spPr>
        <a:xfrm>
          <a:off x="4352476" y="268120"/>
          <a:ext cx="1812503" cy="725001"/>
        </a:xfrm>
        <a:prstGeom prst="chevron">
          <a:avLst/>
        </a:prstGeom>
        <a:solidFill>
          <a:schemeClr val="accent1">
            <a:shade val="50000"/>
            <a:hueOff val="50324"/>
            <a:satOff val="-35834"/>
            <a:lumOff val="426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More women with data in their hands</a:t>
          </a:r>
          <a:endParaRPr lang="en-US" sz="1100" b="1" kern="1200" dirty="0"/>
        </a:p>
      </dsp:txBody>
      <dsp:txXfrm>
        <a:off x="4714977" y="268120"/>
        <a:ext cx="1087502" cy="725001"/>
      </dsp:txXfrm>
    </dsp:sp>
    <dsp:sp modelId="{2BE30B7A-A731-4FE3-95B8-4F07389B96C2}">
      <dsp:nvSpPr>
        <dsp:cNvPr id="0" name=""/>
        <dsp:cNvSpPr/>
      </dsp:nvSpPr>
      <dsp:spPr>
        <a:xfrm>
          <a:off x="5802478" y="268120"/>
          <a:ext cx="1812503" cy="725001"/>
        </a:xfrm>
        <a:prstGeom prst="chevron">
          <a:avLst/>
        </a:prstGeom>
        <a:solidFill>
          <a:schemeClr val="accent1">
            <a:shade val="50000"/>
            <a:hueOff val="50324"/>
            <a:satOff val="-35834"/>
            <a:lumOff val="426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More women  empowered to make decisions</a:t>
          </a:r>
          <a:endParaRPr lang="en-US" sz="1100" b="1" kern="1200" dirty="0"/>
        </a:p>
      </dsp:txBody>
      <dsp:txXfrm>
        <a:off x="6164979" y="268120"/>
        <a:ext cx="1087502" cy="725001"/>
      </dsp:txXfrm>
    </dsp:sp>
    <dsp:sp modelId="{3353B1FD-96F8-44CA-B15C-174627E886B7}">
      <dsp:nvSpPr>
        <dsp:cNvPr id="0" name=""/>
        <dsp:cNvSpPr/>
      </dsp:nvSpPr>
      <dsp:spPr>
        <a:xfrm>
          <a:off x="7252481" y="268120"/>
          <a:ext cx="1812503" cy="725001"/>
        </a:xfrm>
        <a:prstGeom prst="chevron">
          <a:avLst/>
        </a:prstGeom>
        <a:solidFill>
          <a:schemeClr val="accent1">
            <a:shade val="50000"/>
            <a:hueOff val="33549"/>
            <a:satOff val="-23889"/>
            <a:lumOff val="284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More women able to be leaders</a:t>
          </a:r>
          <a:endParaRPr lang="en-US" sz="1100" b="1" kern="1200" dirty="0"/>
        </a:p>
      </dsp:txBody>
      <dsp:txXfrm>
        <a:off x="7614982" y="268120"/>
        <a:ext cx="1087502" cy="725001"/>
      </dsp:txXfrm>
    </dsp:sp>
    <dsp:sp modelId="{8B2EEF9F-1298-43A9-BBC6-693DB5A161DA}">
      <dsp:nvSpPr>
        <dsp:cNvPr id="0" name=""/>
        <dsp:cNvSpPr/>
      </dsp:nvSpPr>
      <dsp:spPr>
        <a:xfrm>
          <a:off x="8702484" y="268120"/>
          <a:ext cx="1812503" cy="725001"/>
        </a:xfrm>
        <a:prstGeom prst="chevron">
          <a:avLst/>
        </a:prstGeom>
        <a:solidFill>
          <a:schemeClr val="accent1">
            <a:shade val="50000"/>
            <a:hueOff val="16775"/>
            <a:satOff val="-11945"/>
            <a:lumOff val="14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MORE WOMEN LEADERS</a:t>
          </a:r>
          <a:endParaRPr lang="en-US" sz="1100" b="1" kern="1200" dirty="0"/>
        </a:p>
      </dsp:txBody>
      <dsp:txXfrm>
        <a:off x="9064985" y="268120"/>
        <a:ext cx="1087502" cy="725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EFBA-FE0C-4994-AF96-5679A8FEA5FF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253-DA74-4371-ADFF-64C2D4E2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5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EFBA-FE0C-4994-AF96-5679A8FEA5FF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253-DA74-4371-ADFF-64C2D4E2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EFBA-FE0C-4994-AF96-5679A8FEA5FF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253-DA74-4371-ADFF-64C2D4E2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EFBA-FE0C-4994-AF96-5679A8FEA5FF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253-DA74-4371-ADFF-64C2D4E2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7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EFBA-FE0C-4994-AF96-5679A8FEA5FF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253-DA74-4371-ADFF-64C2D4E2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EFBA-FE0C-4994-AF96-5679A8FEA5FF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253-DA74-4371-ADFF-64C2D4E2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2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EFBA-FE0C-4994-AF96-5679A8FEA5FF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253-DA74-4371-ADFF-64C2D4E2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7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EFBA-FE0C-4994-AF96-5679A8FEA5FF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253-DA74-4371-ADFF-64C2D4E2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EFBA-FE0C-4994-AF96-5679A8FEA5FF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253-DA74-4371-ADFF-64C2D4E2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0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EFBA-FE0C-4994-AF96-5679A8FEA5FF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253-DA74-4371-ADFF-64C2D4E2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5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EFBA-FE0C-4994-AF96-5679A8FEA5FF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253-DA74-4371-ADFF-64C2D4E2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EFBA-FE0C-4994-AF96-5679A8FEA5FF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F253-DA74-4371-ADFF-64C2D4E2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7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ataPlusWomenPlusTriangl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5" Type="http://schemas.openxmlformats.org/officeDocument/2006/relationships/hyperlink" Target="https://www.linkedin.com/in/anna-kirkland-smith-18b40614/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33.PNG"/><Relationship Id="rId9" Type="http://schemas.openxmlformats.org/officeDocument/2006/relationships/image" Target="../media/image18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41448"/>
            <a:ext cx="9144000" cy="6163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Presentation to Tableau User Group</a:t>
            </a:r>
          </a:p>
          <a:p>
            <a:r>
              <a:rPr lang="en-US" dirty="0" smtClean="0"/>
              <a:t>31 March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41" y="1852089"/>
            <a:ext cx="10310307" cy="14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0688"/>
            <a:ext cx="10248900" cy="18478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4" name="TextBox 3"/>
          <p:cNvSpPr txBox="1"/>
          <p:nvPr/>
        </p:nvSpPr>
        <p:spPr>
          <a:xfrm>
            <a:off x="1053296" y="3993266"/>
            <a:ext cx="84263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Share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Celebrate women 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Share interesting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Make connections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969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Kickoff May 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45" y="1912817"/>
            <a:ext cx="1741265" cy="2029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99" y="2046168"/>
            <a:ext cx="2232244" cy="1895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24" y="2065216"/>
            <a:ext cx="2195143" cy="18766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6442" y="4145143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Rachael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3386" y="4156167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Melinda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10330" y="4094971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Melodie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66203" y="4145143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Tonya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760" y="4346249"/>
            <a:ext cx="1690477" cy="15802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735" y="2046168"/>
            <a:ext cx="2013539" cy="18957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647163" y="5926477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0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Staying in STEM is hard because women are </a:t>
            </a:r>
            <a:br>
              <a:rPr lang="en-US" dirty="0" smtClean="0"/>
            </a:br>
            <a:r>
              <a:rPr lang="en-US" b="1" dirty="0" smtClean="0"/>
              <a:t>I  S  O  L  A  T  E  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mental act of analysis is dividing, segregating by differences</a:t>
            </a:r>
          </a:p>
          <a:p>
            <a:r>
              <a:rPr lang="en-US" dirty="0" smtClean="0"/>
              <a:t>There is not another women to reach out to for support and comradery in an all-male environment</a:t>
            </a:r>
          </a:p>
          <a:p>
            <a:r>
              <a:rPr lang="en-US" dirty="0" smtClean="0"/>
              <a:t>There’s not a mature, successful example for the role in general</a:t>
            </a:r>
          </a:p>
          <a:p>
            <a:r>
              <a:rPr lang="en-US" dirty="0" smtClean="0"/>
              <a:t>The nature of the job is not conducive to eye contact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is </a:t>
            </a:r>
            <a:r>
              <a:rPr lang="en-US" i="1" dirty="0" smtClean="0"/>
              <a:t>after</a:t>
            </a:r>
            <a:r>
              <a:rPr lang="en-US" dirty="0" smtClean="0"/>
              <a:t> a STEM woman gets to the job!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7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Promise: Our numbers matter!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134950"/>
              </p:ext>
            </p:extLst>
          </p:nvPr>
        </p:nvGraphicFramePr>
        <p:xfrm>
          <a:off x="838200" y="1408386"/>
          <a:ext cx="10515600" cy="1261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2669628"/>
            <a:ext cx="108466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We build relationships with one another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We attract women to data with the promise of relationships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We then have more women in data science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Then more women with data in their hands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And then more women empowered to make decisions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So more women we be able to be leaders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And we’ll have more women leaders!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3664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Break: Tableau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16" y="1397138"/>
            <a:ext cx="8698659" cy="499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84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Partner pairs: Find a women you don’t know, meet with her, and develop a presentation together</a:t>
            </a:r>
          </a:p>
          <a:p>
            <a:r>
              <a:rPr lang="en-US" dirty="0" smtClean="0"/>
              <a:t>Other relationship building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2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November: First Book Club Meetup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98" y="1690688"/>
            <a:ext cx="2838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9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January: First Partner Pair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11" y="2022725"/>
            <a:ext cx="2305372" cy="2686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640" y="2022725"/>
            <a:ext cx="2968522" cy="2427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162" y="4259316"/>
            <a:ext cx="1895238" cy="16095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56947" y="5868840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Melinda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1066" y="4450186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Julia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8437" y="4790795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Rachael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83315" y="5684174"/>
            <a:ext cx="4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Technical, but conversant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4842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February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751" y="1690688"/>
            <a:ext cx="2796341" cy="24138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539" y="1424455"/>
            <a:ext cx="2876550" cy="43624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8375086" y="4069786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Shannon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76" y="1941653"/>
            <a:ext cx="2442749" cy="21905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9115" y="4254452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Ashton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6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7" y="2144110"/>
            <a:ext cx="3052145" cy="27716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75" y="2279757"/>
            <a:ext cx="2701031" cy="2500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411" y="2144110"/>
            <a:ext cx="5215424" cy="2946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966" y="1907209"/>
            <a:ext cx="1001110" cy="1005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3384" y="4905953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Karen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27800" y="4780140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3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2010-2012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11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April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36" y="1523111"/>
            <a:ext cx="3396505" cy="28893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74" y="1817497"/>
            <a:ext cx="3056806" cy="2635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195" y="1192011"/>
            <a:ext cx="3000375" cy="4543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2550" y="4453212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Renee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98853" y="4268546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Ginny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10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51" y="806341"/>
            <a:ext cx="9077325" cy="13144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627585"/>
            <a:ext cx="10515600" cy="35493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Relationship building through pair-ups and meetups </a:t>
            </a:r>
          </a:p>
          <a:p>
            <a:r>
              <a:rPr lang="en-US" dirty="0" smtClean="0"/>
              <a:t>Technical, but conversant</a:t>
            </a:r>
          </a:p>
          <a:p>
            <a:r>
              <a:rPr lang="en-US" dirty="0" smtClean="0"/>
              <a:t>Book club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LAST MONDAY OF THE </a:t>
            </a:r>
            <a:r>
              <a:rPr lang="en-US" dirty="0" smtClean="0"/>
              <a:t>MONTH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https://www.meetup.com/DataPlusWomenPlusTriangle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have it all!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679" y="3715473"/>
            <a:ext cx="2092641" cy="18283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10779" y="5543780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Harpreet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77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you, Tableau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0688"/>
            <a:ext cx="10248900" cy="1847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550" y="3727049"/>
            <a:ext cx="84263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Share stories.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Celebrate women 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Sharing interesting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Make connections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839" y="491425"/>
            <a:ext cx="4502308" cy="9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5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37" y="1659928"/>
            <a:ext cx="2981826" cy="2740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959" y="2548512"/>
            <a:ext cx="2104762" cy="179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71" y="4029905"/>
            <a:ext cx="1809524" cy="1580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67" y="490929"/>
            <a:ext cx="1771429" cy="1552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72" y="135768"/>
            <a:ext cx="1933333" cy="1580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605" y="292454"/>
            <a:ext cx="1761905" cy="16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030" y="1238547"/>
            <a:ext cx="1895238" cy="16095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019" y="4039428"/>
            <a:ext cx="1838095" cy="15714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70" y="4400452"/>
            <a:ext cx="1666667" cy="15428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7" y="4582695"/>
            <a:ext cx="1307447" cy="1523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16" y="2790928"/>
            <a:ext cx="1866667" cy="16095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86" y="1171881"/>
            <a:ext cx="2019048" cy="17428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30" y="4288789"/>
            <a:ext cx="1799118" cy="1613340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77812" y="6067306"/>
            <a:ext cx="621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Anna Kirkland Smith</a:t>
            </a:r>
          </a:p>
          <a:p>
            <a:pPr algn="r"/>
            <a:r>
              <a:rPr lang="en-US" dirty="0">
                <a:hlinkClick r:id="rId15"/>
              </a:rPr>
              <a:t>https://www.linkedin.com/in/anna-kirkland-smith-18b40614</a:t>
            </a:r>
            <a:r>
              <a:rPr lang="en-US" dirty="0" smtClean="0">
                <a:hlinkClick r:id="rId15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16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76" y="1849656"/>
            <a:ext cx="3971925" cy="431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5283" y="1849656"/>
            <a:ext cx="36681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do we have too few women leaders?</a:t>
            </a:r>
          </a:p>
          <a:p>
            <a:endParaRPr lang="en-US" sz="3600" dirty="0"/>
          </a:p>
          <a:p>
            <a:r>
              <a:rPr lang="en-US" sz="3600" dirty="0" smtClean="0"/>
              <a:t>What will it take for these numbers to change?</a:t>
            </a:r>
            <a:endParaRPr lang="en-US" sz="3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4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250" y="1291295"/>
            <a:ext cx="3129499" cy="511968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39605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394" y="694112"/>
            <a:ext cx="9172575" cy="1476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03" y="2170487"/>
            <a:ext cx="7086600" cy="3552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84859" y="6085242"/>
            <a:ext cx="24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Also, the update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4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10" y="2600798"/>
            <a:ext cx="2987182" cy="2792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03" y="2600798"/>
            <a:ext cx="2852307" cy="2621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17" y="2686237"/>
            <a:ext cx="3032614" cy="2778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923" y="1354356"/>
            <a:ext cx="3919826" cy="107556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6160" y="5379377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Anna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2603" y="5379377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Dana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74327" y="5351797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1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55" y="1816232"/>
            <a:ext cx="3096618" cy="2894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5" y="1987112"/>
            <a:ext cx="2852307" cy="2621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336" y="5640401"/>
            <a:ext cx="1135037" cy="1039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849" y="5640401"/>
            <a:ext cx="922666" cy="89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430" y="1987112"/>
            <a:ext cx="2638425" cy="1181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828" y="3331778"/>
            <a:ext cx="387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Women’s Information Network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2014-2015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31195" y="4864931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Anna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7638" y="4864931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Dana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90370" y="5640401"/>
            <a:ext cx="45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What will it take for the numbers to change?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1488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37" y="1378113"/>
            <a:ext cx="7448550" cy="1533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41" y="2911638"/>
            <a:ext cx="3113667" cy="2507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830" y="2850402"/>
            <a:ext cx="3117981" cy="2732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39701" y="5585346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Brooke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38163" y="5582436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Jessica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3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39" y="2471898"/>
            <a:ext cx="10026665" cy="14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1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360</Words>
  <Application>Microsoft Office PowerPoint</Application>
  <PresentationFormat>Widescreen</PresentationFormat>
  <Paragraphs>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2010-2012</vt:lpstr>
      <vt:lpstr>2010</vt:lpstr>
      <vt:lpstr>2013</vt:lpstr>
      <vt:lpstr>PowerPoint Presentation</vt:lpstr>
      <vt:lpstr>2013</vt:lpstr>
      <vt:lpstr>2014-2015</vt:lpstr>
      <vt:lpstr>2016</vt:lpstr>
      <vt:lpstr>PowerPoint Presentation</vt:lpstr>
      <vt:lpstr>Checklist</vt:lpstr>
      <vt:lpstr>Kickoff May 2016</vt:lpstr>
      <vt:lpstr>Staying in STEM is hard because women are  I  S  O  L  A  T  E  D</vt:lpstr>
      <vt:lpstr>Promise: Our numbers matter!</vt:lpstr>
      <vt:lpstr>Commercial Break: Tableau</vt:lpstr>
      <vt:lpstr>A little different</vt:lpstr>
      <vt:lpstr>November: First Book Club Meetup</vt:lpstr>
      <vt:lpstr>January: First Partner Pair</vt:lpstr>
      <vt:lpstr>February</vt:lpstr>
      <vt:lpstr>March</vt:lpstr>
      <vt:lpstr>April</vt:lpstr>
      <vt:lpstr>PowerPoint Presentation</vt:lpstr>
      <vt:lpstr>Thank you, Tableau</vt:lpstr>
      <vt:lpstr>2017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Smith</dc:creator>
  <cp:lastModifiedBy>Anna Smith</cp:lastModifiedBy>
  <cp:revision>33</cp:revision>
  <dcterms:created xsi:type="dcterms:W3CDTF">2017-03-28T19:00:27Z</dcterms:created>
  <dcterms:modified xsi:type="dcterms:W3CDTF">2017-03-30T13:56:40Z</dcterms:modified>
</cp:coreProperties>
</file>