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2D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729"/>
  </p:normalViewPr>
  <p:slideViewPr>
    <p:cSldViewPr snapToGrid="0" snapToObjects="1">
      <p:cViewPr>
        <p:scale>
          <a:sx n="120" d="100"/>
          <a:sy n="120" d="100"/>
        </p:scale>
        <p:origin x="25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362F-5812-5540-9E07-BFB383A62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0A4B6-551C-894D-BF28-40A672998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58AF8-3E98-0A44-9DDD-91BEEBCD9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244D-8774-7D40-815C-5B704C2A7E06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AD35A-D270-3C41-B7B0-CB18AE4B5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9CC6B-338D-6048-957D-75CDB265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2783-31F3-4D4E-BA11-3BAB76D3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6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92AB-7255-9748-B2ED-FC4C1FAE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BB458-84E3-8D4A-98BD-9CF8254E9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495C4-49F1-0243-8EAF-849AD86BE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244D-8774-7D40-815C-5B704C2A7E06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6B37E-4A08-A048-A500-4C2E3886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716A4-5C51-BE46-85A3-A222DCF1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2783-31F3-4D4E-BA11-3BAB76D3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C32DCC-D565-7745-9840-05FF94691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2E082-11CB-6B45-966C-9AA38CCD1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91CEA-E20B-1749-BBF5-4DD3B062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244D-8774-7D40-815C-5B704C2A7E06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A46F-CB0A-B34F-B439-2C75519C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C15BA-498C-9B46-AAF9-44226B82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2783-31F3-4D4E-BA11-3BAB76D3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0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8D44-345A-1547-A122-DEC519D70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C0BCE-9B91-2949-8064-95FC6CCB9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61112-1376-5547-B33E-BD143A80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244D-8774-7D40-815C-5B704C2A7E06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93F92-AAD1-3147-9ABD-3B7DED3E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E8757-B86A-494B-8828-A41629D0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2783-31F3-4D4E-BA11-3BAB76D3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5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B845-2D8D-6D43-B2DB-ADA60251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98359-5459-B24D-93AB-B31609CD3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77204-D598-6C4B-B385-02E682B1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244D-8774-7D40-815C-5B704C2A7E06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C42D7-4696-EF44-865F-56EEBE73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8C04E-5342-9C45-823C-B2DFD898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2783-31F3-4D4E-BA11-3BAB76D3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3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60F62-A45D-954D-8557-026C53169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2CD1A-1BA3-2F49-9BA3-57B55C8E2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2AD02-951D-6645-8DD7-1035DC850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1B7FA-BFCF-924A-A03A-AC4B172D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244D-8774-7D40-815C-5B704C2A7E06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E9AD3-62AE-8B46-B5C5-33F5B563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1DFDF-A95F-094D-99DE-D37E8B87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2783-31F3-4D4E-BA11-3BAB76D3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7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62677-8217-F64E-A4E0-31DE7182E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BAD87-8D36-C94F-B9DD-ECF9E06CB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D74EB-A213-3C4C-971D-536212B39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BDE07-910C-9C4D-AE9C-10D4B2B55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8BE80-E506-1A40-B0CF-C9EFF0672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DFD7CB-0707-9F44-9A48-855CCC29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244D-8774-7D40-815C-5B704C2A7E06}" type="datetimeFigureOut">
              <a:rPr lang="en-US" smtClean="0"/>
              <a:t>6/20/19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E97EC3-41D0-E140-A1EB-5FD21C2D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C0C2EB-C2BE-3B42-B214-F3CB90EF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2783-31F3-4D4E-BA11-3BAB76D3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1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77134-7B65-6C40-B280-572031BDD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462D1-3701-E148-A970-036AD9E6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244D-8774-7D40-815C-5B704C2A7E06}" type="datetimeFigureOut">
              <a:rPr lang="en-US" smtClean="0"/>
              <a:t>6/20/19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01A9A-5FF5-804F-9BD1-4D78B96D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F625B-BAD8-2445-A45C-31613A6BA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2783-31F3-4D4E-BA11-3BAB76D3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4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E573A4-2FA4-0540-A103-41F43113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244D-8774-7D40-815C-5B704C2A7E06}" type="datetimeFigureOut">
              <a:rPr lang="en-US" smtClean="0"/>
              <a:t>6/20/19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5AB97-3008-C64C-9D88-5EA66217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6BC22-DE87-4C48-8FC2-6CF35E2F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2783-31F3-4D4E-BA11-3BAB76D3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7E01-2CEF-664D-9C89-9D0C576E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DDDCA-0193-944C-A1A3-8DA464AE6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BA82B-549D-EA46-897E-8E3F42313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C8F0D-F7A4-AE4A-9938-84B6AD48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244D-8774-7D40-815C-5B704C2A7E06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396EA-A54B-3C4F-8FD5-BC1007211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64095-9861-C648-8149-20C6A03E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2783-31F3-4D4E-BA11-3BAB76D3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8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EEF76-C82E-4F49-82C7-A269C614C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CD3CEC-1025-7149-BB73-6C9E414E4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93A33-ECFD-6746-8C13-351BD97AD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14131-9E3D-C04A-A04C-48F1F274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244D-8774-7D40-815C-5B704C2A7E06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F8C2C-E941-4F47-B978-861D9BD2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C1348-9B8F-B24B-9D99-2F87740D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2783-31F3-4D4E-BA11-3BAB76D3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329CF6-AC3C-CC4C-8929-F0CDA4EF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B68C1-1AD3-584A-89C0-B90B71E92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370D5-3B34-6C4D-8497-763E67C66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7244D-8774-7D40-815C-5B704C2A7E06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01C49-4878-0B46-9C7B-D0E51D663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0DD42-5467-2943-B718-3C0AE9373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12783-31F3-4D4E-BA11-3BAB76D3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9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CFC56-F9A1-1442-A6E3-FCFC7D658F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55CC-9D05-4045-B723-6AF80C2A5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2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552AB7B-8B86-8743-9CDD-DC3E64A14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3"/>
          <a:stretch/>
        </p:blipFill>
        <p:spPr>
          <a:xfrm>
            <a:off x="453656" y="2107955"/>
            <a:ext cx="940470" cy="9335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971F06-39A0-FF48-94F6-5D77B5EEC8A9}"/>
              </a:ext>
            </a:extLst>
          </p:cNvPr>
          <p:cNvSpPr txBox="1"/>
          <p:nvPr/>
        </p:nvSpPr>
        <p:spPr>
          <a:xfrm>
            <a:off x="1477925" y="1974565"/>
            <a:ext cx="9886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4F2DA8"/>
                </a:solidFill>
                <a:latin typeface="Optima" panose="02000503060000020004" pitchFamily="2" charset="0"/>
                <a:cs typeface="Futura Medium" panose="020B0602020204020303" pitchFamily="34" charset="-79"/>
              </a:rPr>
              <a:t>Data </a:t>
            </a:r>
            <a:r>
              <a:rPr lang="en-US" sz="7200" dirty="0" err="1">
                <a:solidFill>
                  <a:srgbClr val="4F2DA8"/>
                </a:solidFill>
                <a:latin typeface="Optima" panose="02000503060000020004" pitchFamily="2" charset="0"/>
                <a:cs typeface="Futura Medium" panose="020B0602020204020303" pitchFamily="34" charset="-79"/>
              </a:rPr>
              <a:t>Scientista</a:t>
            </a:r>
            <a:r>
              <a:rPr lang="en-US" sz="7200" dirty="0">
                <a:solidFill>
                  <a:srgbClr val="4F2DA8"/>
                </a:solidFill>
                <a:latin typeface="Optima" panose="02000503060000020004" pitchFamily="2" charset="0"/>
                <a:cs typeface="Futura Medium" panose="020B0602020204020303" pitchFamily="34" charset="-79"/>
              </a:rPr>
              <a:t> Society</a:t>
            </a:r>
          </a:p>
        </p:txBody>
      </p:sp>
    </p:spTree>
    <p:extLst>
      <p:ext uri="{BB962C8B-B14F-4D97-AF65-F5344CB8AC3E}">
        <p14:creationId xmlns:p14="http://schemas.microsoft.com/office/powerpoint/2010/main" val="291684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Optima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Smith</dc:creator>
  <cp:lastModifiedBy>Anna Smith</cp:lastModifiedBy>
  <cp:revision>2</cp:revision>
  <dcterms:created xsi:type="dcterms:W3CDTF">2019-06-20T16:18:59Z</dcterms:created>
  <dcterms:modified xsi:type="dcterms:W3CDTF">2019-06-20T16:29:03Z</dcterms:modified>
</cp:coreProperties>
</file>