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D3556-C945-F11F-784A-3F1E230C6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22DCC0-7529-D4BA-9E02-1E4D874CA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940687-78AC-90BD-AA20-964DEDAB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9CF-5685-470D-B0CB-EA019AAC4989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37DD8C-2A09-11BC-9B11-BDD4BA76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9989D8-C03F-B6B9-630A-75BE34DE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85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C3499-9CA5-E328-8F55-CF23C47E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C5E1C8-251F-5D80-4873-96960FAB6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A21680-ACE4-5A78-D6BD-DB85EF54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9CF-5685-470D-B0CB-EA019AAC4989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74B20A-7F5F-588E-620F-C5E1ED4C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F97E4D-2C61-03B3-AD20-B2B92A31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65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CB2A3F-B2DD-678F-0341-B121A1E57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9C8286-AA98-8FD8-0761-9CA0E62EB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471ED5-F7EF-98DD-8528-587E7312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9CF-5685-470D-B0CB-EA019AAC4989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133B1A-D315-EC05-0582-06D8664F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5E788B-3F7C-FACE-3BE9-4A4FE1ED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60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3ACE7-99ED-DEE0-B6E2-A3B2BB14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F30F4D-519E-689B-94F2-50FE0E246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7C7B67-6F01-1573-7844-8E3F327A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9CF-5685-470D-B0CB-EA019AAC4989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516FC4-7297-2158-4FDA-C5820E78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D4C8EC-7697-7F6F-BEBC-542F21D4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18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0596E-552B-1C05-9A84-32B9852A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8EEDF8-8137-7D97-1006-5D8929FFB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566E21-4692-E074-5AE1-4789FD78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9CF-5685-470D-B0CB-EA019AAC4989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9778CF-4167-F7A3-F85A-F5F9ACF1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806DEF-E7C2-C327-19C5-E5074F59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46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E4EDC-E2A3-E733-602A-60E9AB5B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265901-BB89-77C6-B22E-5DBA77416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1207A5-8116-EC9D-C174-486BEF7FB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0F049F-FB25-5AED-07A3-31D83733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9CF-5685-470D-B0CB-EA019AAC4989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AB36F-A259-594D-173A-3A7FCE92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4866B8-7BFD-3A0A-5B53-9E9722D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29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59AB0-6DB8-60FA-21A9-D699B618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BD7B6C-DA66-115C-C510-9D6BC135A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9B80D9-5205-8DC4-CC56-5D96E0BE7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B94A95-7B6B-270D-1B91-5A8C7510E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65C6D3-4637-3144-AEFA-774191A9A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62F09F8-39D3-416F-E0E4-DD77A190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9CF-5685-470D-B0CB-EA019AAC4989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4C1CE6-815A-506F-42D3-09275D8C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7C6473-EFD7-C686-73B2-D7DC0D65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83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3B516-2603-5A74-B010-FA264422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153584-4969-7F22-4EE8-C1BB6C71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9CF-5685-470D-B0CB-EA019AAC4989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0D15BA-65E7-2E92-B647-582E332F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E967C8-FAEB-27B9-BA2B-71F14777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51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6F7410-EA56-AA9F-0AEC-0D935523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9CF-5685-470D-B0CB-EA019AAC4989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7B7E6F-2402-1CAA-BC35-0243254E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4B24BE-67C6-D287-3326-F2CE0AC5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5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41EE3-7F81-A964-0E02-CD30642A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7B911-C00E-9381-1587-335A859A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6B5EAB-A9C0-760C-DD5C-C8AD3ADCD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A4693A-1D85-533A-275B-74B5C15B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9CF-5685-470D-B0CB-EA019AAC4989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52E2B8-0BD5-CCA1-F97B-98E9FB86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D0ED19-001D-AC43-0605-AE40C40E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B7832-CBFD-59D3-8270-28B78E72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7C6C0F-C438-3BD6-740B-F20C5A89B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F17BFB-4060-B214-1E1E-7CFDCFD28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923501-73EE-BED0-E86E-2F79A57B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9CF-5685-470D-B0CB-EA019AAC4989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1F9215-088B-193D-379F-64DAE9EC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DADACC-5A93-2BE7-9885-C5CDD454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24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536E5-52FA-7B9F-D0AB-78CF04F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29B336-C4C5-98D2-2D83-2A49D8720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49E94-4FA5-3E7B-8844-170982819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1BF9CF-5685-470D-B0CB-EA019AAC4989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C5256-E439-6944-DB1C-EB3408D1F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60A6B3-6606-5178-2EBE-A9C335D5F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75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32DAD-E1FF-50F9-FE40-4D04DB054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Проект </a:t>
            </a:r>
            <a:r>
              <a:rPr lang="en-US" dirty="0">
                <a:solidFill>
                  <a:schemeClr val="bg1"/>
                </a:solidFill>
              </a:rPr>
              <a:t>Check Your Time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972B16-6A1C-9BB3-2FBC-D8AC8BE0E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Кондрашова Анна</a:t>
            </a:r>
          </a:p>
        </p:txBody>
      </p:sp>
    </p:spTree>
    <p:extLst>
      <p:ext uri="{BB962C8B-B14F-4D97-AF65-F5344CB8AC3E}">
        <p14:creationId xmlns:p14="http://schemas.microsoft.com/office/powerpoint/2010/main" val="19433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9D51E-6273-A65D-E374-7634D7A2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 чём программа?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F9566C-A2AF-C6F2-74CE-4E00A35E1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Программа-трекер с графическим интерфейсом для ПК, с помощью которой можно получить представление о том, на что уходит время в течение дня/недели.</a:t>
            </a:r>
          </a:p>
        </p:txBody>
      </p:sp>
    </p:spTree>
    <p:extLst>
      <p:ext uri="{BB962C8B-B14F-4D97-AF65-F5344CB8AC3E}">
        <p14:creationId xmlns:p14="http://schemas.microsoft.com/office/powerpoint/2010/main" val="100892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36113-BCE2-B03B-FAB5-D733EF7C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0E0489-76CE-1298-07DB-CDC8A125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PyQT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sqlite3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datetime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sys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214384-D6FD-F9A3-D7F3-8DF3E1CE4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5000"/>
          <a:stretch/>
        </p:blipFill>
        <p:spPr>
          <a:xfrm>
            <a:off x="4537364" y="1371600"/>
            <a:ext cx="2964873" cy="296487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DC6C85-E6B2-07FD-131D-F43F83276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536" y="3606449"/>
            <a:ext cx="4537364" cy="21481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6CA605-3EFC-BEFF-D1E1-28454E1F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5" t="-16383" r="-555" b="16383"/>
          <a:stretch/>
        </p:blipFill>
        <p:spPr>
          <a:xfrm>
            <a:off x="7710056" y="785381"/>
            <a:ext cx="2888672" cy="288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9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BDCAB-2C80-9E0D-3558-CB48C811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Архитектура базы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52465C-3C43-65AB-2745-E1CAFC5B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82" t="31312" r="11079" b="27677"/>
          <a:stretch/>
        </p:blipFill>
        <p:spPr>
          <a:xfrm>
            <a:off x="1911926" y="2147454"/>
            <a:ext cx="8929255" cy="281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2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114AE-8783-DBA8-FA3A-076C82B0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D7097-80BD-7C73-8357-8AE4EFF4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1148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Учёт времени с помощью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unixtime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возможностей библиотеки </a:t>
            </a:r>
            <a:r>
              <a:rPr lang="en-US" dirty="0">
                <a:solidFill>
                  <a:schemeClr val="bg1"/>
                </a:solidFill>
              </a:rPr>
              <a:t>datetime	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7AB1E8-9845-A09D-763F-BE16D48DF9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172" t="25540" r="29859" b="64601"/>
          <a:stretch/>
        </p:blipFill>
        <p:spPr>
          <a:xfrm>
            <a:off x="838200" y="3215682"/>
            <a:ext cx="10190505" cy="1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F7A5B-9C39-0AB2-4544-5F203ABE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Используемые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685A3-AD94-C513-917D-BAF49877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учебник курса Яндекс лицей</a:t>
            </a:r>
          </a:p>
          <a:p>
            <a:r>
              <a:rPr lang="ru-RU" dirty="0">
                <a:solidFill>
                  <a:schemeClr val="bg1"/>
                </a:solidFill>
              </a:rPr>
              <a:t>документация для QT</a:t>
            </a:r>
          </a:p>
          <a:p>
            <a:r>
              <a:rPr lang="ru-RU" dirty="0">
                <a:solidFill>
                  <a:schemeClr val="bg1"/>
                </a:solidFill>
              </a:rPr>
              <a:t>документация для </a:t>
            </a:r>
            <a:r>
              <a:rPr lang="ru-RU" dirty="0" err="1">
                <a:solidFill>
                  <a:schemeClr val="bg1"/>
                </a:solidFill>
              </a:rPr>
              <a:t>datetime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8267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Тема Office</vt:lpstr>
      <vt:lpstr>Проект Check Your Time</vt:lpstr>
      <vt:lpstr>О чём программа?</vt:lpstr>
      <vt:lpstr>Используемые библиотеки</vt:lpstr>
      <vt:lpstr>Архитектура базы данных</vt:lpstr>
      <vt:lpstr>Используемые технологии</vt:lpstr>
      <vt:lpstr>Используемые 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Анна Кондрашова</dc:creator>
  <cp:lastModifiedBy>Анна Кондрашова</cp:lastModifiedBy>
  <cp:revision>1</cp:revision>
  <dcterms:created xsi:type="dcterms:W3CDTF">2024-11-10T19:53:03Z</dcterms:created>
  <dcterms:modified xsi:type="dcterms:W3CDTF">2024-11-10T19:53:14Z</dcterms:modified>
</cp:coreProperties>
</file>