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15/08/1427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Abu Ajaj</dc:creator>
  <dcterms:created xsi:type="dcterms:W3CDTF">2014-12-16T16:30:36Z</dcterms:created>
</cp:coreProperties>
</file>