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9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B4C1-B2FD-420E-90EA-EEB201B41823}" type="datetimeFigureOut">
              <a:rPr lang="ru-RU" smtClean="0"/>
              <a:t>18.10.2025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94C6-9FC0-419A-9137-2B47A8D83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36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B4C1-B2FD-420E-90EA-EEB201B41823}" type="datetimeFigureOut">
              <a:rPr lang="ru-RU" smtClean="0"/>
              <a:t>18.10.2025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94C6-9FC0-419A-9137-2B47A8D83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3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B4C1-B2FD-420E-90EA-EEB201B41823}" type="datetimeFigureOut">
              <a:rPr lang="ru-RU" smtClean="0"/>
              <a:t>18.10.2025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94C6-9FC0-419A-9137-2B47A8D83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52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B4C1-B2FD-420E-90EA-EEB201B41823}" type="datetimeFigureOut">
              <a:rPr lang="ru-RU" smtClean="0"/>
              <a:t>18.10.2025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94C6-9FC0-419A-9137-2B47A8D83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7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B4C1-B2FD-420E-90EA-EEB201B41823}" type="datetimeFigureOut">
              <a:rPr lang="ru-RU" smtClean="0"/>
              <a:t>18.10.2025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94C6-9FC0-419A-9137-2B47A8D83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2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B4C1-B2FD-420E-90EA-EEB201B41823}" type="datetimeFigureOut">
              <a:rPr lang="ru-RU" smtClean="0"/>
              <a:t>18.10.2025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94C6-9FC0-419A-9137-2B47A8D83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68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B4C1-B2FD-420E-90EA-EEB201B41823}" type="datetimeFigureOut">
              <a:rPr lang="ru-RU" smtClean="0"/>
              <a:t>18.10.2025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94C6-9FC0-419A-9137-2B47A8D83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45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B4C1-B2FD-420E-90EA-EEB201B41823}" type="datetimeFigureOut">
              <a:rPr lang="ru-RU" smtClean="0"/>
              <a:t>18.10.2025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94C6-9FC0-419A-9137-2B47A8D83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0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B4C1-B2FD-420E-90EA-EEB201B41823}" type="datetimeFigureOut">
              <a:rPr lang="ru-RU" smtClean="0"/>
              <a:t>18.10.2025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94C6-9FC0-419A-9137-2B47A8D83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83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B4C1-B2FD-420E-90EA-EEB201B41823}" type="datetimeFigureOut">
              <a:rPr lang="ru-RU" smtClean="0"/>
              <a:t>18.10.2025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94C6-9FC0-419A-9137-2B47A8D83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01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B4C1-B2FD-420E-90EA-EEB201B41823}" type="datetimeFigureOut">
              <a:rPr lang="ru-RU" smtClean="0"/>
              <a:t>18.10.2025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94C6-9FC0-419A-9137-2B47A8D83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72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B4C1-B2FD-420E-90EA-EEB201B41823}" type="datetimeFigureOut">
              <a:rPr lang="ru-RU" smtClean="0"/>
              <a:t>18.10.2025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F94C6-9FC0-419A-9137-2B47A8D836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Это тестовый файл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86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Это тестовый файл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2025-10-18T17:33:33Z</dcterms:created>
  <dcterms:modified xsi:type="dcterms:W3CDTF">2025-10-18T17:34:25Z</dcterms:modified>
</cp:coreProperties>
</file>