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Montserrat SemiBold" panose="020F0502020204030204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Medium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VNrhTlwv5cAMK7ohfilzBpCW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34" y="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1985344" y="0"/>
            <a:ext cx="5416831" cy="12022429"/>
          </a:xfrm>
          <a:custGeom>
            <a:avLst/>
            <a:gdLst/>
            <a:ahLst/>
            <a:cxnLst/>
            <a:rect l="l" t="t" r="r" b="b"/>
            <a:pathLst>
              <a:path w="2858770" h="6344920" extrusionOk="0">
                <a:moveTo>
                  <a:pt x="1827530" y="6344920"/>
                </a:moveTo>
                <a:lnTo>
                  <a:pt x="0" y="6344920"/>
                </a:lnTo>
                <a:lnTo>
                  <a:pt x="0" y="1031240"/>
                </a:lnTo>
                <a:cubicBezTo>
                  <a:pt x="0" y="461010"/>
                  <a:pt x="461010" y="0"/>
                  <a:pt x="1031240" y="0"/>
                </a:cubicBezTo>
                <a:lnTo>
                  <a:pt x="2858770" y="0"/>
                </a:lnTo>
                <a:lnTo>
                  <a:pt x="2858770" y="5313680"/>
                </a:lnTo>
                <a:cubicBezTo>
                  <a:pt x="2858770" y="5883910"/>
                  <a:pt x="2397760" y="6344920"/>
                  <a:pt x="1827530" y="634492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43389" r="-2306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"/>
          <p:cNvGrpSpPr/>
          <p:nvPr/>
        </p:nvGrpSpPr>
        <p:grpSpPr>
          <a:xfrm>
            <a:off x="17259300" y="7060967"/>
            <a:ext cx="1028700" cy="3226033"/>
            <a:chOff x="0" y="-38100"/>
            <a:chExt cx="812800" cy="2548965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662801" y="6988173"/>
            <a:ext cx="11842469" cy="3226033"/>
            <a:chOff x="0" y="-38100"/>
            <a:chExt cx="9357013" cy="2548965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9357013" cy="2510865"/>
            </a:xfrm>
            <a:custGeom>
              <a:avLst/>
              <a:gdLst/>
              <a:ahLst/>
              <a:cxnLst/>
              <a:rect l="l" t="t" r="r" b="b"/>
              <a:pathLst>
                <a:path w="9357013" h="2510865" extrusionOk="0">
                  <a:moveTo>
                    <a:pt x="0" y="0"/>
                  </a:moveTo>
                  <a:lnTo>
                    <a:pt x="9357013" y="0"/>
                  </a:lnTo>
                  <a:lnTo>
                    <a:pt x="9357013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38100"/>
              <a:ext cx="9357013" cy="2548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17259300" y="-48220"/>
            <a:ext cx="1028700" cy="1076920"/>
            <a:chOff x="0" y="-38100"/>
            <a:chExt cx="812800" cy="850900"/>
          </a:xfrm>
        </p:grpSpPr>
        <p:sp>
          <p:nvSpPr>
            <p:cNvPr id="92" name="Google Shape;92;p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-609914" y="-144661"/>
            <a:ext cx="1694792" cy="10431661"/>
            <a:chOff x="0" y="-38100"/>
            <a:chExt cx="446365" cy="2747433"/>
          </a:xfrm>
        </p:grpSpPr>
        <p:sp>
          <p:nvSpPr>
            <p:cNvPr id="95" name="Google Shape;95;p1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 extrusionOk="0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1624423" y="5502908"/>
            <a:ext cx="4176257" cy="654298"/>
            <a:chOff x="0" y="-28575"/>
            <a:chExt cx="1099919" cy="172325"/>
          </a:xfrm>
        </p:grpSpPr>
        <p:sp>
          <p:nvSpPr>
            <p:cNvPr id="98" name="Google Shape;98;p1"/>
            <p:cNvSpPr/>
            <p:nvPr/>
          </p:nvSpPr>
          <p:spPr>
            <a:xfrm>
              <a:off x="0" y="0"/>
              <a:ext cx="1099919" cy="143750"/>
            </a:xfrm>
            <a:custGeom>
              <a:avLst/>
              <a:gdLst/>
              <a:ahLst/>
              <a:cxnLst/>
              <a:rect l="l" t="t" r="r" b="b"/>
              <a:pathLst>
                <a:path w="1099919" h="143750" extrusionOk="0">
                  <a:moveTo>
                    <a:pt x="71875" y="0"/>
                  </a:moveTo>
                  <a:lnTo>
                    <a:pt x="1028044" y="0"/>
                  </a:lnTo>
                  <a:cubicBezTo>
                    <a:pt x="1067740" y="0"/>
                    <a:pt x="1099919" y="32180"/>
                    <a:pt x="1099919" y="71875"/>
                  </a:cubicBezTo>
                  <a:lnTo>
                    <a:pt x="1099919" y="71875"/>
                  </a:lnTo>
                  <a:cubicBezTo>
                    <a:pt x="1099919" y="90938"/>
                    <a:pt x="1092347" y="109219"/>
                    <a:pt x="1078868" y="122699"/>
                  </a:cubicBezTo>
                  <a:cubicBezTo>
                    <a:pt x="1065389" y="136178"/>
                    <a:pt x="1047107" y="143750"/>
                    <a:pt x="1028044" y="143750"/>
                  </a:cubicBezTo>
                  <a:lnTo>
                    <a:pt x="71875" y="143750"/>
                  </a:lnTo>
                  <a:cubicBezTo>
                    <a:pt x="52813" y="143750"/>
                    <a:pt x="34531" y="136178"/>
                    <a:pt x="21052" y="122699"/>
                  </a:cubicBezTo>
                  <a:cubicBezTo>
                    <a:pt x="7573" y="109219"/>
                    <a:pt x="0" y="90938"/>
                    <a:pt x="0" y="71875"/>
                  </a:cubicBezTo>
                  <a:lnTo>
                    <a:pt x="0" y="71875"/>
                  </a:lnTo>
                  <a:cubicBezTo>
                    <a:pt x="0" y="52813"/>
                    <a:pt x="7573" y="34531"/>
                    <a:pt x="21052" y="21052"/>
                  </a:cubicBezTo>
                  <a:cubicBezTo>
                    <a:pt x="34531" y="7573"/>
                    <a:pt x="52813" y="0"/>
                    <a:pt x="71875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0" y="-28575"/>
              <a:ext cx="1099919" cy="172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9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AGV Project</a:t>
              </a:r>
              <a:endParaRPr/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10853887" y="694174"/>
            <a:ext cx="1977164" cy="2069844"/>
            <a:chOff x="0" y="-38100"/>
            <a:chExt cx="812800" cy="850900"/>
          </a:xfrm>
        </p:grpSpPr>
        <p:sp>
          <p:nvSpPr>
            <p:cNvPr id="101" name="Google Shape;101;p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0345E4">
                <a:alpha val="2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"/>
          <p:cNvSpPr/>
          <p:nvPr/>
        </p:nvSpPr>
        <p:spPr>
          <a:xfrm>
            <a:off x="1624423" y="78685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 extrusionOk="0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104" name="Google Shape;104;p1"/>
          <p:cNvSpPr txBox="1"/>
          <p:nvPr/>
        </p:nvSpPr>
        <p:spPr>
          <a:xfrm>
            <a:off x="6219988" y="7424651"/>
            <a:ext cx="5102540" cy="278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Progetto realizzato da:</a:t>
            </a:r>
            <a:endParaRPr/>
          </a:p>
          <a:p>
            <a:pPr marL="496571" marR="0" lvl="1" indent="-248284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Martina </a:t>
            </a:r>
            <a:endParaRPr/>
          </a:p>
          <a:p>
            <a:pPr marL="496571" marR="0" lvl="1" indent="-248284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Anna</a:t>
            </a:r>
            <a:endParaRPr/>
          </a:p>
          <a:p>
            <a:pPr marL="496571" marR="0" lvl="1" indent="-248284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Simone</a:t>
            </a:r>
            <a:endParaRPr/>
          </a:p>
          <a:p>
            <a:pPr marL="496571" marR="0" lvl="1" indent="-248284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Lorenzo</a:t>
            </a:r>
            <a:endParaRPr/>
          </a:p>
          <a:p>
            <a:pPr marL="496571" marR="0" lvl="1" indent="-248284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Ciro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"/>
          <p:cNvGrpSpPr/>
          <p:nvPr/>
        </p:nvGrpSpPr>
        <p:grpSpPr>
          <a:xfrm>
            <a:off x="8484493" y="9014056"/>
            <a:ext cx="2545888" cy="2545888"/>
            <a:chOff x="0" y="0"/>
            <a:chExt cx="812800" cy="812800"/>
          </a:xfrm>
        </p:grpSpPr>
        <p:sp>
          <p:nvSpPr>
            <p:cNvPr id="106" name="Google Shape;106;p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 cmpd="sng">
              <a:solidFill>
                <a:srgbClr val="0345E4">
                  <a:alpha val="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"/>
          <p:cNvSpPr txBox="1"/>
          <p:nvPr/>
        </p:nvSpPr>
        <p:spPr>
          <a:xfrm>
            <a:off x="2356760" y="793750"/>
            <a:ext cx="3191396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1084878" y="2355015"/>
            <a:ext cx="9335191" cy="303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HACKATHON LEONARDO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1307793" y="7348451"/>
            <a:ext cx="3899654" cy="107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9" b="1" i="1" u="none" strike="noStrike" cap="non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Gruppo 2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11998803" y="0"/>
            <a:ext cx="5416831" cy="12022429"/>
          </a:xfrm>
          <a:custGeom>
            <a:avLst/>
            <a:gdLst/>
            <a:ahLst/>
            <a:cxnLst/>
            <a:rect l="l" t="t" r="r" b="b"/>
            <a:pathLst>
              <a:path w="2858770" h="6344920" extrusionOk="0">
                <a:moveTo>
                  <a:pt x="1827530" y="6344920"/>
                </a:moveTo>
                <a:lnTo>
                  <a:pt x="0" y="6344920"/>
                </a:lnTo>
                <a:lnTo>
                  <a:pt x="0" y="1031240"/>
                </a:lnTo>
                <a:cubicBezTo>
                  <a:pt x="0" y="461010"/>
                  <a:pt x="461010" y="0"/>
                  <a:pt x="1031240" y="0"/>
                </a:cubicBezTo>
                <a:lnTo>
                  <a:pt x="2858770" y="0"/>
                </a:lnTo>
                <a:lnTo>
                  <a:pt x="2858770" y="5313680"/>
                </a:lnTo>
                <a:cubicBezTo>
                  <a:pt x="2858770" y="5883910"/>
                  <a:pt x="2397760" y="6344920"/>
                  <a:pt x="1827530" y="634492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43389" r="-2306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0"/>
          <p:cNvSpPr/>
          <p:nvPr/>
        </p:nvSpPr>
        <p:spPr>
          <a:xfrm>
            <a:off x="901593" y="5343525"/>
            <a:ext cx="16484814" cy="1696142"/>
          </a:xfrm>
          <a:custGeom>
            <a:avLst/>
            <a:gdLst/>
            <a:ahLst/>
            <a:cxnLst/>
            <a:rect l="l" t="t" r="r" b="b"/>
            <a:pathLst>
              <a:path w="16484814" h="1696142" extrusionOk="0">
                <a:moveTo>
                  <a:pt x="0" y="0"/>
                </a:moveTo>
                <a:lnTo>
                  <a:pt x="16484814" y="0"/>
                </a:lnTo>
                <a:lnTo>
                  <a:pt x="16484814" y="1696142"/>
                </a:lnTo>
                <a:lnTo>
                  <a:pt x="0" y="16961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409" name="Google Shape;409;p10"/>
          <p:cNvGrpSpPr/>
          <p:nvPr/>
        </p:nvGrpSpPr>
        <p:grpSpPr>
          <a:xfrm>
            <a:off x="0" y="-144661"/>
            <a:ext cx="18288000" cy="2372092"/>
            <a:chOff x="0" y="-38100"/>
            <a:chExt cx="4816593" cy="624748"/>
          </a:xfrm>
        </p:grpSpPr>
        <p:sp>
          <p:nvSpPr>
            <p:cNvPr id="410" name="Google Shape;410;p10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" name="Google Shape;411;p10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10"/>
          <p:cNvSpPr txBox="1"/>
          <p:nvPr/>
        </p:nvSpPr>
        <p:spPr>
          <a:xfrm>
            <a:off x="919853" y="356479"/>
            <a:ext cx="4588107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  <p:cxnSp>
        <p:nvCxnSpPr>
          <p:cNvPr id="413" name="Google Shape;413;p10"/>
          <p:cNvCxnSpPr/>
          <p:nvPr/>
        </p:nvCxnSpPr>
        <p:spPr>
          <a:xfrm>
            <a:off x="5488910" y="442204"/>
            <a:ext cx="0" cy="1417611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4" name="Google Shape;414;p10"/>
          <p:cNvCxnSpPr/>
          <p:nvPr/>
        </p:nvCxnSpPr>
        <p:spPr>
          <a:xfrm>
            <a:off x="9038429" y="7011092"/>
            <a:ext cx="0" cy="2713937"/>
          </a:xfrm>
          <a:prstGeom prst="straightConnector1">
            <a:avLst/>
          </a:prstGeom>
          <a:noFill/>
          <a:ln w="47625" cap="flat" cmpd="sng">
            <a:solidFill>
              <a:srgbClr val="0345E4"/>
            </a:solidFill>
            <a:prstDash val="solid"/>
            <a:round/>
            <a:headEnd type="none" w="sm" len="sm"/>
            <a:tailEnd type="oval" w="lg" len="lg"/>
          </a:ln>
        </p:spPr>
      </p:cxnSp>
      <p:grpSp>
        <p:nvGrpSpPr>
          <p:cNvPr id="415" name="Google Shape;415;p10"/>
          <p:cNvGrpSpPr/>
          <p:nvPr/>
        </p:nvGrpSpPr>
        <p:grpSpPr>
          <a:xfrm rot="5400000">
            <a:off x="936265" y="2637982"/>
            <a:ext cx="1479329" cy="1548673"/>
            <a:chOff x="0" y="-38100"/>
            <a:chExt cx="812800" cy="850900"/>
          </a:xfrm>
        </p:grpSpPr>
        <p:sp>
          <p:nvSpPr>
            <p:cNvPr id="416" name="Google Shape;416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45897"/>
                  </a:lnTo>
                  <a:cubicBezTo>
                    <a:pt x="812800" y="693303"/>
                    <a:pt x="693303" y="812800"/>
                    <a:pt x="545897" y="812800"/>
                  </a:cubicBezTo>
                  <a:lnTo>
                    <a:pt x="266903" y="812800"/>
                  </a:lnTo>
                  <a:cubicBezTo>
                    <a:pt x="119497" y="812800"/>
                    <a:pt x="0" y="693303"/>
                    <a:pt x="0" y="545897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solidFill>
              <a:srgbClr val="0345E4">
                <a:alpha val="2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10"/>
          <p:cNvGrpSpPr/>
          <p:nvPr/>
        </p:nvGrpSpPr>
        <p:grpSpPr>
          <a:xfrm rot="5400000">
            <a:off x="1916531" y="3551900"/>
            <a:ext cx="771724" cy="771724"/>
            <a:chOff x="0" y="0"/>
            <a:chExt cx="812800" cy="812800"/>
          </a:xfrm>
        </p:grpSpPr>
        <p:sp>
          <p:nvSpPr>
            <p:cNvPr id="419" name="Google Shape;419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 cmpd="sng">
              <a:solidFill>
                <a:srgbClr val="0345E4">
                  <a:alpha val="40000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10"/>
          <p:cNvGrpSpPr/>
          <p:nvPr/>
        </p:nvGrpSpPr>
        <p:grpSpPr>
          <a:xfrm>
            <a:off x="16287059" y="8247665"/>
            <a:ext cx="2954728" cy="2954728"/>
            <a:chOff x="0" y="0"/>
            <a:chExt cx="812800" cy="812800"/>
          </a:xfrm>
        </p:grpSpPr>
        <p:sp>
          <p:nvSpPr>
            <p:cNvPr id="422" name="Google Shape;422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 cmpd="sng">
              <a:solidFill>
                <a:srgbClr val="0345E4">
                  <a:alpha val="19607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10"/>
          <p:cNvSpPr/>
          <p:nvPr/>
        </p:nvSpPr>
        <p:spPr>
          <a:xfrm rot="2493548">
            <a:off x="15800670" y="2840675"/>
            <a:ext cx="849979" cy="2540698"/>
          </a:xfrm>
          <a:custGeom>
            <a:avLst/>
            <a:gdLst/>
            <a:ahLst/>
            <a:cxnLst/>
            <a:rect l="l" t="t" r="r" b="b"/>
            <a:pathLst>
              <a:path w="849979" h="2540698" extrusionOk="0">
                <a:moveTo>
                  <a:pt x="0" y="0"/>
                </a:moveTo>
                <a:lnTo>
                  <a:pt x="849979" y="0"/>
                </a:lnTo>
                <a:lnTo>
                  <a:pt x="849979" y="2540698"/>
                </a:lnTo>
                <a:lnTo>
                  <a:pt x="0" y="2540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425" name="Google Shape;425;p10"/>
          <p:cNvSpPr txBox="1"/>
          <p:nvPr/>
        </p:nvSpPr>
        <p:spPr>
          <a:xfrm>
            <a:off x="1028700" y="5911561"/>
            <a:ext cx="369427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INIZIALIZZAZIONE</a:t>
            </a:r>
            <a:endParaRPr/>
          </a:p>
        </p:txBody>
      </p:sp>
      <p:sp>
        <p:nvSpPr>
          <p:cNvPr id="426" name="Google Shape;426;p10"/>
          <p:cNvSpPr txBox="1"/>
          <p:nvPr/>
        </p:nvSpPr>
        <p:spPr>
          <a:xfrm>
            <a:off x="4722973" y="5911561"/>
            <a:ext cx="2574012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OBIETTIVI</a:t>
            </a:r>
            <a:endParaRPr/>
          </a:p>
        </p:txBody>
      </p:sp>
      <p:sp>
        <p:nvSpPr>
          <p:cNvPr id="427" name="Google Shape;427;p10"/>
          <p:cNvSpPr txBox="1"/>
          <p:nvPr/>
        </p:nvSpPr>
        <p:spPr>
          <a:xfrm>
            <a:off x="8267930" y="5525741"/>
            <a:ext cx="1752139" cy="129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GESTIONE DEI PROBLEMI</a:t>
            </a:r>
            <a:endParaRPr/>
          </a:p>
        </p:txBody>
      </p:sp>
      <p:sp>
        <p:nvSpPr>
          <p:cNvPr id="428" name="Google Shape;428;p10"/>
          <p:cNvSpPr txBox="1"/>
          <p:nvPr/>
        </p:nvSpPr>
        <p:spPr>
          <a:xfrm>
            <a:off x="11095178" y="5746363"/>
            <a:ext cx="268006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RIDEFINIZIONE DEI RUOLI</a:t>
            </a:r>
            <a:endParaRPr/>
          </a:p>
        </p:txBody>
      </p:sp>
      <p:sp>
        <p:nvSpPr>
          <p:cNvPr id="429" name="Google Shape;429;p10"/>
          <p:cNvSpPr txBox="1"/>
          <p:nvPr/>
        </p:nvSpPr>
        <p:spPr>
          <a:xfrm>
            <a:off x="14040915" y="5588098"/>
            <a:ext cx="3218385" cy="93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FINALE</a:t>
            </a:r>
            <a:endParaRPr/>
          </a:p>
        </p:txBody>
      </p:sp>
      <p:sp>
        <p:nvSpPr>
          <p:cNvPr id="430" name="Google Shape;430;p10"/>
          <p:cNvSpPr txBox="1"/>
          <p:nvPr/>
        </p:nvSpPr>
        <p:spPr>
          <a:xfrm>
            <a:off x="9331102" y="7978725"/>
            <a:ext cx="4444136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Momento di cambiamento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11"/>
          <p:cNvGrpSpPr/>
          <p:nvPr/>
        </p:nvGrpSpPr>
        <p:grpSpPr>
          <a:xfrm>
            <a:off x="0" y="-144661"/>
            <a:ext cx="6770594" cy="10431661"/>
            <a:chOff x="0" y="-38100"/>
            <a:chExt cx="1783202" cy="2747433"/>
          </a:xfrm>
        </p:grpSpPr>
        <p:sp>
          <p:nvSpPr>
            <p:cNvPr id="436" name="Google Shape;436;p11"/>
            <p:cNvSpPr/>
            <p:nvPr/>
          </p:nvSpPr>
          <p:spPr>
            <a:xfrm>
              <a:off x="0" y="0"/>
              <a:ext cx="1783202" cy="2709333"/>
            </a:xfrm>
            <a:custGeom>
              <a:avLst/>
              <a:gdLst/>
              <a:ahLst/>
              <a:cxnLst/>
              <a:rect l="l" t="t" r="r" b="b"/>
              <a:pathLst>
                <a:path w="1783202" h="2709333" extrusionOk="0">
                  <a:moveTo>
                    <a:pt x="0" y="0"/>
                  </a:moveTo>
                  <a:lnTo>
                    <a:pt x="1783202" y="0"/>
                  </a:lnTo>
                  <a:lnTo>
                    <a:pt x="17832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37" name="Google Shape;437;p11"/>
            <p:cNvSpPr txBox="1"/>
            <p:nvPr/>
          </p:nvSpPr>
          <p:spPr>
            <a:xfrm>
              <a:off x="0" y="-38100"/>
              <a:ext cx="1783202" cy="2747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38" name="Google Shape;438;p11"/>
          <p:cNvCxnSpPr/>
          <p:nvPr/>
        </p:nvCxnSpPr>
        <p:spPr>
          <a:xfrm>
            <a:off x="916626" y="1908721"/>
            <a:ext cx="1310100" cy="0"/>
          </a:xfrm>
          <a:prstGeom prst="straightConnector1">
            <a:avLst/>
          </a:prstGeom>
          <a:noFill/>
          <a:ln w="952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11"/>
          <p:cNvSpPr/>
          <p:nvPr/>
        </p:nvSpPr>
        <p:spPr>
          <a:xfrm>
            <a:off x="14343512" y="839945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 extrusionOk="0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440" name="Google Shape;440;p11"/>
          <p:cNvSpPr txBox="1"/>
          <p:nvPr/>
        </p:nvSpPr>
        <p:spPr>
          <a:xfrm>
            <a:off x="839945" y="744695"/>
            <a:ext cx="5080758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OBIETTIVO 2</a:t>
            </a:r>
            <a:endParaRPr/>
          </a:p>
        </p:txBody>
      </p:sp>
      <p:sp>
        <p:nvSpPr>
          <p:cNvPr id="441" name="Google Shape;441;p11"/>
          <p:cNvSpPr txBox="1"/>
          <p:nvPr/>
        </p:nvSpPr>
        <p:spPr>
          <a:xfrm>
            <a:off x="916626" y="2483824"/>
            <a:ext cx="5004077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Implementare sull’hardware un codice in grado si superare le sfide principali del percorso 2. </a:t>
            </a:r>
            <a:endParaRPr/>
          </a:p>
        </p:txBody>
      </p:sp>
      <p:sp>
        <p:nvSpPr>
          <p:cNvPr id="442" name="Google Shape;442;p11"/>
          <p:cNvSpPr txBox="1"/>
          <p:nvPr/>
        </p:nvSpPr>
        <p:spPr>
          <a:xfrm>
            <a:off x="15075849" y="846841"/>
            <a:ext cx="2743103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/>
          </a:p>
        </p:txBody>
      </p:sp>
      <p:grpSp>
        <p:nvGrpSpPr>
          <p:cNvPr id="443" name="Google Shape;443;p11"/>
          <p:cNvGrpSpPr/>
          <p:nvPr/>
        </p:nvGrpSpPr>
        <p:grpSpPr>
          <a:xfrm>
            <a:off x="7357338" y="2374195"/>
            <a:ext cx="732337" cy="732337"/>
            <a:chOff x="0" y="0"/>
            <a:chExt cx="812800" cy="812800"/>
          </a:xfrm>
        </p:grpSpPr>
        <p:sp>
          <p:nvSpPr>
            <p:cNvPr id="444" name="Google Shape;444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9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sp>
        <p:nvSpPr>
          <p:cNvPr id="446" name="Google Shape;446;p11"/>
          <p:cNvSpPr txBox="1"/>
          <p:nvPr/>
        </p:nvSpPr>
        <p:spPr>
          <a:xfrm>
            <a:off x="8278430" y="2372699"/>
            <a:ext cx="8980870" cy="120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Costruzione di una componente in grado di trattenere l’ostacolo</a:t>
            </a:r>
            <a:endParaRPr/>
          </a:p>
        </p:txBody>
      </p:sp>
      <p:grpSp>
        <p:nvGrpSpPr>
          <p:cNvPr id="447" name="Google Shape;447;p11"/>
          <p:cNvGrpSpPr/>
          <p:nvPr/>
        </p:nvGrpSpPr>
        <p:grpSpPr>
          <a:xfrm>
            <a:off x="7357338" y="5129760"/>
            <a:ext cx="732337" cy="732337"/>
            <a:chOff x="0" y="0"/>
            <a:chExt cx="812800" cy="812800"/>
          </a:xfrm>
        </p:grpSpPr>
        <p:sp>
          <p:nvSpPr>
            <p:cNvPr id="448" name="Google Shape;448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9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grpSp>
        <p:nvGrpSpPr>
          <p:cNvPr id="450" name="Google Shape;450;p11"/>
          <p:cNvGrpSpPr/>
          <p:nvPr/>
        </p:nvGrpSpPr>
        <p:grpSpPr>
          <a:xfrm>
            <a:off x="7357338" y="7425566"/>
            <a:ext cx="732337" cy="732337"/>
            <a:chOff x="0" y="0"/>
            <a:chExt cx="812800" cy="812800"/>
          </a:xfrm>
        </p:grpSpPr>
        <p:sp>
          <p:nvSpPr>
            <p:cNvPr id="451" name="Google Shape;451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9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  <p:grpSp>
        <p:nvGrpSpPr>
          <p:cNvPr id="453" name="Google Shape;453;p11"/>
          <p:cNvGrpSpPr/>
          <p:nvPr/>
        </p:nvGrpSpPr>
        <p:grpSpPr>
          <a:xfrm>
            <a:off x="15740861" y="6749958"/>
            <a:ext cx="4596322" cy="4596322"/>
            <a:chOff x="0" y="0"/>
            <a:chExt cx="812800" cy="812800"/>
          </a:xfrm>
        </p:grpSpPr>
        <p:sp>
          <p:nvSpPr>
            <p:cNvPr id="454" name="Google Shape;454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0" cap="sq" cmpd="sng">
              <a:solidFill>
                <a:srgbClr val="F6F6F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11"/>
          <p:cNvSpPr txBox="1"/>
          <p:nvPr/>
        </p:nvSpPr>
        <p:spPr>
          <a:xfrm>
            <a:off x="8278430" y="7547260"/>
            <a:ext cx="8168970" cy="120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Sviluppo del codice per le attività del percorso 2</a:t>
            </a:r>
            <a:endParaRPr/>
          </a:p>
        </p:txBody>
      </p:sp>
      <p:grpSp>
        <p:nvGrpSpPr>
          <p:cNvPr id="457" name="Google Shape;457;p11"/>
          <p:cNvGrpSpPr/>
          <p:nvPr/>
        </p:nvGrpSpPr>
        <p:grpSpPr>
          <a:xfrm rot="5400000">
            <a:off x="8313102" y="305439"/>
            <a:ext cx="1479329" cy="1548673"/>
            <a:chOff x="0" y="-38100"/>
            <a:chExt cx="812800" cy="850900"/>
          </a:xfrm>
        </p:grpSpPr>
        <p:sp>
          <p:nvSpPr>
            <p:cNvPr id="458" name="Google Shape;458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45897"/>
                  </a:lnTo>
                  <a:cubicBezTo>
                    <a:pt x="812800" y="693303"/>
                    <a:pt x="693303" y="812800"/>
                    <a:pt x="545897" y="812800"/>
                  </a:cubicBezTo>
                  <a:lnTo>
                    <a:pt x="266903" y="812800"/>
                  </a:lnTo>
                  <a:cubicBezTo>
                    <a:pt x="119497" y="812800"/>
                    <a:pt x="0" y="693303"/>
                    <a:pt x="0" y="545897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solidFill>
              <a:srgbClr val="0345E4">
                <a:alpha val="2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" name="Google Shape;460;p11"/>
          <p:cNvGrpSpPr/>
          <p:nvPr/>
        </p:nvGrpSpPr>
        <p:grpSpPr>
          <a:xfrm rot="5400000">
            <a:off x="9293368" y="1219358"/>
            <a:ext cx="771724" cy="771724"/>
            <a:chOff x="0" y="0"/>
            <a:chExt cx="812800" cy="812800"/>
          </a:xfrm>
        </p:grpSpPr>
        <p:sp>
          <p:nvSpPr>
            <p:cNvPr id="461" name="Google Shape;461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 cmpd="sng">
              <a:solidFill>
                <a:srgbClr val="0345E4">
                  <a:alpha val="40000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11"/>
          <p:cNvGrpSpPr/>
          <p:nvPr/>
        </p:nvGrpSpPr>
        <p:grpSpPr>
          <a:xfrm rot="5400000">
            <a:off x="5324660" y="9048119"/>
            <a:ext cx="596043" cy="596043"/>
            <a:chOff x="0" y="0"/>
            <a:chExt cx="812800" cy="812800"/>
          </a:xfrm>
        </p:grpSpPr>
        <p:sp>
          <p:nvSpPr>
            <p:cNvPr id="464" name="Google Shape;464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6" name="Google Shape;466;p11"/>
          <p:cNvSpPr txBox="1"/>
          <p:nvPr/>
        </p:nvSpPr>
        <p:spPr>
          <a:xfrm>
            <a:off x="8278430" y="5032379"/>
            <a:ext cx="8980870" cy="120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Costruzione di una componente in grado di alzare l’ostacolo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12"/>
          <p:cNvGrpSpPr/>
          <p:nvPr/>
        </p:nvGrpSpPr>
        <p:grpSpPr>
          <a:xfrm>
            <a:off x="3798572" y="-3621334"/>
            <a:ext cx="6460278" cy="6460278"/>
            <a:chOff x="0" y="0"/>
            <a:chExt cx="812800" cy="812800"/>
          </a:xfrm>
        </p:grpSpPr>
        <p:sp>
          <p:nvSpPr>
            <p:cNvPr id="472" name="Google Shape;472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 cmpd="sng">
              <a:solidFill>
                <a:srgbClr val="F6F6F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12"/>
          <p:cNvGrpSpPr/>
          <p:nvPr/>
        </p:nvGrpSpPr>
        <p:grpSpPr>
          <a:xfrm>
            <a:off x="0" y="-144661"/>
            <a:ext cx="6534650" cy="10431661"/>
            <a:chOff x="0" y="-38100"/>
            <a:chExt cx="1721060" cy="2747433"/>
          </a:xfrm>
        </p:grpSpPr>
        <p:sp>
          <p:nvSpPr>
            <p:cNvPr id="475" name="Google Shape;475;p12"/>
            <p:cNvSpPr/>
            <p:nvPr/>
          </p:nvSpPr>
          <p:spPr>
            <a:xfrm>
              <a:off x="0" y="0"/>
              <a:ext cx="1721060" cy="2709333"/>
            </a:xfrm>
            <a:custGeom>
              <a:avLst/>
              <a:gdLst/>
              <a:ahLst/>
              <a:cxnLst/>
              <a:rect l="l" t="t" r="r" b="b"/>
              <a:pathLst>
                <a:path w="1721060" h="2709333" extrusionOk="0">
                  <a:moveTo>
                    <a:pt x="0" y="0"/>
                  </a:moveTo>
                  <a:lnTo>
                    <a:pt x="1721060" y="0"/>
                  </a:lnTo>
                  <a:lnTo>
                    <a:pt x="17210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6" name="Google Shape;476;p12"/>
            <p:cNvSpPr txBox="1"/>
            <p:nvPr/>
          </p:nvSpPr>
          <p:spPr>
            <a:xfrm>
              <a:off x="0" y="-38100"/>
              <a:ext cx="1721060" cy="2747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7" name="Google Shape;477;p12"/>
          <p:cNvCxnSpPr/>
          <p:nvPr/>
        </p:nvCxnSpPr>
        <p:spPr>
          <a:xfrm>
            <a:off x="916626" y="1732921"/>
            <a:ext cx="1310100" cy="0"/>
          </a:xfrm>
          <a:prstGeom prst="straightConnector1">
            <a:avLst/>
          </a:prstGeom>
          <a:noFill/>
          <a:ln w="952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8" name="Google Shape;478;p12"/>
          <p:cNvSpPr/>
          <p:nvPr/>
        </p:nvSpPr>
        <p:spPr>
          <a:xfrm>
            <a:off x="916626" y="901645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 extrusionOk="0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479" name="Google Shape;479;p12"/>
          <p:cNvSpPr txBox="1"/>
          <p:nvPr/>
        </p:nvSpPr>
        <p:spPr>
          <a:xfrm>
            <a:off x="916626" y="367185"/>
            <a:ext cx="4568944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COSTI</a:t>
            </a:r>
            <a:endParaRPr/>
          </a:p>
        </p:txBody>
      </p:sp>
      <p:sp>
        <p:nvSpPr>
          <p:cNvPr id="480" name="Google Shape;480;p12"/>
          <p:cNvSpPr txBox="1"/>
          <p:nvPr/>
        </p:nvSpPr>
        <p:spPr>
          <a:xfrm>
            <a:off x="7515316" y="4533462"/>
            <a:ext cx="4568944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STATISTIC</a:t>
            </a:r>
            <a:endParaRPr/>
          </a:p>
        </p:txBody>
      </p:sp>
      <p:sp>
        <p:nvSpPr>
          <p:cNvPr id="481" name="Google Shape;481;p12"/>
          <p:cNvSpPr txBox="1"/>
          <p:nvPr/>
        </p:nvSpPr>
        <p:spPr>
          <a:xfrm>
            <a:off x="916626" y="2293053"/>
            <a:ext cx="4568944" cy="58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69874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499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Ottimizare il rapporto tra i costi e la funzionalità </a:t>
            </a:r>
            <a:endParaRPr/>
          </a:p>
          <a:p>
            <a:pPr marL="539749" marR="0" lvl="1" indent="-269874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499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Budget constrain</a:t>
            </a:r>
            <a:endParaRPr/>
          </a:p>
          <a:p>
            <a:pPr marL="539749" marR="0" lvl="1" indent="-269874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499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Robot aveva un costo base</a:t>
            </a:r>
            <a:endParaRPr/>
          </a:p>
          <a:p>
            <a:pPr marL="539749" marR="0" lvl="1" indent="-269874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499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Ciò che ha prodotto ulteriori costi sono state le componenti lego. Necessarie per progettare la componente meccanica dei bracci che afferrano ed alzano l’oggetto.</a:t>
            </a:r>
            <a:endParaRPr/>
          </a:p>
        </p:txBody>
      </p:sp>
      <p:sp>
        <p:nvSpPr>
          <p:cNvPr id="482" name="Google Shape;482;p12"/>
          <p:cNvSpPr txBox="1"/>
          <p:nvPr/>
        </p:nvSpPr>
        <p:spPr>
          <a:xfrm>
            <a:off x="1648963" y="9023350"/>
            <a:ext cx="2743103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/>
          </a:p>
        </p:txBody>
      </p:sp>
      <p:pic>
        <p:nvPicPr>
          <p:cNvPr id="483" name="Google Shape;4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5511" y="1154688"/>
            <a:ext cx="3789845" cy="3789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00966" y="1181130"/>
            <a:ext cx="3472531" cy="347253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2"/>
          <p:cNvSpPr txBox="1"/>
          <p:nvPr/>
        </p:nvSpPr>
        <p:spPr>
          <a:xfrm>
            <a:off x="8494113" y="2473688"/>
            <a:ext cx="2492639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63%</a:t>
            </a:r>
            <a:endParaRPr dirty="0"/>
          </a:p>
        </p:txBody>
      </p:sp>
      <p:sp>
        <p:nvSpPr>
          <p:cNvPr id="486" name="Google Shape;486;p12"/>
          <p:cNvSpPr txBox="1"/>
          <p:nvPr/>
        </p:nvSpPr>
        <p:spPr>
          <a:xfrm>
            <a:off x="13790912" y="2317639"/>
            <a:ext cx="2492639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37%</a:t>
            </a:r>
            <a:endParaRPr dirty="0"/>
          </a:p>
        </p:txBody>
      </p:sp>
      <p:sp>
        <p:nvSpPr>
          <p:cNvPr id="487" name="Google Shape;487;p12"/>
          <p:cNvSpPr txBox="1"/>
          <p:nvPr/>
        </p:nvSpPr>
        <p:spPr>
          <a:xfrm>
            <a:off x="7306902" y="732796"/>
            <a:ext cx="4444136" cy="45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 i="0" u="none" strike="noStrike" cap="non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Crediti Robot</a:t>
            </a:r>
            <a:endParaRPr/>
          </a:p>
        </p:txBody>
      </p:sp>
      <p:sp>
        <p:nvSpPr>
          <p:cNvPr id="488" name="Google Shape;488;p12"/>
          <p:cNvSpPr txBox="1"/>
          <p:nvPr/>
        </p:nvSpPr>
        <p:spPr>
          <a:xfrm>
            <a:off x="12815164" y="765966"/>
            <a:ext cx="4444136" cy="45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 i="0" u="none" strike="noStrike" cap="non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Crediti Lego</a:t>
            </a:r>
            <a:endParaRPr/>
          </a:p>
        </p:txBody>
      </p:sp>
      <p:grpSp>
        <p:nvGrpSpPr>
          <p:cNvPr id="489" name="Google Shape;489;p12"/>
          <p:cNvGrpSpPr/>
          <p:nvPr/>
        </p:nvGrpSpPr>
        <p:grpSpPr>
          <a:xfrm>
            <a:off x="16230656" y="-1369287"/>
            <a:ext cx="3277467" cy="3277467"/>
            <a:chOff x="0" y="0"/>
            <a:chExt cx="812800" cy="812800"/>
          </a:xfrm>
        </p:grpSpPr>
        <p:sp>
          <p:nvSpPr>
            <p:cNvPr id="490" name="Google Shape;490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 cmpd="sng">
              <a:solidFill>
                <a:srgbClr val="0345E4">
                  <a:alpha val="19607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2" name="Google Shape;49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27293" y="4673974"/>
            <a:ext cx="5634308" cy="5634308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2"/>
          <p:cNvSpPr txBox="1"/>
          <p:nvPr/>
        </p:nvSpPr>
        <p:spPr>
          <a:xfrm>
            <a:off x="11319535" y="7049495"/>
            <a:ext cx="3049825" cy="79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9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278/400</a:t>
            </a:r>
            <a:endParaRPr/>
          </a:p>
        </p:txBody>
      </p:sp>
      <p:sp>
        <p:nvSpPr>
          <p:cNvPr id="494" name="Google Shape;494;p12"/>
          <p:cNvSpPr txBox="1"/>
          <p:nvPr/>
        </p:nvSpPr>
        <p:spPr>
          <a:xfrm>
            <a:off x="10496819" y="4581087"/>
            <a:ext cx="4444136" cy="45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 i="0" u="none" strike="noStrike" cap="non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Crediti Totali Utilizzati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3"/>
          <p:cNvGrpSpPr/>
          <p:nvPr/>
        </p:nvGrpSpPr>
        <p:grpSpPr>
          <a:xfrm>
            <a:off x="12454034" y="-48220"/>
            <a:ext cx="5833966" cy="10335220"/>
            <a:chOff x="0" y="-38100"/>
            <a:chExt cx="4609553" cy="8166100"/>
          </a:xfrm>
        </p:grpSpPr>
        <p:sp>
          <p:nvSpPr>
            <p:cNvPr id="500" name="Google Shape;500;p13"/>
            <p:cNvSpPr/>
            <p:nvPr/>
          </p:nvSpPr>
          <p:spPr>
            <a:xfrm>
              <a:off x="0" y="0"/>
              <a:ext cx="4609553" cy="8128000"/>
            </a:xfrm>
            <a:custGeom>
              <a:avLst/>
              <a:gdLst/>
              <a:ahLst/>
              <a:cxnLst/>
              <a:rect l="l" t="t" r="r" b="b"/>
              <a:pathLst>
                <a:path w="4609553" h="8128000" extrusionOk="0">
                  <a:moveTo>
                    <a:pt x="0" y="0"/>
                  </a:moveTo>
                  <a:lnTo>
                    <a:pt x="4609553" y="0"/>
                  </a:lnTo>
                  <a:lnTo>
                    <a:pt x="4609553" y="8128000"/>
                  </a:lnTo>
                  <a:lnTo>
                    <a:pt x="0" y="812800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1" name="Google Shape;501;p13"/>
            <p:cNvSpPr txBox="1"/>
            <p:nvPr/>
          </p:nvSpPr>
          <p:spPr>
            <a:xfrm>
              <a:off x="0" y="-38100"/>
              <a:ext cx="4609553" cy="81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02" name="Google Shape;502;p13"/>
          <p:cNvCxnSpPr/>
          <p:nvPr/>
        </p:nvCxnSpPr>
        <p:spPr>
          <a:xfrm rot="10800000" flipH="1">
            <a:off x="551064" y="5997897"/>
            <a:ext cx="17185873" cy="47625"/>
          </a:xfrm>
          <a:prstGeom prst="straightConnector1">
            <a:avLst/>
          </a:prstGeom>
          <a:noFill/>
          <a:ln w="47625" cap="flat" cmpd="sng">
            <a:solidFill>
              <a:srgbClr val="000000">
                <a:alpha val="2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3" name="Google Shape;503;p13"/>
          <p:cNvCxnSpPr/>
          <p:nvPr/>
        </p:nvCxnSpPr>
        <p:spPr>
          <a:xfrm>
            <a:off x="9144000" y="2400860"/>
            <a:ext cx="0" cy="7222650"/>
          </a:xfrm>
          <a:prstGeom prst="straightConnector1">
            <a:avLst/>
          </a:prstGeom>
          <a:noFill/>
          <a:ln w="47625" cap="flat" cmpd="sng">
            <a:solidFill>
              <a:srgbClr val="000000">
                <a:alpha val="2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4" name="Google Shape;504;p13"/>
          <p:cNvCxnSpPr/>
          <p:nvPr/>
        </p:nvCxnSpPr>
        <p:spPr>
          <a:xfrm>
            <a:off x="551064" y="1522485"/>
            <a:ext cx="1310100" cy="0"/>
          </a:xfrm>
          <a:prstGeom prst="straightConnector1">
            <a:avLst/>
          </a:prstGeom>
          <a:noFill/>
          <a:ln w="95250" cap="flat" cmpd="sng">
            <a:solidFill>
              <a:srgbClr val="0345E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5" name="Google Shape;505;p13"/>
          <p:cNvSpPr/>
          <p:nvPr/>
        </p:nvSpPr>
        <p:spPr>
          <a:xfrm>
            <a:off x="14343512" y="605951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 extrusionOk="0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506" name="Google Shape;506;p13"/>
          <p:cNvGrpSpPr/>
          <p:nvPr/>
        </p:nvGrpSpPr>
        <p:grpSpPr>
          <a:xfrm>
            <a:off x="1432799" y="2326000"/>
            <a:ext cx="4316989" cy="744312"/>
            <a:chOff x="0" y="-47625"/>
            <a:chExt cx="2746403" cy="473520"/>
          </a:xfrm>
        </p:grpSpPr>
        <p:sp>
          <p:nvSpPr>
            <p:cNvPr id="507" name="Google Shape;507;p13"/>
            <p:cNvSpPr/>
            <p:nvPr/>
          </p:nvSpPr>
          <p:spPr>
            <a:xfrm>
              <a:off x="0" y="0"/>
              <a:ext cx="2746403" cy="425895"/>
            </a:xfrm>
            <a:custGeom>
              <a:avLst/>
              <a:gdLst/>
              <a:ahLst/>
              <a:cxnLst/>
              <a:rect l="l" t="t" r="r" b="b"/>
              <a:pathLst>
                <a:path w="2746403" h="425895" extrusionOk="0">
                  <a:moveTo>
                    <a:pt x="2543203" y="0"/>
                  </a:moveTo>
                  <a:cubicBezTo>
                    <a:pt x="2655427" y="0"/>
                    <a:pt x="2746403" y="95340"/>
                    <a:pt x="2746403" y="212948"/>
                  </a:cubicBezTo>
                  <a:cubicBezTo>
                    <a:pt x="2746403" y="330556"/>
                    <a:pt x="2655427" y="425895"/>
                    <a:pt x="2543203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 txBox="1"/>
            <p:nvPr/>
          </p:nvSpPr>
          <p:spPr>
            <a:xfrm>
              <a:off x="0" y="-47625"/>
              <a:ext cx="2746403" cy="473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INIZIALIZZAZIONE LENTA</a:t>
              </a:r>
              <a:endParaRPr/>
            </a:p>
          </p:txBody>
        </p:sp>
      </p:grpSp>
      <p:grpSp>
        <p:nvGrpSpPr>
          <p:cNvPr id="509" name="Google Shape;509;p13"/>
          <p:cNvGrpSpPr/>
          <p:nvPr/>
        </p:nvGrpSpPr>
        <p:grpSpPr>
          <a:xfrm>
            <a:off x="1432799" y="6568973"/>
            <a:ext cx="4316989" cy="744312"/>
            <a:chOff x="0" y="-47625"/>
            <a:chExt cx="2746403" cy="473520"/>
          </a:xfrm>
        </p:grpSpPr>
        <p:sp>
          <p:nvSpPr>
            <p:cNvPr id="510" name="Google Shape;510;p13"/>
            <p:cNvSpPr/>
            <p:nvPr/>
          </p:nvSpPr>
          <p:spPr>
            <a:xfrm>
              <a:off x="0" y="0"/>
              <a:ext cx="2746403" cy="425895"/>
            </a:xfrm>
            <a:custGeom>
              <a:avLst/>
              <a:gdLst/>
              <a:ahLst/>
              <a:cxnLst/>
              <a:rect l="l" t="t" r="r" b="b"/>
              <a:pathLst>
                <a:path w="2746403" h="425895" extrusionOk="0">
                  <a:moveTo>
                    <a:pt x="2543203" y="0"/>
                  </a:moveTo>
                  <a:cubicBezTo>
                    <a:pt x="2655427" y="0"/>
                    <a:pt x="2746403" y="95340"/>
                    <a:pt x="2746403" y="212948"/>
                  </a:cubicBezTo>
                  <a:cubicBezTo>
                    <a:pt x="2746403" y="330556"/>
                    <a:pt x="2655427" y="425895"/>
                    <a:pt x="2543203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 txBox="1"/>
            <p:nvPr/>
          </p:nvSpPr>
          <p:spPr>
            <a:xfrm>
              <a:off x="0" y="-47625"/>
              <a:ext cx="2746403" cy="473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APROCCIO STATICO</a:t>
              </a:r>
              <a:endParaRPr/>
            </a:p>
          </p:txBody>
        </p:sp>
      </p:grpSp>
      <p:grpSp>
        <p:nvGrpSpPr>
          <p:cNvPr id="512" name="Google Shape;512;p13"/>
          <p:cNvGrpSpPr/>
          <p:nvPr/>
        </p:nvGrpSpPr>
        <p:grpSpPr>
          <a:xfrm>
            <a:off x="10563822" y="2326000"/>
            <a:ext cx="4316989" cy="744312"/>
            <a:chOff x="0" y="-47625"/>
            <a:chExt cx="2746403" cy="473520"/>
          </a:xfrm>
        </p:grpSpPr>
        <p:sp>
          <p:nvSpPr>
            <p:cNvPr id="513" name="Google Shape;513;p13"/>
            <p:cNvSpPr/>
            <p:nvPr/>
          </p:nvSpPr>
          <p:spPr>
            <a:xfrm>
              <a:off x="0" y="0"/>
              <a:ext cx="2746403" cy="425895"/>
            </a:xfrm>
            <a:custGeom>
              <a:avLst/>
              <a:gdLst/>
              <a:ahLst/>
              <a:cxnLst/>
              <a:rect l="l" t="t" r="r" b="b"/>
              <a:pathLst>
                <a:path w="2746403" h="425895" extrusionOk="0">
                  <a:moveTo>
                    <a:pt x="2543203" y="0"/>
                  </a:moveTo>
                  <a:cubicBezTo>
                    <a:pt x="2655427" y="0"/>
                    <a:pt x="2746403" y="95340"/>
                    <a:pt x="2746403" y="212948"/>
                  </a:cubicBezTo>
                  <a:cubicBezTo>
                    <a:pt x="2746403" y="330556"/>
                    <a:pt x="2655427" y="425895"/>
                    <a:pt x="2543203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 txBox="1"/>
            <p:nvPr/>
          </p:nvSpPr>
          <p:spPr>
            <a:xfrm>
              <a:off x="0" y="-47625"/>
              <a:ext cx="2746403" cy="473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REPOSITORY CONDIVISA</a:t>
              </a:r>
              <a:endParaRPr/>
            </a:p>
          </p:txBody>
        </p:sp>
      </p:grpSp>
      <p:grpSp>
        <p:nvGrpSpPr>
          <p:cNvPr id="515" name="Google Shape;515;p13"/>
          <p:cNvGrpSpPr/>
          <p:nvPr/>
        </p:nvGrpSpPr>
        <p:grpSpPr>
          <a:xfrm>
            <a:off x="10563822" y="6568973"/>
            <a:ext cx="4316989" cy="744312"/>
            <a:chOff x="0" y="-47625"/>
            <a:chExt cx="2746403" cy="473520"/>
          </a:xfrm>
        </p:grpSpPr>
        <p:sp>
          <p:nvSpPr>
            <p:cNvPr id="516" name="Google Shape;516;p13"/>
            <p:cNvSpPr/>
            <p:nvPr/>
          </p:nvSpPr>
          <p:spPr>
            <a:xfrm>
              <a:off x="0" y="0"/>
              <a:ext cx="2746403" cy="425895"/>
            </a:xfrm>
            <a:custGeom>
              <a:avLst/>
              <a:gdLst/>
              <a:ahLst/>
              <a:cxnLst/>
              <a:rect l="l" t="t" r="r" b="b"/>
              <a:pathLst>
                <a:path w="2746403" h="425895" extrusionOk="0">
                  <a:moveTo>
                    <a:pt x="2543203" y="0"/>
                  </a:moveTo>
                  <a:cubicBezTo>
                    <a:pt x="2655427" y="0"/>
                    <a:pt x="2746403" y="95340"/>
                    <a:pt x="2746403" y="212948"/>
                  </a:cubicBezTo>
                  <a:cubicBezTo>
                    <a:pt x="2746403" y="330556"/>
                    <a:pt x="2655427" y="425895"/>
                    <a:pt x="2543203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 txBox="1"/>
            <p:nvPr/>
          </p:nvSpPr>
          <p:spPr>
            <a:xfrm>
              <a:off x="0" y="-47625"/>
              <a:ext cx="2746403" cy="473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TEMPO</a:t>
              </a:r>
              <a:endParaRPr/>
            </a:p>
          </p:txBody>
        </p:sp>
      </p:grpSp>
      <p:sp>
        <p:nvSpPr>
          <p:cNvPr id="518" name="Google Shape;518;p13"/>
          <p:cNvSpPr txBox="1"/>
          <p:nvPr/>
        </p:nvSpPr>
        <p:spPr>
          <a:xfrm>
            <a:off x="512964" y="373134"/>
            <a:ext cx="10769833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  <a:endParaRPr/>
          </a:p>
        </p:txBody>
      </p:sp>
      <p:sp>
        <p:nvSpPr>
          <p:cNvPr id="519" name="Google Shape;519;p13"/>
          <p:cNvSpPr txBox="1"/>
          <p:nvPr/>
        </p:nvSpPr>
        <p:spPr>
          <a:xfrm>
            <a:off x="15075849" y="612847"/>
            <a:ext cx="2743103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/>
          </a:p>
        </p:txBody>
      </p:sp>
      <p:sp>
        <p:nvSpPr>
          <p:cNvPr id="520" name="Google Shape;520;p13"/>
          <p:cNvSpPr txBox="1"/>
          <p:nvPr/>
        </p:nvSpPr>
        <p:spPr>
          <a:xfrm>
            <a:off x="763347" y="3404074"/>
            <a:ext cx="7629377" cy="129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Poca conoscenza dell’hardware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Lento sviluppo del sofware e della giusta strategia da perseguire</a:t>
            </a:r>
            <a:endParaRPr/>
          </a:p>
        </p:txBody>
      </p:sp>
      <p:grpSp>
        <p:nvGrpSpPr>
          <p:cNvPr id="521" name="Google Shape;521;p13"/>
          <p:cNvGrpSpPr/>
          <p:nvPr/>
        </p:nvGrpSpPr>
        <p:grpSpPr>
          <a:xfrm>
            <a:off x="763347" y="2400860"/>
            <a:ext cx="669452" cy="669452"/>
            <a:chOff x="0" y="0"/>
            <a:chExt cx="812800" cy="812800"/>
          </a:xfrm>
        </p:grpSpPr>
        <p:sp>
          <p:nvSpPr>
            <p:cNvPr id="522" name="Google Shape;522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13"/>
          <p:cNvGrpSpPr/>
          <p:nvPr/>
        </p:nvGrpSpPr>
        <p:grpSpPr>
          <a:xfrm>
            <a:off x="9894370" y="2400860"/>
            <a:ext cx="669452" cy="669452"/>
            <a:chOff x="0" y="0"/>
            <a:chExt cx="812800" cy="812800"/>
          </a:xfrm>
        </p:grpSpPr>
        <p:sp>
          <p:nvSpPr>
            <p:cNvPr id="525" name="Google Shape;525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13"/>
          <p:cNvGrpSpPr/>
          <p:nvPr/>
        </p:nvGrpSpPr>
        <p:grpSpPr>
          <a:xfrm>
            <a:off x="763347" y="6643833"/>
            <a:ext cx="669452" cy="669452"/>
            <a:chOff x="0" y="0"/>
            <a:chExt cx="812800" cy="812800"/>
          </a:xfrm>
        </p:grpSpPr>
        <p:sp>
          <p:nvSpPr>
            <p:cNvPr id="528" name="Google Shape;52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13"/>
          <p:cNvGrpSpPr/>
          <p:nvPr/>
        </p:nvGrpSpPr>
        <p:grpSpPr>
          <a:xfrm>
            <a:off x="9894370" y="6643833"/>
            <a:ext cx="669452" cy="669452"/>
            <a:chOff x="0" y="0"/>
            <a:chExt cx="812800" cy="812800"/>
          </a:xfrm>
        </p:grpSpPr>
        <p:sp>
          <p:nvSpPr>
            <p:cNvPr id="531" name="Google Shape;531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3" name="Google Shape;533;p13"/>
          <p:cNvSpPr txBox="1"/>
          <p:nvPr/>
        </p:nvSpPr>
        <p:spPr>
          <a:xfrm>
            <a:off x="763347" y="7528384"/>
            <a:ext cx="7629377" cy="129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Riuscire a distaccarsi da delle idee/soluzioni poco efficienti, senza cercare di trovare a tutti i costi una soluzione.</a:t>
            </a:r>
            <a:endParaRPr/>
          </a:p>
        </p:txBody>
      </p:sp>
      <p:sp>
        <p:nvSpPr>
          <p:cNvPr id="534" name="Google Shape;534;p13"/>
          <p:cNvSpPr txBox="1"/>
          <p:nvPr/>
        </p:nvSpPr>
        <p:spPr>
          <a:xfrm>
            <a:off x="9894370" y="3285411"/>
            <a:ext cx="7629377" cy="85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creazione di una repository condivisa ci avrebbe aiutato a tenere traccia delle modifiche</a:t>
            </a:r>
            <a:endParaRPr/>
          </a:p>
        </p:txBody>
      </p:sp>
      <p:sp>
        <p:nvSpPr>
          <p:cNvPr id="535" name="Google Shape;535;p13"/>
          <p:cNvSpPr txBox="1"/>
          <p:nvPr/>
        </p:nvSpPr>
        <p:spPr>
          <a:xfrm>
            <a:off x="9894370" y="7528384"/>
            <a:ext cx="7629377" cy="41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gestione del tempo è stata una grande challenge</a:t>
            </a:r>
            <a:endParaRPr/>
          </a:p>
        </p:txBody>
      </p:sp>
      <p:grpSp>
        <p:nvGrpSpPr>
          <p:cNvPr id="536" name="Google Shape;536;p13"/>
          <p:cNvGrpSpPr/>
          <p:nvPr/>
        </p:nvGrpSpPr>
        <p:grpSpPr>
          <a:xfrm>
            <a:off x="8709419" y="-2174505"/>
            <a:ext cx="3744615" cy="3744615"/>
            <a:chOff x="0" y="0"/>
            <a:chExt cx="812800" cy="812800"/>
          </a:xfrm>
        </p:grpSpPr>
        <p:sp>
          <p:nvSpPr>
            <p:cNvPr id="537" name="Google Shape;537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 cmpd="sng">
              <a:solidFill>
                <a:srgbClr val="0345E4">
                  <a:alpha val="19607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4"/>
          <p:cNvGrpSpPr/>
          <p:nvPr/>
        </p:nvGrpSpPr>
        <p:grpSpPr>
          <a:xfrm>
            <a:off x="6987801" y="629499"/>
            <a:ext cx="10545179" cy="9028003"/>
            <a:chOff x="0" y="0"/>
            <a:chExt cx="14060239" cy="12037337"/>
          </a:xfrm>
        </p:grpSpPr>
        <p:pic>
          <p:nvPicPr>
            <p:cNvPr id="544" name="Google Shape;544;p14"/>
            <p:cNvPicPr preferRelativeResize="0"/>
            <p:nvPr/>
          </p:nvPicPr>
          <p:blipFill rotWithShape="1">
            <a:blip r:embed="rId3">
              <a:alphaModFix/>
            </a:blip>
            <a:srcRect l="6164" r="6164"/>
            <a:stretch/>
          </p:blipFill>
          <p:spPr>
            <a:xfrm>
              <a:off x="0" y="0"/>
              <a:ext cx="9331159" cy="7982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14"/>
            <p:cNvPicPr preferRelativeResize="0"/>
            <p:nvPr/>
          </p:nvPicPr>
          <p:blipFill rotWithShape="1">
            <a:blip r:embed="rId4">
              <a:alphaModFix/>
            </a:blip>
            <a:srcRect t="17994" b="17994"/>
            <a:stretch/>
          </p:blipFill>
          <p:spPr>
            <a:xfrm>
              <a:off x="9458159" y="0"/>
              <a:ext cx="4602080" cy="3927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14"/>
            <p:cNvPicPr preferRelativeResize="0"/>
            <p:nvPr/>
          </p:nvPicPr>
          <p:blipFill rotWithShape="1">
            <a:blip r:embed="rId5">
              <a:alphaModFix/>
            </a:blip>
            <a:srcRect l="11565" r="11564"/>
            <a:stretch/>
          </p:blipFill>
          <p:spPr>
            <a:xfrm>
              <a:off x="9458159" y="4054779"/>
              <a:ext cx="4602080" cy="7982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14"/>
            <p:cNvPicPr preferRelativeResize="0"/>
            <p:nvPr/>
          </p:nvPicPr>
          <p:blipFill rotWithShape="1">
            <a:blip r:embed="rId6">
              <a:alphaModFix/>
            </a:blip>
            <a:srcRect t="17994" b="17994"/>
            <a:stretch/>
          </p:blipFill>
          <p:spPr>
            <a:xfrm>
              <a:off x="4729080" y="8109558"/>
              <a:ext cx="4602080" cy="3927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14"/>
            <p:cNvPicPr preferRelativeResize="0"/>
            <p:nvPr/>
          </p:nvPicPr>
          <p:blipFill rotWithShape="1">
            <a:blip r:embed="rId7">
              <a:alphaModFix/>
            </a:blip>
            <a:srcRect t="17994" b="17994"/>
            <a:stretch/>
          </p:blipFill>
          <p:spPr>
            <a:xfrm>
              <a:off x="0" y="8109558"/>
              <a:ext cx="4602080" cy="39277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" name="Google Shape;549;p14"/>
          <p:cNvGrpSpPr/>
          <p:nvPr/>
        </p:nvGrpSpPr>
        <p:grpSpPr>
          <a:xfrm>
            <a:off x="0" y="-144661"/>
            <a:ext cx="6251518" cy="10431661"/>
            <a:chOff x="0" y="-38100"/>
            <a:chExt cx="1646490" cy="2747433"/>
          </a:xfrm>
        </p:grpSpPr>
        <p:sp>
          <p:nvSpPr>
            <p:cNvPr id="550" name="Google Shape;550;p14"/>
            <p:cNvSpPr/>
            <p:nvPr/>
          </p:nvSpPr>
          <p:spPr>
            <a:xfrm>
              <a:off x="0" y="0"/>
              <a:ext cx="1646490" cy="2709333"/>
            </a:xfrm>
            <a:custGeom>
              <a:avLst/>
              <a:gdLst/>
              <a:ahLst/>
              <a:cxnLst/>
              <a:rect l="l" t="t" r="r" b="b"/>
              <a:pathLst>
                <a:path w="1646490" h="2709333" extrusionOk="0">
                  <a:moveTo>
                    <a:pt x="0" y="0"/>
                  </a:moveTo>
                  <a:lnTo>
                    <a:pt x="1646490" y="0"/>
                  </a:lnTo>
                  <a:lnTo>
                    <a:pt x="16464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51" name="Google Shape;551;p14"/>
            <p:cNvSpPr txBox="1"/>
            <p:nvPr/>
          </p:nvSpPr>
          <p:spPr>
            <a:xfrm>
              <a:off x="0" y="-38100"/>
              <a:ext cx="1646490" cy="2747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52" name="Google Shape;552;p14"/>
          <p:cNvCxnSpPr/>
          <p:nvPr/>
        </p:nvCxnSpPr>
        <p:spPr>
          <a:xfrm>
            <a:off x="916626" y="1899984"/>
            <a:ext cx="1310100" cy="0"/>
          </a:xfrm>
          <a:prstGeom prst="straightConnector1">
            <a:avLst/>
          </a:prstGeom>
          <a:noFill/>
          <a:ln w="952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3" name="Google Shape;553;p14"/>
          <p:cNvSpPr/>
          <p:nvPr/>
        </p:nvSpPr>
        <p:spPr>
          <a:xfrm>
            <a:off x="916626" y="901645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 extrusionOk="0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54" name="Google Shape;554;p14"/>
          <p:cNvSpPr txBox="1"/>
          <p:nvPr/>
        </p:nvSpPr>
        <p:spPr>
          <a:xfrm>
            <a:off x="916626" y="534249"/>
            <a:ext cx="4568944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GALLERIA</a:t>
            </a:r>
            <a:endParaRPr/>
          </a:p>
        </p:txBody>
      </p:sp>
      <p:sp>
        <p:nvSpPr>
          <p:cNvPr id="555" name="Google Shape;555;p14"/>
          <p:cNvSpPr txBox="1"/>
          <p:nvPr/>
        </p:nvSpPr>
        <p:spPr>
          <a:xfrm>
            <a:off x="916626" y="2450591"/>
            <a:ext cx="4403784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5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 siamo noi all’opera! </a:t>
            </a:r>
            <a:endParaRPr/>
          </a:p>
        </p:txBody>
      </p:sp>
      <p:sp>
        <p:nvSpPr>
          <p:cNvPr id="556" name="Google Shape;556;p14"/>
          <p:cNvSpPr txBox="1"/>
          <p:nvPr/>
        </p:nvSpPr>
        <p:spPr>
          <a:xfrm>
            <a:off x="1648963" y="9023350"/>
            <a:ext cx="2743103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15"/>
          <p:cNvGrpSpPr/>
          <p:nvPr/>
        </p:nvGrpSpPr>
        <p:grpSpPr>
          <a:xfrm>
            <a:off x="17259300" y="7060967"/>
            <a:ext cx="1028700" cy="3226033"/>
            <a:chOff x="0" y="-38100"/>
            <a:chExt cx="812800" cy="2548965"/>
          </a:xfrm>
        </p:grpSpPr>
        <p:sp>
          <p:nvSpPr>
            <p:cNvPr id="562" name="Google Shape;562;p15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63" name="Google Shape;563;p15"/>
            <p:cNvSpPr txBox="1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4" name="Google Shape;564;p15"/>
          <p:cNvGrpSpPr/>
          <p:nvPr/>
        </p:nvGrpSpPr>
        <p:grpSpPr>
          <a:xfrm>
            <a:off x="17259300" y="-48220"/>
            <a:ext cx="1028700" cy="1076920"/>
            <a:chOff x="0" y="-38100"/>
            <a:chExt cx="812800" cy="850900"/>
          </a:xfrm>
        </p:grpSpPr>
        <p:sp>
          <p:nvSpPr>
            <p:cNvPr id="565" name="Google Shape;565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66" name="Google Shape;566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7" name="Google Shape;567;p15"/>
          <p:cNvGrpSpPr/>
          <p:nvPr/>
        </p:nvGrpSpPr>
        <p:grpSpPr>
          <a:xfrm>
            <a:off x="-609914" y="-144661"/>
            <a:ext cx="1694792" cy="10431661"/>
            <a:chOff x="0" y="-38100"/>
            <a:chExt cx="446365" cy="2747433"/>
          </a:xfrm>
        </p:grpSpPr>
        <p:sp>
          <p:nvSpPr>
            <p:cNvPr id="568" name="Google Shape;568;p15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 extrusionOk="0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15"/>
          <p:cNvGrpSpPr/>
          <p:nvPr/>
        </p:nvGrpSpPr>
        <p:grpSpPr>
          <a:xfrm>
            <a:off x="10853887" y="694174"/>
            <a:ext cx="1977164" cy="2069844"/>
            <a:chOff x="0" y="-38100"/>
            <a:chExt cx="812800" cy="850900"/>
          </a:xfrm>
        </p:grpSpPr>
        <p:sp>
          <p:nvSpPr>
            <p:cNvPr id="571" name="Google Shape;571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0345E4">
                <a:alpha val="2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15"/>
          <p:cNvSpPr/>
          <p:nvPr/>
        </p:nvSpPr>
        <p:spPr>
          <a:xfrm>
            <a:off x="1624423" y="78685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 extrusionOk="0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574" name="Google Shape;574;p15"/>
          <p:cNvGrpSpPr/>
          <p:nvPr/>
        </p:nvGrpSpPr>
        <p:grpSpPr>
          <a:xfrm>
            <a:off x="9580943" y="9014056"/>
            <a:ext cx="2545888" cy="2545888"/>
            <a:chOff x="0" y="0"/>
            <a:chExt cx="812800" cy="812800"/>
          </a:xfrm>
        </p:grpSpPr>
        <p:sp>
          <p:nvSpPr>
            <p:cNvPr id="575" name="Google Shape;575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 cmpd="sng">
              <a:solidFill>
                <a:srgbClr val="0345E4">
                  <a:alpha val="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7" name="Google Shape;577;p15"/>
          <p:cNvSpPr txBox="1"/>
          <p:nvPr/>
        </p:nvSpPr>
        <p:spPr>
          <a:xfrm>
            <a:off x="2356760" y="793750"/>
            <a:ext cx="3191396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/>
          </a:p>
        </p:txBody>
      </p:sp>
      <p:sp>
        <p:nvSpPr>
          <p:cNvPr id="578" name="Google Shape;578;p15"/>
          <p:cNvSpPr txBox="1"/>
          <p:nvPr/>
        </p:nvSpPr>
        <p:spPr>
          <a:xfrm>
            <a:off x="3385861" y="4648200"/>
            <a:ext cx="12739844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DELLA VOSTRA ATTENZIONE E DELL’OPPORTUNITA’ !</a:t>
            </a:r>
            <a:endParaRPr/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5"/>
          <p:cNvSpPr txBox="1"/>
          <p:nvPr/>
        </p:nvSpPr>
        <p:spPr>
          <a:xfrm>
            <a:off x="6938979" y="3172459"/>
            <a:ext cx="8795646" cy="152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GRAZIE</a:t>
            </a:r>
            <a:endParaRPr/>
          </a:p>
        </p:txBody>
      </p:sp>
      <p:sp>
        <p:nvSpPr>
          <p:cNvPr id="580" name="Google Shape;580;p15" descr="image"/>
          <p:cNvSpPr/>
          <p:nvPr/>
        </p:nvSpPr>
        <p:spPr>
          <a:xfrm>
            <a:off x="6938979" y="5667375"/>
            <a:ext cx="5484226" cy="4114800"/>
          </a:xfrm>
          <a:custGeom>
            <a:avLst/>
            <a:gdLst/>
            <a:ahLst/>
            <a:cxnLst/>
            <a:rect l="l" t="t" r="r" b="b"/>
            <a:pathLst>
              <a:path w="5484226" h="4114800" extrusionOk="0">
                <a:moveTo>
                  <a:pt x="0" y="0"/>
                </a:moveTo>
                <a:lnTo>
                  <a:pt x="5484227" y="0"/>
                </a:lnTo>
                <a:lnTo>
                  <a:pt x="54842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901593" y="5343525"/>
            <a:ext cx="16484814" cy="1696142"/>
          </a:xfrm>
          <a:custGeom>
            <a:avLst/>
            <a:gdLst/>
            <a:ahLst/>
            <a:cxnLst/>
            <a:rect l="l" t="t" r="r" b="b"/>
            <a:pathLst>
              <a:path w="16484814" h="1696142" extrusionOk="0">
                <a:moveTo>
                  <a:pt x="0" y="0"/>
                </a:moveTo>
                <a:lnTo>
                  <a:pt x="16484814" y="0"/>
                </a:lnTo>
                <a:lnTo>
                  <a:pt x="16484814" y="1696142"/>
                </a:lnTo>
                <a:lnTo>
                  <a:pt x="0" y="16961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117" name="Google Shape;117;p2"/>
          <p:cNvGrpSpPr/>
          <p:nvPr/>
        </p:nvGrpSpPr>
        <p:grpSpPr>
          <a:xfrm>
            <a:off x="0" y="-144661"/>
            <a:ext cx="18288000" cy="2372092"/>
            <a:chOff x="0" y="-38100"/>
            <a:chExt cx="4816593" cy="624748"/>
          </a:xfrm>
        </p:grpSpPr>
        <p:sp>
          <p:nvSpPr>
            <p:cNvPr id="118" name="Google Shape;118;p2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2"/>
          <p:cNvSpPr txBox="1"/>
          <p:nvPr/>
        </p:nvSpPr>
        <p:spPr>
          <a:xfrm>
            <a:off x="919853" y="356479"/>
            <a:ext cx="4588107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  <p:cxnSp>
        <p:nvCxnSpPr>
          <p:cNvPr id="121" name="Google Shape;121;p2"/>
          <p:cNvCxnSpPr/>
          <p:nvPr/>
        </p:nvCxnSpPr>
        <p:spPr>
          <a:xfrm>
            <a:off x="5488910" y="442204"/>
            <a:ext cx="0" cy="1417611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2"/>
          <p:cNvCxnSpPr/>
          <p:nvPr/>
        </p:nvCxnSpPr>
        <p:spPr>
          <a:xfrm>
            <a:off x="9038429" y="7011092"/>
            <a:ext cx="0" cy="2713937"/>
          </a:xfrm>
          <a:prstGeom prst="straightConnector1">
            <a:avLst/>
          </a:prstGeom>
          <a:noFill/>
          <a:ln w="47625" cap="flat" cmpd="sng">
            <a:solidFill>
              <a:srgbClr val="0345E4"/>
            </a:solidFill>
            <a:prstDash val="solid"/>
            <a:round/>
            <a:headEnd type="none" w="sm" len="sm"/>
            <a:tailEnd type="oval" w="lg" len="lg"/>
          </a:ln>
        </p:spPr>
      </p:cxnSp>
      <p:grpSp>
        <p:nvGrpSpPr>
          <p:cNvPr id="123" name="Google Shape;123;p2"/>
          <p:cNvGrpSpPr/>
          <p:nvPr/>
        </p:nvGrpSpPr>
        <p:grpSpPr>
          <a:xfrm rot="5400000">
            <a:off x="936265" y="2637982"/>
            <a:ext cx="1479329" cy="1548673"/>
            <a:chOff x="0" y="-38100"/>
            <a:chExt cx="812800" cy="850900"/>
          </a:xfrm>
        </p:grpSpPr>
        <p:sp>
          <p:nvSpPr>
            <p:cNvPr id="124" name="Google Shape;124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45897"/>
                  </a:lnTo>
                  <a:cubicBezTo>
                    <a:pt x="812800" y="693303"/>
                    <a:pt x="693303" y="812800"/>
                    <a:pt x="545897" y="812800"/>
                  </a:cubicBezTo>
                  <a:lnTo>
                    <a:pt x="266903" y="812800"/>
                  </a:lnTo>
                  <a:cubicBezTo>
                    <a:pt x="119497" y="812800"/>
                    <a:pt x="0" y="693303"/>
                    <a:pt x="0" y="545897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solidFill>
              <a:srgbClr val="0345E4">
                <a:alpha val="2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 rot="5400000">
            <a:off x="1916531" y="3551900"/>
            <a:ext cx="771724" cy="771724"/>
            <a:chOff x="0" y="0"/>
            <a:chExt cx="812800" cy="812800"/>
          </a:xfrm>
        </p:grpSpPr>
        <p:sp>
          <p:nvSpPr>
            <p:cNvPr id="127" name="Google Shape;127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 cmpd="sng">
              <a:solidFill>
                <a:srgbClr val="0345E4">
                  <a:alpha val="40000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16287059" y="8247665"/>
            <a:ext cx="2954728" cy="2954728"/>
            <a:chOff x="0" y="0"/>
            <a:chExt cx="812800" cy="812800"/>
          </a:xfrm>
        </p:grpSpPr>
        <p:sp>
          <p:nvSpPr>
            <p:cNvPr id="130" name="Google Shape;130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 cmpd="sng">
              <a:solidFill>
                <a:srgbClr val="0345E4">
                  <a:alpha val="19607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"/>
          <p:cNvSpPr/>
          <p:nvPr/>
        </p:nvSpPr>
        <p:spPr>
          <a:xfrm rot="2088860">
            <a:off x="2788917" y="2667413"/>
            <a:ext cx="849979" cy="2540698"/>
          </a:xfrm>
          <a:custGeom>
            <a:avLst/>
            <a:gdLst/>
            <a:ahLst/>
            <a:cxnLst/>
            <a:rect l="l" t="t" r="r" b="b"/>
            <a:pathLst>
              <a:path w="849979" h="2540698" extrusionOk="0">
                <a:moveTo>
                  <a:pt x="0" y="0"/>
                </a:moveTo>
                <a:lnTo>
                  <a:pt x="849979" y="0"/>
                </a:lnTo>
                <a:lnTo>
                  <a:pt x="849979" y="2540698"/>
                </a:lnTo>
                <a:lnTo>
                  <a:pt x="0" y="2540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133" name="Google Shape;133;p2"/>
          <p:cNvSpPr txBox="1"/>
          <p:nvPr/>
        </p:nvSpPr>
        <p:spPr>
          <a:xfrm>
            <a:off x="1028700" y="5911561"/>
            <a:ext cx="369427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INIZIALIZZAZIONE</a:t>
            </a:r>
            <a:endParaRPr/>
          </a:p>
        </p:txBody>
      </p:sp>
      <p:sp>
        <p:nvSpPr>
          <p:cNvPr id="134" name="Google Shape;134;p2"/>
          <p:cNvSpPr txBox="1"/>
          <p:nvPr/>
        </p:nvSpPr>
        <p:spPr>
          <a:xfrm>
            <a:off x="4722973" y="5911561"/>
            <a:ext cx="2574012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OBIETTIVI</a:t>
            </a:r>
            <a:endParaRPr/>
          </a:p>
        </p:txBody>
      </p:sp>
      <p:sp>
        <p:nvSpPr>
          <p:cNvPr id="135" name="Google Shape;135;p2"/>
          <p:cNvSpPr txBox="1"/>
          <p:nvPr/>
        </p:nvSpPr>
        <p:spPr>
          <a:xfrm>
            <a:off x="8267930" y="5525741"/>
            <a:ext cx="1752139" cy="129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GESTIONE DEI PROBLEMI</a:t>
            </a:r>
            <a:endParaRPr/>
          </a:p>
        </p:txBody>
      </p:sp>
      <p:sp>
        <p:nvSpPr>
          <p:cNvPr id="136" name="Google Shape;136;p2"/>
          <p:cNvSpPr txBox="1"/>
          <p:nvPr/>
        </p:nvSpPr>
        <p:spPr>
          <a:xfrm>
            <a:off x="11095178" y="5746363"/>
            <a:ext cx="268006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RIDEFINIZIONE DEI RUOLI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14040915" y="5588098"/>
            <a:ext cx="3218385" cy="93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FINALE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9331102" y="7978725"/>
            <a:ext cx="4444136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Momento di cambiamento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3"/>
          <p:cNvGrpSpPr/>
          <p:nvPr/>
        </p:nvGrpSpPr>
        <p:grpSpPr>
          <a:xfrm>
            <a:off x="753951" y="4998839"/>
            <a:ext cx="5421286" cy="2944050"/>
            <a:chOff x="0" y="-38100"/>
            <a:chExt cx="1427828" cy="775388"/>
          </a:xfrm>
        </p:grpSpPr>
        <p:sp>
          <p:nvSpPr>
            <p:cNvPr id="144" name="Google Shape;144;p3"/>
            <p:cNvSpPr/>
            <p:nvPr/>
          </p:nvSpPr>
          <p:spPr>
            <a:xfrm>
              <a:off x="0" y="0"/>
              <a:ext cx="1427828" cy="737288"/>
            </a:xfrm>
            <a:custGeom>
              <a:avLst/>
              <a:gdLst/>
              <a:ahLst/>
              <a:cxnLst/>
              <a:rect l="l" t="t" r="r" b="b"/>
              <a:pathLst>
                <a:path w="1427828" h="737288" extrusionOk="0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919853" y="3043274"/>
            <a:ext cx="5089482" cy="4616616"/>
            <a:chOff x="0" y="-38100"/>
            <a:chExt cx="1340440" cy="1215899"/>
          </a:xfrm>
        </p:grpSpPr>
        <p:sp>
          <p:nvSpPr>
            <p:cNvPr id="147" name="Google Shape;147;p3"/>
            <p:cNvSpPr/>
            <p:nvPr/>
          </p:nvSpPr>
          <p:spPr>
            <a:xfrm>
              <a:off x="0" y="0"/>
              <a:ext cx="1340440" cy="1177799"/>
            </a:xfrm>
            <a:custGeom>
              <a:avLst/>
              <a:gdLst/>
              <a:ahLst/>
              <a:cxnLst/>
              <a:rect l="l" t="t" r="r" b="b"/>
              <a:pathLst>
                <a:path w="1340440" h="1177799" extrusionOk="0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100220"/>
                  </a:lnTo>
                  <a:cubicBezTo>
                    <a:pt x="1340440" y="1120795"/>
                    <a:pt x="1332266" y="1140527"/>
                    <a:pt x="1317717" y="1155076"/>
                  </a:cubicBezTo>
                  <a:cubicBezTo>
                    <a:pt x="1303169" y="1169625"/>
                    <a:pt x="1283436" y="1177799"/>
                    <a:pt x="1262861" y="1177799"/>
                  </a:cubicBezTo>
                  <a:lnTo>
                    <a:pt x="77579" y="1177799"/>
                  </a:lnTo>
                  <a:cubicBezTo>
                    <a:pt x="57004" y="1177799"/>
                    <a:pt x="37271" y="1169625"/>
                    <a:pt x="22722" y="1155076"/>
                  </a:cubicBezTo>
                  <a:cubicBezTo>
                    <a:pt x="8173" y="1140527"/>
                    <a:pt x="0" y="1120795"/>
                    <a:pt x="0" y="1100220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0" y="-38100"/>
              <a:ext cx="1340440" cy="121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410209" marR="0" lvl="1" indent="-90805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2358848" y="2082188"/>
            <a:ext cx="2211493" cy="2211493"/>
            <a:chOff x="0" y="0"/>
            <a:chExt cx="812800" cy="812800"/>
          </a:xfrm>
        </p:grpSpPr>
        <p:sp>
          <p:nvSpPr>
            <p:cNvPr id="150" name="Google Shape;150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3"/>
          <p:cNvGrpSpPr/>
          <p:nvPr/>
        </p:nvGrpSpPr>
        <p:grpSpPr>
          <a:xfrm>
            <a:off x="6341509" y="5146389"/>
            <a:ext cx="5606870" cy="2796501"/>
            <a:chOff x="0" y="-38100"/>
            <a:chExt cx="1476707" cy="736527"/>
          </a:xfrm>
        </p:grpSpPr>
        <p:sp>
          <p:nvSpPr>
            <p:cNvPr id="153" name="Google Shape;153;p3"/>
            <p:cNvSpPr/>
            <p:nvPr/>
          </p:nvSpPr>
          <p:spPr>
            <a:xfrm>
              <a:off x="0" y="0"/>
              <a:ext cx="1476707" cy="698427"/>
            </a:xfrm>
            <a:custGeom>
              <a:avLst/>
              <a:gdLst/>
              <a:ahLst/>
              <a:cxnLst/>
              <a:rect l="l" t="t" r="r" b="b"/>
              <a:pathLst>
                <a:path w="1476707" h="698427" extrusionOk="0">
                  <a:moveTo>
                    <a:pt x="70420" y="0"/>
                  </a:moveTo>
                  <a:lnTo>
                    <a:pt x="1406286" y="0"/>
                  </a:lnTo>
                  <a:cubicBezTo>
                    <a:pt x="1424963" y="0"/>
                    <a:pt x="1442875" y="7419"/>
                    <a:pt x="1456081" y="20626"/>
                  </a:cubicBezTo>
                  <a:cubicBezTo>
                    <a:pt x="1469287" y="33832"/>
                    <a:pt x="1476707" y="51744"/>
                    <a:pt x="1476707" y="70420"/>
                  </a:cubicBezTo>
                  <a:lnTo>
                    <a:pt x="1476707" y="628007"/>
                  </a:lnTo>
                  <a:cubicBezTo>
                    <a:pt x="1476707" y="666899"/>
                    <a:pt x="1445178" y="698427"/>
                    <a:pt x="1406286" y="698427"/>
                  </a:cubicBezTo>
                  <a:lnTo>
                    <a:pt x="70420" y="698427"/>
                  </a:lnTo>
                  <a:cubicBezTo>
                    <a:pt x="51744" y="698427"/>
                    <a:pt x="33832" y="691008"/>
                    <a:pt x="20626" y="677801"/>
                  </a:cubicBezTo>
                  <a:cubicBezTo>
                    <a:pt x="7419" y="664595"/>
                    <a:pt x="0" y="646683"/>
                    <a:pt x="0" y="628007"/>
                  </a:cubicBezTo>
                  <a:lnTo>
                    <a:pt x="0" y="70420"/>
                  </a:lnTo>
                  <a:cubicBezTo>
                    <a:pt x="0" y="51744"/>
                    <a:pt x="7419" y="33832"/>
                    <a:pt x="20626" y="20626"/>
                  </a:cubicBezTo>
                  <a:cubicBezTo>
                    <a:pt x="33832" y="7419"/>
                    <a:pt x="51744" y="0"/>
                    <a:pt x="7042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0" y="-38100"/>
              <a:ext cx="1476707" cy="736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3"/>
          <p:cNvGrpSpPr/>
          <p:nvPr/>
        </p:nvGrpSpPr>
        <p:grpSpPr>
          <a:xfrm>
            <a:off x="6600203" y="3043274"/>
            <a:ext cx="5089482" cy="4616616"/>
            <a:chOff x="0" y="-38100"/>
            <a:chExt cx="1340440" cy="1215899"/>
          </a:xfrm>
        </p:grpSpPr>
        <p:sp>
          <p:nvSpPr>
            <p:cNvPr id="156" name="Google Shape;156;p3"/>
            <p:cNvSpPr/>
            <p:nvPr/>
          </p:nvSpPr>
          <p:spPr>
            <a:xfrm>
              <a:off x="0" y="0"/>
              <a:ext cx="1340440" cy="1177799"/>
            </a:xfrm>
            <a:custGeom>
              <a:avLst/>
              <a:gdLst/>
              <a:ahLst/>
              <a:cxnLst/>
              <a:rect l="l" t="t" r="r" b="b"/>
              <a:pathLst>
                <a:path w="1340440" h="1177799" extrusionOk="0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100220"/>
                  </a:lnTo>
                  <a:cubicBezTo>
                    <a:pt x="1340440" y="1120795"/>
                    <a:pt x="1332266" y="1140527"/>
                    <a:pt x="1317717" y="1155076"/>
                  </a:cubicBezTo>
                  <a:cubicBezTo>
                    <a:pt x="1303169" y="1169625"/>
                    <a:pt x="1283436" y="1177799"/>
                    <a:pt x="1262861" y="1177799"/>
                  </a:cubicBezTo>
                  <a:lnTo>
                    <a:pt x="77579" y="1177799"/>
                  </a:lnTo>
                  <a:cubicBezTo>
                    <a:pt x="57004" y="1177799"/>
                    <a:pt x="37271" y="1169625"/>
                    <a:pt x="22722" y="1155076"/>
                  </a:cubicBezTo>
                  <a:cubicBezTo>
                    <a:pt x="8173" y="1140527"/>
                    <a:pt x="0" y="1120795"/>
                    <a:pt x="0" y="1100220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 txBox="1"/>
            <p:nvPr/>
          </p:nvSpPr>
          <p:spPr>
            <a:xfrm>
              <a:off x="0" y="-38100"/>
              <a:ext cx="1340440" cy="121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3"/>
          <p:cNvGrpSpPr/>
          <p:nvPr/>
        </p:nvGrpSpPr>
        <p:grpSpPr>
          <a:xfrm>
            <a:off x="8039198" y="2082188"/>
            <a:ext cx="2211493" cy="2211493"/>
            <a:chOff x="0" y="0"/>
            <a:chExt cx="812800" cy="812800"/>
          </a:xfrm>
        </p:grpSpPr>
        <p:sp>
          <p:nvSpPr>
            <p:cNvPr id="159" name="Google Shape;159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12112763" y="4998839"/>
            <a:ext cx="5421286" cy="2944050"/>
            <a:chOff x="0" y="-38100"/>
            <a:chExt cx="1427828" cy="775388"/>
          </a:xfrm>
        </p:grpSpPr>
        <p:sp>
          <p:nvSpPr>
            <p:cNvPr id="162" name="Google Shape;162;p3"/>
            <p:cNvSpPr/>
            <p:nvPr/>
          </p:nvSpPr>
          <p:spPr>
            <a:xfrm>
              <a:off x="0" y="0"/>
              <a:ext cx="1427828" cy="737288"/>
            </a:xfrm>
            <a:custGeom>
              <a:avLst/>
              <a:gdLst/>
              <a:ahLst/>
              <a:cxnLst/>
              <a:rect l="l" t="t" r="r" b="b"/>
              <a:pathLst>
                <a:path w="1427828" h="737288" extrusionOk="0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3"/>
          <p:cNvGrpSpPr/>
          <p:nvPr/>
        </p:nvGrpSpPr>
        <p:grpSpPr>
          <a:xfrm>
            <a:off x="12278664" y="3043274"/>
            <a:ext cx="4980636" cy="4616616"/>
            <a:chOff x="0" y="-38100"/>
            <a:chExt cx="1311772" cy="1215899"/>
          </a:xfrm>
        </p:grpSpPr>
        <p:sp>
          <p:nvSpPr>
            <p:cNvPr id="165" name="Google Shape;165;p3"/>
            <p:cNvSpPr/>
            <p:nvPr/>
          </p:nvSpPr>
          <p:spPr>
            <a:xfrm>
              <a:off x="0" y="0"/>
              <a:ext cx="1311772" cy="1177799"/>
            </a:xfrm>
            <a:custGeom>
              <a:avLst/>
              <a:gdLst/>
              <a:ahLst/>
              <a:cxnLst/>
              <a:rect l="l" t="t" r="r" b="b"/>
              <a:pathLst>
                <a:path w="1311772" h="1177799" extrusionOk="0">
                  <a:moveTo>
                    <a:pt x="79275" y="0"/>
                  </a:moveTo>
                  <a:lnTo>
                    <a:pt x="1232498" y="0"/>
                  </a:lnTo>
                  <a:cubicBezTo>
                    <a:pt x="1276280" y="0"/>
                    <a:pt x="1311772" y="35492"/>
                    <a:pt x="1311772" y="79275"/>
                  </a:cubicBezTo>
                  <a:lnTo>
                    <a:pt x="1311772" y="1098524"/>
                  </a:lnTo>
                  <a:cubicBezTo>
                    <a:pt x="1311772" y="1142306"/>
                    <a:pt x="1276280" y="1177799"/>
                    <a:pt x="1232498" y="1177799"/>
                  </a:cubicBezTo>
                  <a:lnTo>
                    <a:pt x="79275" y="1177799"/>
                  </a:lnTo>
                  <a:cubicBezTo>
                    <a:pt x="35492" y="1177799"/>
                    <a:pt x="0" y="1142306"/>
                    <a:pt x="0" y="1098524"/>
                  </a:cubicBezTo>
                  <a:lnTo>
                    <a:pt x="0" y="79275"/>
                  </a:lnTo>
                  <a:cubicBezTo>
                    <a:pt x="0" y="35492"/>
                    <a:pt x="35492" y="0"/>
                    <a:pt x="79275" y="0"/>
                  </a:cubicBezTo>
                  <a:close/>
                </a:path>
              </a:pathLst>
            </a:custGeom>
            <a:solidFill>
              <a:srgbClr val="E8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0" y="-38100"/>
              <a:ext cx="1311772" cy="121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3"/>
          <p:cNvGrpSpPr/>
          <p:nvPr/>
        </p:nvGrpSpPr>
        <p:grpSpPr>
          <a:xfrm>
            <a:off x="13651320" y="2105040"/>
            <a:ext cx="2476614" cy="2476614"/>
            <a:chOff x="0" y="0"/>
            <a:chExt cx="812800" cy="812800"/>
          </a:xfrm>
        </p:grpSpPr>
        <p:sp>
          <p:nvSpPr>
            <p:cNvPr id="168" name="Google Shape;168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0" y="-144661"/>
            <a:ext cx="17368147" cy="1687855"/>
            <a:chOff x="0" y="-38100"/>
            <a:chExt cx="4574327" cy="444538"/>
          </a:xfrm>
        </p:grpSpPr>
        <p:sp>
          <p:nvSpPr>
            <p:cNvPr id="171" name="Google Shape;171;p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 extrusionOk="0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3"/>
          <p:cNvSpPr/>
          <p:nvPr/>
        </p:nvSpPr>
        <p:spPr>
          <a:xfrm>
            <a:off x="13783860" y="529751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 extrusionOk="0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174" name="Google Shape;174;p3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RUOLI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1408378" y="2952985"/>
            <a:ext cx="411243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7087784" y="2952985"/>
            <a:ext cx="411243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13651320" y="2769470"/>
            <a:ext cx="2542952" cy="78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GESTIONE COSTI E PITCH</a:t>
            </a:r>
            <a:endParaRPr/>
          </a:p>
        </p:txBody>
      </p:sp>
      <p:sp>
        <p:nvSpPr>
          <p:cNvPr id="178" name="Google Shape;178;p3"/>
          <p:cNvSpPr txBox="1"/>
          <p:nvPr/>
        </p:nvSpPr>
        <p:spPr>
          <a:xfrm>
            <a:off x="14516197" y="536647"/>
            <a:ext cx="2743103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1957030" y="4565015"/>
            <a:ext cx="2378840" cy="109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0881" marR="0" lvl="1" indent="-345439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CIRO</a:t>
            </a:r>
            <a:endParaRPr/>
          </a:p>
          <a:p>
            <a:pPr marL="690881" marR="0" lvl="1" indent="-345439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SIMONE</a:t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7474171" y="4524504"/>
            <a:ext cx="2776520" cy="109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0881" marR="0" lvl="1" indent="-345439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ANNA</a:t>
            </a:r>
            <a:endParaRPr/>
          </a:p>
          <a:p>
            <a:pPr marL="690881" marR="0" lvl="1" indent="-345439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LORENZO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13243780" y="4845427"/>
            <a:ext cx="2776520" cy="53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0881" marR="0" lvl="1" indent="-345439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MARTINA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/>
          <p:nvPr/>
        </p:nvSpPr>
        <p:spPr>
          <a:xfrm>
            <a:off x="901593" y="5343525"/>
            <a:ext cx="16484814" cy="1696142"/>
          </a:xfrm>
          <a:custGeom>
            <a:avLst/>
            <a:gdLst/>
            <a:ahLst/>
            <a:cxnLst/>
            <a:rect l="l" t="t" r="r" b="b"/>
            <a:pathLst>
              <a:path w="16484814" h="1696142" extrusionOk="0">
                <a:moveTo>
                  <a:pt x="0" y="0"/>
                </a:moveTo>
                <a:lnTo>
                  <a:pt x="16484814" y="0"/>
                </a:lnTo>
                <a:lnTo>
                  <a:pt x="16484814" y="1696142"/>
                </a:lnTo>
                <a:lnTo>
                  <a:pt x="0" y="16961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187" name="Google Shape;187;p4"/>
          <p:cNvGrpSpPr/>
          <p:nvPr/>
        </p:nvGrpSpPr>
        <p:grpSpPr>
          <a:xfrm>
            <a:off x="0" y="-144661"/>
            <a:ext cx="18288000" cy="2372092"/>
            <a:chOff x="0" y="-38100"/>
            <a:chExt cx="4816593" cy="624748"/>
          </a:xfrm>
        </p:grpSpPr>
        <p:sp>
          <p:nvSpPr>
            <p:cNvPr id="188" name="Google Shape;188;p4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4"/>
          <p:cNvSpPr txBox="1"/>
          <p:nvPr/>
        </p:nvSpPr>
        <p:spPr>
          <a:xfrm>
            <a:off x="919853" y="356479"/>
            <a:ext cx="4588107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  <p:cxnSp>
        <p:nvCxnSpPr>
          <p:cNvPr id="191" name="Google Shape;191;p4"/>
          <p:cNvCxnSpPr/>
          <p:nvPr/>
        </p:nvCxnSpPr>
        <p:spPr>
          <a:xfrm>
            <a:off x="5488910" y="442204"/>
            <a:ext cx="0" cy="1417611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4"/>
          <p:cNvCxnSpPr/>
          <p:nvPr/>
        </p:nvCxnSpPr>
        <p:spPr>
          <a:xfrm>
            <a:off x="9038429" y="7011092"/>
            <a:ext cx="0" cy="2713937"/>
          </a:xfrm>
          <a:prstGeom prst="straightConnector1">
            <a:avLst/>
          </a:prstGeom>
          <a:noFill/>
          <a:ln w="47625" cap="flat" cmpd="sng">
            <a:solidFill>
              <a:srgbClr val="0345E4"/>
            </a:solidFill>
            <a:prstDash val="solid"/>
            <a:round/>
            <a:headEnd type="none" w="sm" len="sm"/>
            <a:tailEnd type="oval" w="lg" len="lg"/>
          </a:ln>
        </p:spPr>
      </p:cxnSp>
      <p:grpSp>
        <p:nvGrpSpPr>
          <p:cNvPr id="193" name="Google Shape;193;p4"/>
          <p:cNvGrpSpPr/>
          <p:nvPr/>
        </p:nvGrpSpPr>
        <p:grpSpPr>
          <a:xfrm rot="5400000">
            <a:off x="936265" y="2637982"/>
            <a:ext cx="1479329" cy="1548673"/>
            <a:chOff x="0" y="-38100"/>
            <a:chExt cx="812800" cy="850900"/>
          </a:xfrm>
        </p:grpSpPr>
        <p:sp>
          <p:nvSpPr>
            <p:cNvPr id="194" name="Google Shape;194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45897"/>
                  </a:lnTo>
                  <a:cubicBezTo>
                    <a:pt x="812800" y="693303"/>
                    <a:pt x="693303" y="812800"/>
                    <a:pt x="545897" y="812800"/>
                  </a:cubicBezTo>
                  <a:lnTo>
                    <a:pt x="266903" y="812800"/>
                  </a:lnTo>
                  <a:cubicBezTo>
                    <a:pt x="119497" y="812800"/>
                    <a:pt x="0" y="693303"/>
                    <a:pt x="0" y="545897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solidFill>
              <a:srgbClr val="0345E4">
                <a:alpha val="2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4"/>
          <p:cNvGrpSpPr/>
          <p:nvPr/>
        </p:nvGrpSpPr>
        <p:grpSpPr>
          <a:xfrm rot="5400000">
            <a:off x="1916531" y="3551900"/>
            <a:ext cx="771724" cy="771724"/>
            <a:chOff x="0" y="0"/>
            <a:chExt cx="812800" cy="812800"/>
          </a:xfrm>
        </p:grpSpPr>
        <p:sp>
          <p:nvSpPr>
            <p:cNvPr id="197" name="Google Shape;197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 cmpd="sng">
              <a:solidFill>
                <a:srgbClr val="0345E4">
                  <a:alpha val="40000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4"/>
          <p:cNvGrpSpPr/>
          <p:nvPr/>
        </p:nvGrpSpPr>
        <p:grpSpPr>
          <a:xfrm>
            <a:off x="16287059" y="8247665"/>
            <a:ext cx="2954728" cy="2954728"/>
            <a:chOff x="0" y="0"/>
            <a:chExt cx="812800" cy="812800"/>
          </a:xfrm>
        </p:grpSpPr>
        <p:sp>
          <p:nvSpPr>
            <p:cNvPr id="200" name="Google Shape;200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 cmpd="sng">
              <a:solidFill>
                <a:srgbClr val="0345E4">
                  <a:alpha val="19607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4"/>
          <p:cNvSpPr/>
          <p:nvPr/>
        </p:nvSpPr>
        <p:spPr>
          <a:xfrm rot="2059451">
            <a:off x="5804696" y="2691076"/>
            <a:ext cx="849979" cy="2540698"/>
          </a:xfrm>
          <a:custGeom>
            <a:avLst/>
            <a:gdLst/>
            <a:ahLst/>
            <a:cxnLst/>
            <a:rect l="l" t="t" r="r" b="b"/>
            <a:pathLst>
              <a:path w="849979" h="2540698" extrusionOk="0">
                <a:moveTo>
                  <a:pt x="0" y="0"/>
                </a:moveTo>
                <a:lnTo>
                  <a:pt x="849979" y="0"/>
                </a:lnTo>
                <a:lnTo>
                  <a:pt x="849979" y="2540699"/>
                </a:lnTo>
                <a:lnTo>
                  <a:pt x="0" y="2540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203" name="Google Shape;203;p4"/>
          <p:cNvSpPr txBox="1"/>
          <p:nvPr/>
        </p:nvSpPr>
        <p:spPr>
          <a:xfrm>
            <a:off x="1028700" y="5911561"/>
            <a:ext cx="369427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INIZIALIZZAZIONE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4722973" y="5911561"/>
            <a:ext cx="2574012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OBIETTIVI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8267930" y="5525741"/>
            <a:ext cx="1752139" cy="129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GESTIONE DEI PROBLEMI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11095178" y="5746363"/>
            <a:ext cx="268006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RIDEFINIZIONE DEI RUOLI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14040915" y="5588098"/>
            <a:ext cx="3218385" cy="93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FINALE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9331102" y="7978725"/>
            <a:ext cx="4444136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Momento di cambiamento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5"/>
          <p:cNvGrpSpPr/>
          <p:nvPr/>
        </p:nvGrpSpPr>
        <p:grpSpPr>
          <a:xfrm>
            <a:off x="0" y="-144661"/>
            <a:ext cx="6770594" cy="10431661"/>
            <a:chOff x="0" y="-38100"/>
            <a:chExt cx="1783202" cy="2747433"/>
          </a:xfrm>
        </p:grpSpPr>
        <p:sp>
          <p:nvSpPr>
            <p:cNvPr id="214" name="Google Shape;214;p5"/>
            <p:cNvSpPr/>
            <p:nvPr/>
          </p:nvSpPr>
          <p:spPr>
            <a:xfrm>
              <a:off x="0" y="0"/>
              <a:ext cx="1783202" cy="2709333"/>
            </a:xfrm>
            <a:custGeom>
              <a:avLst/>
              <a:gdLst/>
              <a:ahLst/>
              <a:cxnLst/>
              <a:rect l="l" t="t" r="r" b="b"/>
              <a:pathLst>
                <a:path w="1783202" h="2709333" extrusionOk="0">
                  <a:moveTo>
                    <a:pt x="0" y="0"/>
                  </a:moveTo>
                  <a:lnTo>
                    <a:pt x="1783202" y="0"/>
                  </a:lnTo>
                  <a:lnTo>
                    <a:pt x="17832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Google Shape;215;p5"/>
            <p:cNvSpPr txBox="1"/>
            <p:nvPr/>
          </p:nvSpPr>
          <p:spPr>
            <a:xfrm>
              <a:off x="0" y="-38100"/>
              <a:ext cx="1783202" cy="2747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6" name="Google Shape;216;p5"/>
          <p:cNvCxnSpPr/>
          <p:nvPr/>
        </p:nvCxnSpPr>
        <p:spPr>
          <a:xfrm>
            <a:off x="916626" y="1908721"/>
            <a:ext cx="1310100" cy="0"/>
          </a:xfrm>
          <a:prstGeom prst="straightConnector1">
            <a:avLst/>
          </a:prstGeom>
          <a:noFill/>
          <a:ln w="952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5"/>
          <p:cNvSpPr/>
          <p:nvPr/>
        </p:nvSpPr>
        <p:spPr>
          <a:xfrm>
            <a:off x="14343512" y="839945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 extrusionOk="0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218" name="Google Shape;218;p5"/>
          <p:cNvSpPr txBox="1"/>
          <p:nvPr/>
        </p:nvSpPr>
        <p:spPr>
          <a:xfrm>
            <a:off x="839945" y="744695"/>
            <a:ext cx="5080758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OBIETTIVO 1</a:t>
            </a:r>
            <a:endParaRPr/>
          </a:p>
        </p:txBody>
      </p:sp>
      <p:sp>
        <p:nvSpPr>
          <p:cNvPr id="219" name="Google Shape;219;p5"/>
          <p:cNvSpPr txBox="1"/>
          <p:nvPr/>
        </p:nvSpPr>
        <p:spPr>
          <a:xfrm>
            <a:off x="916626" y="2483824"/>
            <a:ext cx="5004077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Implementare sull’hardware un codice in grado si superare le sfide principali del percorso 1. </a:t>
            </a:r>
            <a:endParaRPr/>
          </a:p>
        </p:txBody>
      </p:sp>
      <p:sp>
        <p:nvSpPr>
          <p:cNvPr id="220" name="Google Shape;220;p5"/>
          <p:cNvSpPr txBox="1"/>
          <p:nvPr/>
        </p:nvSpPr>
        <p:spPr>
          <a:xfrm>
            <a:off x="15075849" y="846841"/>
            <a:ext cx="2743103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/>
          </a:p>
        </p:txBody>
      </p:sp>
      <p:grpSp>
        <p:nvGrpSpPr>
          <p:cNvPr id="221" name="Google Shape;221;p5"/>
          <p:cNvGrpSpPr/>
          <p:nvPr/>
        </p:nvGrpSpPr>
        <p:grpSpPr>
          <a:xfrm>
            <a:off x="7357338" y="2374195"/>
            <a:ext cx="732337" cy="732337"/>
            <a:chOff x="0" y="0"/>
            <a:chExt cx="812800" cy="812800"/>
          </a:xfrm>
        </p:grpSpPr>
        <p:sp>
          <p:nvSpPr>
            <p:cNvPr id="222" name="Google Shape;222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9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sp>
        <p:nvSpPr>
          <p:cNvPr id="224" name="Google Shape;224;p5"/>
          <p:cNvSpPr txBox="1"/>
          <p:nvPr/>
        </p:nvSpPr>
        <p:spPr>
          <a:xfrm>
            <a:off x="8278430" y="4843202"/>
            <a:ext cx="7462430" cy="58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Conteggio delle luci nel tunnel</a:t>
            </a:r>
            <a:endParaRPr/>
          </a:p>
        </p:txBody>
      </p:sp>
      <p:grpSp>
        <p:nvGrpSpPr>
          <p:cNvPr id="225" name="Google Shape;225;p5"/>
          <p:cNvGrpSpPr/>
          <p:nvPr/>
        </p:nvGrpSpPr>
        <p:grpSpPr>
          <a:xfrm>
            <a:off x="7357338" y="4698241"/>
            <a:ext cx="732337" cy="732337"/>
            <a:chOff x="0" y="0"/>
            <a:chExt cx="812800" cy="812800"/>
          </a:xfrm>
        </p:grpSpPr>
        <p:sp>
          <p:nvSpPr>
            <p:cNvPr id="226" name="Google Shape;226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9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sp>
        <p:nvSpPr>
          <p:cNvPr id="228" name="Google Shape;228;p5"/>
          <p:cNvSpPr txBox="1"/>
          <p:nvPr/>
        </p:nvSpPr>
        <p:spPr>
          <a:xfrm>
            <a:off x="8278430" y="7066193"/>
            <a:ext cx="5503645" cy="58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Schivare gli ostacoli</a:t>
            </a:r>
            <a:endParaRPr/>
          </a:p>
        </p:txBody>
      </p:sp>
      <p:grpSp>
        <p:nvGrpSpPr>
          <p:cNvPr id="229" name="Google Shape;229;p5"/>
          <p:cNvGrpSpPr/>
          <p:nvPr/>
        </p:nvGrpSpPr>
        <p:grpSpPr>
          <a:xfrm>
            <a:off x="7357338" y="7022287"/>
            <a:ext cx="732337" cy="732337"/>
            <a:chOff x="0" y="0"/>
            <a:chExt cx="812800" cy="812800"/>
          </a:xfrm>
        </p:grpSpPr>
        <p:sp>
          <p:nvSpPr>
            <p:cNvPr id="230" name="Google Shape;230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9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  <p:grpSp>
        <p:nvGrpSpPr>
          <p:cNvPr id="232" name="Google Shape;232;p5"/>
          <p:cNvGrpSpPr/>
          <p:nvPr/>
        </p:nvGrpSpPr>
        <p:grpSpPr>
          <a:xfrm>
            <a:off x="15740861" y="6749958"/>
            <a:ext cx="4596322" cy="4596322"/>
            <a:chOff x="0" y="0"/>
            <a:chExt cx="812800" cy="812800"/>
          </a:xfrm>
        </p:grpSpPr>
        <p:sp>
          <p:nvSpPr>
            <p:cNvPr id="233" name="Google Shape;233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0" cap="sq" cmpd="sng">
              <a:solidFill>
                <a:srgbClr val="F6F6F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5"/>
          <p:cNvGrpSpPr/>
          <p:nvPr/>
        </p:nvGrpSpPr>
        <p:grpSpPr>
          <a:xfrm rot="5400000">
            <a:off x="8313102" y="305439"/>
            <a:ext cx="1479329" cy="1548673"/>
            <a:chOff x="0" y="-38100"/>
            <a:chExt cx="812800" cy="850900"/>
          </a:xfrm>
        </p:grpSpPr>
        <p:sp>
          <p:nvSpPr>
            <p:cNvPr id="236" name="Google Shape;236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45897"/>
                  </a:lnTo>
                  <a:cubicBezTo>
                    <a:pt x="812800" y="693303"/>
                    <a:pt x="693303" y="812800"/>
                    <a:pt x="545897" y="812800"/>
                  </a:cubicBezTo>
                  <a:lnTo>
                    <a:pt x="266903" y="812800"/>
                  </a:lnTo>
                  <a:cubicBezTo>
                    <a:pt x="119497" y="812800"/>
                    <a:pt x="0" y="693303"/>
                    <a:pt x="0" y="545897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solidFill>
              <a:srgbClr val="0345E4">
                <a:alpha val="2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"/>
          <p:cNvGrpSpPr/>
          <p:nvPr/>
        </p:nvGrpSpPr>
        <p:grpSpPr>
          <a:xfrm rot="5400000">
            <a:off x="9293368" y="1219358"/>
            <a:ext cx="771724" cy="771724"/>
            <a:chOff x="0" y="0"/>
            <a:chExt cx="812800" cy="812800"/>
          </a:xfrm>
        </p:grpSpPr>
        <p:sp>
          <p:nvSpPr>
            <p:cNvPr id="239" name="Google Shape;239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 cmpd="sng">
              <a:solidFill>
                <a:srgbClr val="0345E4">
                  <a:alpha val="40000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5"/>
          <p:cNvGrpSpPr/>
          <p:nvPr/>
        </p:nvGrpSpPr>
        <p:grpSpPr>
          <a:xfrm rot="5400000">
            <a:off x="5324660" y="9048119"/>
            <a:ext cx="596043" cy="596043"/>
            <a:chOff x="0" y="0"/>
            <a:chExt cx="812800" cy="812800"/>
          </a:xfrm>
        </p:grpSpPr>
        <p:sp>
          <p:nvSpPr>
            <p:cNvPr id="242" name="Google Shape;242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5"/>
          <p:cNvSpPr txBox="1"/>
          <p:nvPr/>
        </p:nvSpPr>
        <p:spPr>
          <a:xfrm>
            <a:off x="8278430" y="2418101"/>
            <a:ext cx="7462430" cy="58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Assemblaggio del Robot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/>
          <p:nvPr/>
        </p:nvSpPr>
        <p:spPr>
          <a:xfrm>
            <a:off x="901593" y="5343525"/>
            <a:ext cx="16484814" cy="1696142"/>
          </a:xfrm>
          <a:custGeom>
            <a:avLst/>
            <a:gdLst/>
            <a:ahLst/>
            <a:cxnLst/>
            <a:rect l="l" t="t" r="r" b="b"/>
            <a:pathLst>
              <a:path w="16484814" h="1696142" extrusionOk="0">
                <a:moveTo>
                  <a:pt x="0" y="0"/>
                </a:moveTo>
                <a:lnTo>
                  <a:pt x="16484814" y="0"/>
                </a:lnTo>
                <a:lnTo>
                  <a:pt x="16484814" y="1696142"/>
                </a:lnTo>
                <a:lnTo>
                  <a:pt x="0" y="16961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250" name="Google Shape;250;p6"/>
          <p:cNvGrpSpPr/>
          <p:nvPr/>
        </p:nvGrpSpPr>
        <p:grpSpPr>
          <a:xfrm>
            <a:off x="0" y="-144661"/>
            <a:ext cx="18288000" cy="2372092"/>
            <a:chOff x="0" y="-38100"/>
            <a:chExt cx="4816593" cy="624748"/>
          </a:xfrm>
        </p:grpSpPr>
        <p:sp>
          <p:nvSpPr>
            <p:cNvPr id="251" name="Google Shape;251;p6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Google Shape;252;p6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6"/>
          <p:cNvSpPr txBox="1"/>
          <p:nvPr/>
        </p:nvSpPr>
        <p:spPr>
          <a:xfrm>
            <a:off x="919853" y="356479"/>
            <a:ext cx="4588107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  <p:cxnSp>
        <p:nvCxnSpPr>
          <p:cNvPr id="254" name="Google Shape;254;p6"/>
          <p:cNvCxnSpPr/>
          <p:nvPr/>
        </p:nvCxnSpPr>
        <p:spPr>
          <a:xfrm>
            <a:off x="5488910" y="442204"/>
            <a:ext cx="0" cy="1417611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6"/>
          <p:cNvCxnSpPr/>
          <p:nvPr/>
        </p:nvCxnSpPr>
        <p:spPr>
          <a:xfrm>
            <a:off x="9038429" y="7011092"/>
            <a:ext cx="0" cy="2713937"/>
          </a:xfrm>
          <a:prstGeom prst="straightConnector1">
            <a:avLst/>
          </a:prstGeom>
          <a:noFill/>
          <a:ln w="47625" cap="flat" cmpd="sng">
            <a:solidFill>
              <a:srgbClr val="0345E4"/>
            </a:solidFill>
            <a:prstDash val="solid"/>
            <a:round/>
            <a:headEnd type="none" w="sm" len="sm"/>
            <a:tailEnd type="oval" w="lg" len="lg"/>
          </a:ln>
        </p:spPr>
      </p:cxnSp>
      <p:grpSp>
        <p:nvGrpSpPr>
          <p:cNvPr id="256" name="Google Shape;256;p6"/>
          <p:cNvGrpSpPr/>
          <p:nvPr/>
        </p:nvGrpSpPr>
        <p:grpSpPr>
          <a:xfrm rot="5400000">
            <a:off x="936265" y="2637982"/>
            <a:ext cx="1479329" cy="1548673"/>
            <a:chOff x="0" y="-38100"/>
            <a:chExt cx="812800" cy="850900"/>
          </a:xfrm>
        </p:grpSpPr>
        <p:sp>
          <p:nvSpPr>
            <p:cNvPr id="257" name="Google Shape;257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45897"/>
                  </a:lnTo>
                  <a:cubicBezTo>
                    <a:pt x="812800" y="693303"/>
                    <a:pt x="693303" y="812800"/>
                    <a:pt x="545897" y="812800"/>
                  </a:cubicBezTo>
                  <a:lnTo>
                    <a:pt x="266903" y="812800"/>
                  </a:lnTo>
                  <a:cubicBezTo>
                    <a:pt x="119497" y="812800"/>
                    <a:pt x="0" y="693303"/>
                    <a:pt x="0" y="545897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solidFill>
              <a:srgbClr val="0345E4">
                <a:alpha val="2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6"/>
          <p:cNvGrpSpPr/>
          <p:nvPr/>
        </p:nvGrpSpPr>
        <p:grpSpPr>
          <a:xfrm rot="5400000">
            <a:off x="1916531" y="3551900"/>
            <a:ext cx="771724" cy="771724"/>
            <a:chOff x="0" y="0"/>
            <a:chExt cx="812800" cy="812800"/>
          </a:xfrm>
        </p:grpSpPr>
        <p:sp>
          <p:nvSpPr>
            <p:cNvPr id="260" name="Google Shape;260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 cmpd="sng">
              <a:solidFill>
                <a:srgbClr val="0345E4">
                  <a:alpha val="40000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6"/>
          <p:cNvGrpSpPr/>
          <p:nvPr/>
        </p:nvGrpSpPr>
        <p:grpSpPr>
          <a:xfrm>
            <a:off x="16287059" y="8247665"/>
            <a:ext cx="2954728" cy="2954728"/>
            <a:chOff x="0" y="0"/>
            <a:chExt cx="812800" cy="812800"/>
          </a:xfrm>
        </p:grpSpPr>
        <p:sp>
          <p:nvSpPr>
            <p:cNvPr id="263" name="Google Shape;263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 cmpd="sng">
              <a:solidFill>
                <a:srgbClr val="0345E4">
                  <a:alpha val="19607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6"/>
          <p:cNvSpPr/>
          <p:nvPr/>
        </p:nvSpPr>
        <p:spPr>
          <a:xfrm rot="2411360">
            <a:off x="8987373" y="2628458"/>
            <a:ext cx="849979" cy="2540698"/>
          </a:xfrm>
          <a:custGeom>
            <a:avLst/>
            <a:gdLst/>
            <a:ahLst/>
            <a:cxnLst/>
            <a:rect l="l" t="t" r="r" b="b"/>
            <a:pathLst>
              <a:path w="849979" h="2540698" extrusionOk="0">
                <a:moveTo>
                  <a:pt x="0" y="0"/>
                </a:moveTo>
                <a:lnTo>
                  <a:pt x="849979" y="0"/>
                </a:lnTo>
                <a:lnTo>
                  <a:pt x="849979" y="2540699"/>
                </a:lnTo>
                <a:lnTo>
                  <a:pt x="0" y="2540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266" name="Google Shape;266;p6"/>
          <p:cNvSpPr txBox="1"/>
          <p:nvPr/>
        </p:nvSpPr>
        <p:spPr>
          <a:xfrm>
            <a:off x="1028700" y="5911561"/>
            <a:ext cx="369427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INIZIALIZZAZIONE</a:t>
            </a:r>
            <a:endParaRPr/>
          </a:p>
        </p:txBody>
      </p:sp>
      <p:sp>
        <p:nvSpPr>
          <p:cNvPr id="267" name="Google Shape;267;p6"/>
          <p:cNvSpPr txBox="1"/>
          <p:nvPr/>
        </p:nvSpPr>
        <p:spPr>
          <a:xfrm>
            <a:off x="4722973" y="5911561"/>
            <a:ext cx="2574012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OBIETTIVI</a:t>
            </a:r>
            <a:endParaRPr/>
          </a:p>
        </p:txBody>
      </p:sp>
      <p:sp>
        <p:nvSpPr>
          <p:cNvPr id="268" name="Google Shape;268;p6"/>
          <p:cNvSpPr txBox="1"/>
          <p:nvPr/>
        </p:nvSpPr>
        <p:spPr>
          <a:xfrm>
            <a:off x="8267930" y="5525741"/>
            <a:ext cx="1752139" cy="129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GESTIONE DEI PROBLEMI</a:t>
            </a:r>
            <a:endParaRPr/>
          </a:p>
        </p:txBody>
      </p:sp>
      <p:sp>
        <p:nvSpPr>
          <p:cNvPr id="269" name="Google Shape;269;p6"/>
          <p:cNvSpPr txBox="1"/>
          <p:nvPr/>
        </p:nvSpPr>
        <p:spPr>
          <a:xfrm>
            <a:off x="11095178" y="5746363"/>
            <a:ext cx="268006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RIDEFINIZIONE DEI RUOLI</a:t>
            </a:r>
            <a:endParaRPr/>
          </a:p>
        </p:txBody>
      </p:sp>
      <p:sp>
        <p:nvSpPr>
          <p:cNvPr id="270" name="Google Shape;270;p6"/>
          <p:cNvSpPr txBox="1"/>
          <p:nvPr/>
        </p:nvSpPr>
        <p:spPr>
          <a:xfrm>
            <a:off x="14040915" y="5588098"/>
            <a:ext cx="3218385" cy="93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FINALE</a:t>
            </a:r>
            <a:endParaRPr/>
          </a:p>
        </p:txBody>
      </p:sp>
      <p:sp>
        <p:nvSpPr>
          <p:cNvPr id="271" name="Google Shape;271;p6"/>
          <p:cNvSpPr txBox="1"/>
          <p:nvPr/>
        </p:nvSpPr>
        <p:spPr>
          <a:xfrm>
            <a:off x="9331102" y="7978725"/>
            <a:ext cx="4444136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Momento di cambiamento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7"/>
          <p:cNvGrpSpPr/>
          <p:nvPr/>
        </p:nvGrpSpPr>
        <p:grpSpPr>
          <a:xfrm>
            <a:off x="753951" y="5292021"/>
            <a:ext cx="5421286" cy="2944050"/>
            <a:chOff x="0" y="-38100"/>
            <a:chExt cx="1427828" cy="775388"/>
          </a:xfrm>
        </p:grpSpPr>
        <p:sp>
          <p:nvSpPr>
            <p:cNvPr id="277" name="Google Shape;277;p7"/>
            <p:cNvSpPr/>
            <p:nvPr/>
          </p:nvSpPr>
          <p:spPr>
            <a:xfrm>
              <a:off x="0" y="0"/>
              <a:ext cx="1427828" cy="737288"/>
            </a:xfrm>
            <a:custGeom>
              <a:avLst/>
              <a:gdLst/>
              <a:ahLst/>
              <a:cxnLst/>
              <a:rect l="l" t="t" r="r" b="b"/>
              <a:pathLst>
                <a:path w="1427828" h="737288" extrusionOk="0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 txBox="1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7"/>
          <p:cNvGrpSpPr/>
          <p:nvPr/>
        </p:nvGrpSpPr>
        <p:grpSpPr>
          <a:xfrm>
            <a:off x="919853" y="3043274"/>
            <a:ext cx="5089482" cy="4865860"/>
            <a:chOff x="0" y="-38100"/>
            <a:chExt cx="1340440" cy="1281543"/>
          </a:xfrm>
        </p:grpSpPr>
        <p:sp>
          <p:nvSpPr>
            <p:cNvPr id="280" name="Google Shape;280;p7"/>
            <p:cNvSpPr/>
            <p:nvPr/>
          </p:nvSpPr>
          <p:spPr>
            <a:xfrm>
              <a:off x="0" y="0"/>
              <a:ext cx="1340440" cy="1243443"/>
            </a:xfrm>
            <a:custGeom>
              <a:avLst/>
              <a:gdLst/>
              <a:ahLst/>
              <a:cxnLst/>
              <a:rect l="l" t="t" r="r" b="b"/>
              <a:pathLst>
                <a:path w="1340440" h="1243443" extrusionOk="0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165864"/>
                  </a:lnTo>
                  <a:cubicBezTo>
                    <a:pt x="1340440" y="1186440"/>
                    <a:pt x="1332266" y="1206172"/>
                    <a:pt x="1317717" y="1220721"/>
                  </a:cubicBezTo>
                  <a:cubicBezTo>
                    <a:pt x="1303169" y="1235270"/>
                    <a:pt x="1283436" y="1243443"/>
                    <a:pt x="1262861" y="1243443"/>
                  </a:cubicBezTo>
                  <a:lnTo>
                    <a:pt x="77579" y="1243443"/>
                  </a:lnTo>
                  <a:cubicBezTo>
                    <a:pt x="57004" y="1243443"/>
                    <a:pt x="37271" y="1235270"/>
                    <a:pt x="22722" y="1220721"/>
                  </a:cubicBezTo>
                  <a:cubicBezTo>
                    <a:pt x="8173" y="1206172"/>
                    <a:pt x="0" y="1186440"/>
                    <a:pt x="0" y="1165864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 txBox="1"/>
            <p:nvPr/>
          </p:nvSpPr>
          <p:spPr>
            <a:xfrm>
              <a:off x="0" y="-38100"/>
              <a:ext cx="1340440" cy="1281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7"/>
          <p:cNvGrpSpPr/>
          <p:nvPr/>
        </p:nvGrpSpPr>
        <p:grpSpPr>
          <a:xfrm>
            <a:off x="2358848" y="2082188"/>
            <a:ext cx="2211466" cy="2211466"/>
            <a:chOff x="0" y="0"/>
            <a:chExt cx="812800" cy="812800"/>
          </a:xfrm>
        </p:grpSpPr>
        <p:sp>
          <p:nvSpPr>
            <p:cNvPr id="283" name="Google Shape;283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7"/>
          <p:cNvGrpSpPr/>
          <p:nvPr/>
        </p:nvGrpSpPr>
        <p:grpSpPr>
          <a:xfrm>
            <a:off x="6434302" y="5292021"/>
            <a:ext cx="5421286" cy="2944050"/>
            <a:chOff x="0" y="-38100"/>
            <a:chExt cx="1427828" cy="775388"/>
          </a:xfrm>
        </p:grpSpPr>
        <p:sp>
          <p:nvSpPr>
            <p:cNvPr id="286" name="Google Shape;286;p7"/>
            <p:cNvSpPr/>
            <p:nvPr/>
          </p:nvSpPr>
          <p:spPr>
            <a:xfrm>
              <a:off x="0" y="0"/>
              <a:ext cx="1427828" cy="737288"/>
            </a:xfrm>
            <a:custGeom>
              <a:avLst/>
              <a:gdLst/>
              <a:ahLst/>
              <a:cxnLst/>
              <a:rect l="l" t="t" r="r" b="b"/>
              <a:pathLst>
                <a:path w="1427828" h="737288" extrusionOk="0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 txBox="1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7"/>
          <p:cNvGrpSpPr/>
          <p:nvPr/>
        </p:nvGrpSpPr>
        <p:grpSpPr>
          <a:xfrm>
            <a:off x="6600203" y="3043274"/>
            <a:ext cx="5089482" cy="4865860"/>
            <a:chOff x="0" y="-38100"/>
            <a:chExt cx="1340440" cy="1281543"/>
          </a:xfrm>
        </p:grpSpPr>
        <p:sp>
          <p:nvSpPr>
            <p:cNvPr id="289" name="Google Shape;289;p7"/>
            <p:cNvSpPr/>
            <p:nvPr/>
          </p:nvSpPr>
          <p:spPr>
            <a:xfrm>
              <a:off x="0" y="0"/>
              <a:ext cx="1340440" cy="1243443"/>
            </a:xfrm>
            <a:custGeom>
              <a:avLst/>
              <a:gdLst/>
              <a:ahLst/>
              <a:cxnLst/>
              <a:rect l="l" t="t" r="r" b="b"/>
              <a:pathLst>
                <a:path w="1340440" h="1243443" extrusionOk="0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165864"/>
                  </a:lnTo>
                  <a:cubicBezTo>
                    <a:pt x="1340440" y="1186440"/>
                    <a:pt x="1332266" y="1206172"/>
                    <a:pt x="1317717" y="1220721"/>
                  </a:cubicBezTo>
                  <a:cubicBezTo>
                    <a:pt x="1303169" y="1235270"/>
                    <a:pt x="1283436" y="1243443"/>
                    <a:pt x="1262861" y="1243443"/>
                  </a:cubicBezTo>
                  <a:lnTo>
                    <a:pt x="77579" y="1243443"/>
                  </a:lnTo>
                  <a:cubicBezTo>
                    <a:pt x="57004" y="1243443"/>
                    <a:pt x="37271" y="1235270"/>
                    <a:pt x="22722" y="1220721"/>
                  </a:cubicBezTo>
                  <a:cubicBezTo>
                    <a:pt x="8173" y="1206172"/>
                    <a:pt x="0" y="1186440"/>
                    <a:pt x="0" y="1165864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 txBox="1"/>
            <p:nvPr/>
          </p:nvSpPr>
          <p:spPr>
            <a:xfrm>
              <a:off x="0" y="-38100"/>
              <a:ext cx="1340440" cy="1281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7"/>
          <p:cNvGrpSpPr/>
          <p:nvPr/>
        </p:nvGrpSpPr>
        <p:grpSpPr>
          <a:xfrm>
            <a:off x="8039198" y="2082188"/>
            <a:ext cx="2211493" cy="2211493"/>
            <a:chOff x="0" y="0"/>
            <a:chExt cx="812800" cy="812800"/>
          </a:xfrm>
        </p:grpSpPr>
        <p:sp>
          <p:nvSpPr>
            <p:cNvPr id="292" name="Google Shape;292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7"/>
          <p:cNvGrpSpPr/>
          <p:nvPr/>
        </p:nvGrpSpPr>
        <p:grpSpPr>
          <a:xfrm>
            <a:off x="12112763" y="5292021"/>
            <a:ext cx="5421286" cy="2944050"/>
            <a:chOff x="0" y="-38100"/>
            <a:chExt cx="1427828" cy="775388"/>
          </a:xfrm>
        </p:grpSpPr>
        <p:sp>
          <p:nvSpPr>
            <p:cNvPr id="295" name="Google Shape;295;p7"/>
            <p:cNvSpPr/>
            <p:nvPr/>
          </p:nvSpPr>
          <p:spPr>
            <a:xfrm>
              <a:off x="0" y="0"/>
              <a:ext cx="1427828" cy="737288"/>
            </a:xfrm>
            <a:custGeom>
              <a:avLst/>
              <a:gdLst/>
              <a:ahLst/>
              <a:cxnLst/>
              <a:rect l="l" t="t" r="r" b="b"/>
              <a:pathLst>
                <a:path w="1427828" h="737288" extrusionOk="0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 txBox="1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7"/>
          <p:cNvGrpSpPr/>
          <p:nvPr/>
        </p:nvGrpSpPr>
        <p:grpSpPr>
          <a:xfrm>
            <a:off x="12278664" y="3043274"/>
            <a:ext cx="5089482" cy="4865860"/>
            <a:chOff x="0" y="-38100"/>
            <a:chExt cx="1340440" cy="1281543"/>
          </a:xfrm>
        </p:grpSpPr>
        <p:sp>
          <p:nvSpPr>
            <p:cNvPr id="298" name="Google Shape;298;p7"/>
            <p:cNvSpPr/>
            <p:nvPr/>
          </p:nvSpPr>
          <p:spPr>
            <a:xfrm>
              <a:off x="0" y="0"/>
              <a:ext cx="1340440" cy="1243443"/>
            </a:xfrm>
            <a:custGeom>
              <a:avLst/>
              <a:gdLst/>
              <a:ahLst/>
              <a:cxnLst/>
              <a:rect l="l" t="t" r="r" b="b"/>
              <a:pathLst>
                <a:path w="1340440" h="1243443" extrusionOk="0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165864"/>
                  </a:lnTo>
                  <a:cubicBezTo>
                    <a:pt x="1340440" y="1186440"/>
                    <a:pt x="1332266" y="1206172"/>
                    <a:pt x="1317717" y="1220721"/>
                  </a:cubicBezTo>
                  <a:cubicBezTo>
                    <a:pt x="1303169" y="1235270"/>
                    <a:pt x="1283436" y="1243443"/>
                    <a:pt x="1262861" y="1243443"/>
                  </a:cubicBezTo>
                  <a:lnTo>
                    <a:pt x="77579" y="1243443"/>
                  </a:lnTo>
                  <a:cubicBezTo>
                    <a:pt x="57004" y="1243443"/>
                    <a:pt x="37271" y="1235270"/>
                    <a:pt x="22722" y="1220721"/>
                  </a:cubicBezTo>
                  <a:cubicBezTo>
                    <a:pt x="8173" y="1206172"/>
                    <a:pt x="0" y="1186440"/>
                    <a:pt x="0" y="1165864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 txBox="1"/>
            <p:nvPr/>
          </p:nvSpPr>
          <p:spPr>
            <a:xfrm>
              <a:off x="0" y="-38100"/>
              <a:ext cx="1340440" cy="1281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7"/>
          <p:cNvGrpSpPr/>
          <p:nvPr/>
        </p:nvGrpSpPr>
        <p:grpSpPr>
          <a:xfrm>
            <a:off x="13717659" y="2082188"/>
            <a:ext cx="2211493" cy="2211493"/>
            <a:chOff x="0" y="0"/>
            <a:chExt cx="812800" cy="812800"/>
          </a:xfrm>
        </p:grpSpPr>
        <p:sp>
          <p:nvSpPr>
            <p:cNvPr id="301" name="Google Shape;301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7"/>
          <p:cNvGrpSpPr/>
          <p:nvPr/>
        </p:nvGrpSpPr>
        <p:grpSpPr>
          <a:xfrm>
            <a:off x="0" y="-144661"/>
            <a:ext cx="17368147" cy="1687855"/>
            <a:chOff x="0" y="-38100"/>
            <a:chExt cx="4574327" cy="444538"/>
          </a:xfrm>
        </p:grpSpPr>
        <p:sp>
          <p:nvSpPr>
            <p:cNvPr id="304" name="Google Shape;304;p7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 extrusionOk="0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05" name="Google Shape;305;p7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7"/>
          <p:cNvSpPr/>
          <p:nvPr/>
        </p:nvSpPr>
        <p:spPr>
          <a:xfrm>
            <a:off x="13783860" y="529751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 extrusionOk="0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07" name="Google Shape;307;p7"/>
          <p:cNvSpPr/>
          <p:nvPr/>
        </p:nvSpPr>
        <p:spPr>
          <a:xfrm>
            <a:off x="13968272" y="2290371"/>
            <a:ext cx="1710267" cy="1795128"/>
          </a:xfrm>
          <a:custGeom>
            <a:avLst/>
            <a:gdLst/>
            <a:ahLst/>
            <a:cxnLst/>
            <a:rect l="l" t="t" r="r" b="b"/>
            <a:pathLst>
              <a:path w="1710267" h="1795128" extrusionOk="0">
                <a:moveTo>
                  <a:pt x="0" y="0"/>
                </a:moveTo>
                <a:lnTo>
                  <a:pt x="1710267" y="0"/>
                </a:lnTo>
                <a:lnTo>
                  <a:pt x="1710267" y="1795128"/>
                </a:lnTo>
                <a:lnTo>
                  <a:pt x="0" y="1795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08" name="Google Shape;308;p7"/>
          <p:cNvSpPr/>
          <p:nvPr/>
        </p:nvSpPr>
        <p:spPr>
          <a:xfrm>
            <a:off x="8204588" y="2585456"/>
            <a:ext cx="1878823" cy="1101460"/>
          </a:xfrm>
          <a:custGeom>
            <a:avLst/>
            <a:gdLst/>
            <a:ahLst/>
            <a:cxnLst/>
            <a:rect l="l" t="t" r="r" b="b"/>
            <a:pathLst>
              <a:path w="1878823" h="1101460" extrusionOk="0">
                <a:moveTo>
                  <a:pt x="0" y="0"/>
                </a:moveTo>
                <a:lnTo>
                  <a:pt x="1878824" y="0"/>
                </a:lnTo>
                <a:lnTo>
                  <a:pt x="1878824" y="1101460"/>
                </a:lnTo>
                <a:lnTo>
                  <a:pt x="0" y="1101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09" name="Google Shape;309;p7"/>
          <p:cNvSpPr/>
          <p:nvPr/>
        </p:nvSpPr>
        <p:spPr>
          <a:xfrm>
            <a:off x="2665858" y="2290371"/>
            <a:ext cx="1597473" cy="1597473"/>
          </a:xfrm>
          <a:custGeom>
            <a:avLst/>
            <a:gdLst/>
            <a:ahLst/>
            <a:cxnLst/>
            <a:rect l="l" t="t" r="r" b="b"/>
            <a:pathLst>
              <a:path w="1597473" h="1597473" extrusionOk="0">
                <a:moveTo>
                  <a:pt x="0" y="0"/>
                </a:moveTo>
                <a:lnTo>
                  <a:pt x="1597473" y="0"/>
                </a:lnTo>
                <a:lnTo>
                  <a:pt x="1597473" y="1597473"/>
                </a:lnTo>
                <a:lnTo>
                  <a:pt x="0" y="1597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10" name="Google Shape;310;p7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ELEMENTI CHIAVE</a:t>
            </a:r>
            <a:endParaRPr/>
          </a:p>
        </p:txBody>
      </p:sp>
      <p:sp>
        <p:nvSpPr>
          <p:cNvPr id="311" name="Google Shape;311;p7"/>
          <p:cNvSpPr txBox="1"/>
          <p:nvPr/>
        </p:nvSpPr>
        <p:spPr>
          <a:xfrm>
            <a:off x="1408378" y="5550295"/>
            <a:ext cx="4112433" cy="52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COLLABORAZIONE</a:t>
            </a:r>
            <a:endParaRPr/>
          </a:p>
        </p:txBody>
      </p:sp>
      <p:sp>
        <p:nvSpPr>
          <p:cNvPr id="312" name="Google Shape;312;p7"/>
          <p:cNvSpPr txBox="1"/>
          <p:nvPr/>
        </p:nvSpPr>
        <p:spPr>
          <a:xfrm>
            <a:off x="14516197" y="536647"/>
            <a:ext cx="2743103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2 </a:t>
            </a:r>
            <a:endParaRPr/>
          </a:p>
        </p:txBody>
      </p:sp>
      <p:sp>
        <p:nvSpPr>
          <p:cNvPr id="313" name="Google Shape;313;p7"/>
          <p:cNvSpPr txBox="1"/>
          <p:nvPr/>
        </p:nvSpPr>
        <p:spPr>
          <a:xfrm>
            <a:off x="7087784" y="5500910"/>
            <a:ext cx="4112433" cy="52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COMUNICAZIONE</a:t>
            </a:r>
            <a:endParaRPr/>
          </a:p>
        </p:txBody>
      </p:sp>
      <p:sp>
        <p:nvSpPr>
          <p:cNvPr id="314" name="Google Shape;314;p7"/>
          <p:cNvSpPr txBox="1"/>
          <p:nvPr/>
        </p:nvSpPr>
        <p:spPr>
          <a:xfrm>
            <a:off x="12931913" y="5522407"/>
            <a:ext cx="4112433" cy="52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MOTIVAZIONE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/>
          <p:nvPr/>
        </p:nvSpPr>
        <p:spPr>
          <a:xfrm>
            <a:off x="901593" y="5343525"/>
            <a:ext cx="16484814" cy="1696142"/>
          </a:xfrm>
          <a:custGeom>
            <a:avLst/>
            <a:gdLst/>
            <a:ahLst/>
            <a:cxnLst/>
            <a:rect l="l" t="t" r="r" b="b"/>
            <a:pathLst>
              <a:path w="16484814" h="1696142" extrusionOk="0">
                <a:moveTo>
                  <a:pt x="0" y="0"/>
                </a:moveTo>
                <a:lnTo>
                  <a:pt x="16484814" y="0"/>
                </a:lnTo>
                <a:lnTo>
                  <a:pt x="16484814" y="1696142"/>
                </a:lnTo>
                <a:lnTo>
                  <a:pt x="0" y="16961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320" name="Google Shape;320;p8"/>
          <p:cNvGrpSpPr/>
          <p:nvPr/>
        </p:nvGrpSpPr>
        <p:grpSpPr>
          <a:xfrm>
            <a:off x="0" y="-144661"/>
            <a:ext cx="18288000" cy="2372092"/>
            <a:chOff x="0" y="-38100"/>
            <a:chExt cx="4816593" cy="624748"/>
          </a:xfrm>
        </p:grpSpPr>
        <p:sp>
          <p:nvSpPr>
            <p:cNvPr id="321" name="Google Shape;321;p8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22" name="Google Shape;322;p8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8"/>
          <p:cNvSpPr txBox="1"/>
          <p:nvPr/>
        </p:nvSpPr>
        <p:spPr>
          <a:xfrm>
            <a:off x="919853" y="356479"/>
            <a:ext cx="4588107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>
            <a:off x="5488910" y="442204"/>
            <a:ext cx="0" cy="1417611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8"/>
          <p:cNvCxnSpPr/>
          <p:nvPr/>
        </p:nvCxnSpPr>
        <p:spPr>
          <a:xfrm>
            <a:off x="9038429" y="7011092"/>
            <a:ext cx="0" cy="2713937"/>
          </a:xfrm>
          <a:prstGeom prst="straightConnector1">
            <a:avLst/>
          </a:prstGeom>
          <a:noFill/>
          <a:ln w="47625" cap="flat" cmpd="sng">
            <a:solidFill>
              <a:srgbClr val="0345E4"/>
            </a:solidFill>
            <a:prstDash val="solid"/>
            <a:round/>
            <a:headEnd type="none" w="sm" len="sm"/>
            <a:tailEnd type="oval" w="lg" len="lg"/>
          </a:ln>
        </p:spPr>
      </p:cxnSp>
      <p:grpSp>
        <p:nvGrpSpPr>
          <p:cNvPr id="326" name="Google Shape;326;p8"/>
          <p:cNvGrpSpPr/>
          <p:nvPr/>
        </p:nvGrpSpPr>
        <p:grpSpPr>
          <a:xfrm rot="5400000">
            <a:off x="936265" y="2637982"/>
            <a:ext cx="1479329" cy="1548673"/>
            <a:chOff x="0" y="-38100"/>
            <a:chExt cx="812800" cy="850900"/>
          </a:xfrm>
        </p:grpSpPr>
        <p:sp>
          <p:nvSpPr>
            <p:cNvPr id="327" name="Google Shape;327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45897"/>
                  </a:lnTo>
                  <a:cubicBezTo>
                    <a:pt x="812800" y="693303"/>
                    <a:pt x="693303" y="812800"/>
                    <a:pt x="545897" y="812800"/>
                  </a:cubicBezTo>
                  <a:lnTo>
                    <a:pt x="266903" y="812800"/>
                  </a:lnTo>
                  <a:cubicBezTo>
                    <a:pt x="119497" y="812800"/>
                    <a:pt x="0" y="693303"/>
                    <a:pt x="0" y="545897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solidFill>
              <a:srgbClr val="0345E4">
                <a:alpha val="2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8"/>
          <p:cNvGrpSpPr/>
          <p:nvPr/>
        </p:nvGrpSpPr>
        <p:grpSpPr>
          <a:xfrm rot="5400000">
            <a:off x="1916531" y="3551900"/>
            <a:ext cx="771724" cy="771724"/>
            <a:chOff x="0" y="0"/>
            <a:chExt cx="812800" cy="812800"/>
          </a:xfrm>
        </p:grpSpPr>
        <p:sp>
          <p:nvSpPr>
            <p:cNvPr id="330" name="Google Shape;330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 cmpd="sng">
              <a:solidFill>
                <a:srgbClr val="0345E4">
                  <a:alpha val="40000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8"/>
          <p:cNvGrpSpPr/>
          <p:nvPr/>
        </p:nvGrpSpPr>
        <p:grpSpPr>
          <a:xfrm>
            <a:off x="16287059" y="8247665"/>
            <a:ext cx="2954728" cy="2954728"/>
            <a:chOff x="0" y="0"/>
            <a:chExt cx="812800" cy="812800"/>
          </a:xfrm>
        </p:grpSpPr>
        <p:sp>
          <p:nvSpPr>
            <p:cNvPr id="333" name="Google Shape;333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 cmpd="sng">
              <a:solidFill>
                <a:srgbClr val="0345E4">
                  <a:alpha val="19607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8"/>
          <p:cNvSpPr/>
          <p:nvPr/>
        </p:nvSpPr>
        <p:spPr>
          <a:xfrm rot="2384181">
            <a:off x="12477033" y="2667413"/>
            <a:ext cx="849979" cy="2540698"/>
          </a:xfrm>
          <a:custGeom>
            <a:avLst/>
            <a:gdLst/>
            <a:ahLst/>
            <a:cxnLst/>
            <a:rect l="l" t="t" r="r" b="b"/>
            <a:pathLst>
              <a:path w="849979" h="2540698" extrusionOk="0">
                <a:moveTo>
                  <a:pt x="0" y="0"/>
                </a:moveTo>
                <a:lnTo>
                  <a:pt x="849979" y="0"/>
                </a:lnTo>
                <a:lnTo>
                  <a:pt x="849979" y="2540698"/>
                </a:lnTo>
                <a:lnTo>
                  <a:pt x="0" y="2540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36" name="Google Shape;336;p8"/>
          <p:cNvSpPr txBox="1"/>
          <p:nvPr/>
        </p:nvSpPr>
        <p:spPr>
          <a:xfrm>
            <a:off x="1028700" y="5911561"/>
            <a:ext cx="369427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INIZIALIZZAZIONE</a:t>
            </a:r>
            <a:endParaRPr/>
          </a:p>
        </p:txBody>
      </p:sp>
      <p:sp>
        <p:nvSpPr>
          <p:cNvPr id="337" name="Google Shape;337;p8"/>
          <p:cNvSpPr txBox="1"/>
          <p:nvPr/>
        </p:nvSpPr>
        <p:spPr>
          <a:xfrm>
            <a:off x="4722973" y="5911561"/>
            <a:ext cx="2574012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OBIETTIVI</a:t>
            </a:r>
            <a:endParaRPr/>
          </a:p>
        </p:txBody>
      </p:sp>
      <p:sp>
        <p:nvSpPr>
          <p:cNvPr id="338" name="Google Shape;338;p8"/>
          <p:cNvSpPr txBox="1"/>
          <p:nvPr/>
        </p:nvSpPr>
        <p:spPr>
          <a:xfrm>
            <a:off x="8267930" y="5525741"/>
            <a:ext cx="1752139" cy="129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GESTIONE DEI PROBLEMI</a:t>
            </a:r>
            <a:endParaRPr/>
          </a:p>
        </p:txBody>
      </p:sp>
      <p:sp>
        <p:nvSpPr>
          <p:cNvPr id="339" name="Google Shape;339;p8"/>
          <p:cNvSpPr txBox="1"/>
          <p:nvPr/>
        </p:nvSpPr>
        <p:spPr>
          <a:xfrm>
            <a:off x="11095178" y="5746363"/>
            <a:ext cx="268006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RIDEFINIZIONE DEI RUOLI</a:t>
            </a:r>
            <a:endParaRPr/>
          </a:p>
        </p:txBody>
      </p:sp>
      <p:sp>
        <p:nvSpPr>
          <p:cNvPr id="340" name="Google Shape;340;p8"/>
          <p:cNvSpPr txBox="1"/>
          <p:nvPr/>
        </p:nvSpPr>
        <p:spPr>
          <a:xfrm>
            <a:off x="14040915" y="5588098"/>
            <a:ext cx="3218385" cy="93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FINALE</a:t>
            </a:r>
            <a:endParaRPr/>
          </a:p>
        </p:txBody>
      </p:sp>
      <p:sp>
        <p:nvSpPr>
          <p:cNvPr id="341" name="Google Shape;341;p8"/>
          <p:cNvSpPr txBox="1"/>
          <p:nvPr/>
        </p:nvSpPr>
        <p:spPr>
          <a:xfrm>
            <a:off x="9331102" y="7978725"/>
            <a:ext cx="4444136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Momento di cambiamento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9"/>
          <p:cNvGrpSpPr/>
          <p:nvPr/>
        </p:nvGrpSpPr>
        <p:grpSpPr>
          <a:xfrm>
            <a:off x="0" y="-38168"/>
            <a:ext cx="4235092" cy="10335220"/>
            <a:chOff x="0" y="-38100"/>
            <a:chExt cx="3346246" cy="8166100"/>
          </a:xfrm>
        </p:grpSpPr>
        <p:sp>
          <p:nvSpPr>
            <p:cNvPr id="347" name="Google Shape;347;p9"/>
            <p:cNvSpPr/>
            <p:nvPr/>
          </p:nvSpPr>
          <p:spPr>
            <a:xfrm>
              <a:off x="0" y="0"/>
              <a:ext cx="3346246" cy="8128000"/>
            </a:xfrm>
            <a:custGeom>
              <a:avLst/>
              <a:gdLst/>
              <a:ahLst/>
              <a:cxnLst/>
              <a:rect l="l" t="t" r="r" b="b"/>
              <a:pathLst>
                <a:path w="3346246" h="8128000" extrusionOk="0">
                  <a:moveTo>
                    <a:pt x="0" y="0"/>
                  </a:moveTo>
                  <a:lnTo>
                    <a:pt x="3346246" y="0"/>
                  </a:lnTo>
                  <a:lnTo>
                    <a:pt x="3346246" y="8128000"/>
                  </a:lnTo>
                  <a:lnTo>
                    <a:pt x="0" y="812800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48" name="Google Shape;348;p9"/>
            <p:cNvSpPr txBox="1"/>
            <p:nvPr/>
          </p:nvSpPr>
          <p:spPr>
            <a:xfrm>
              <a:off x="0" y="-38100"/>
              <a:ext cx="3346246" cy="81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" name="Google Shape;349;p9"/>
          <p:cNvGrpSpPr/>
          <p:nvPr/>
        </p:nvGrpSpPr>
        <p:grpSpPr>
          <a:xfrm>
            <a:off x="180501" y="2477265"/>
            <a:ext cx="5881542" cy="3302319"/>
            <a:chOff x="0" y="-38100"/>
            <a:chExt cx="812800" cy="456364"/>
          </a:xfrm>
        </p:grpSpPr>
        <p:sp>
          <p:nvSpPr>
            <p:cNvPr id="350" name="Google Shape;350;p9"/>
            <p:cNvSpPr/>
            <p:nvPr/>
          </p:nvSpPr>
          <p:spPr>
            <a:xfrm>
              <a:off x="0" y="0"/>
              <a:ext cx="812800" cy="418264"/>
            </a:xfrm>
            <a:custGeom>
              <a:avLst/>
              <a:gdLst/>
              <a:ahLst/>
              <a:cxnLst/>
              <a:rect l="l" t="t" r="r" b="b"/>
              <a:pathLst>
                <a:path w="812800" h="418264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418264"/>
                  </a:lnTo>
                  <a:lnTo>
                    <a:pt x="0" y="418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51" name="Google Shape;351;p9"/>
            <p:cNvSpPr txBox="1"/>
            <p:nvPr/>
          </p:nvSpPr>
          <p:spPr>
            <a:xfrm>
              <a:off x="0" y="-38100"/>
              <a:ext cx="812800" cy="456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9"/>
          <p:cNvGrpSpPr/>
          <p:nvPr/>
        </p:nvGrpSpPr>
        <p:grpSpPr>
          <a:xfrm>
            <a:off x="6425565" y="2477265"/>
            <a:ext cx="5826532" cy="3302319"/>
            <a:chOff x="0" y="-38100"/>
            <a:chExt cx="805198" cy="456364"/>
          </a:xfrm>
        </p:grpSpPr>
        <p:sp>
          <p:nvSpPr>
            <p:cNvPr id="353" name="Google Shape;353;p9"/>
            <p:cNvSpPr/>
            <p:nvPr/>
          </p:nvSpPr>
          <p:spPr>
            <a:xfrm>
              <a:off x="0" y="0"/>
              <a:ext cx="805198" cy="418264"/>
            </a:xfrm>
            <a:custGeom>
              <a:avLst/>
              <a:gdLst/>
              <a:ahLst/>
              <a:cxnLst/>
              <a:rect l="l" t="t" r="r" b="b"/>
              <a:pathLst>
                <a:path w="805198" h="418264" extrusionOk="0">
                  <a:moveTo>
                    <a:pt x="0" y="0"/>
                  </a:moveTo>
                  <a:lnTo>
                    <a:pt x="805198" y="0"/>
                  </a:lnTo>
                  <a:lnTo>
                    <a:pt x="805198" y="418264"/>
                  </a:lnTo>
                  <a:lnTo>
                    <a:pt x="0" y="418264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54" name="Google Shape;354;p9"/>
            <p:cNvSpPr txBox="1"/>
            <p:nvPr/>
          </p:nvSpPr>
          <p:spPr>
            <a:xfrm>
              <a:off x="0" y="-38100"/>
              <a:ext cx="805198" cy="456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p9"/>
          <p:cNvGrpSpPr/>
          <p:nvPr/>
        </p:nvGrpSpPr>
        <p:grpSpPr>
          <a:xfrm>
            <a:off x="180501" y="6364536"/>
            <a:ext cx="5881542" cy="3236308"/>
            <a:chOff x="0" y="-38100"/>
            <a:chExt cx="812800" cy="447242"/>
          </a:xfrm>
        </p:grpSpPr>
        <p:sp>
          <p:nvSpPr>
            <p:cNvPr id="356" name="Google Shape;356;p9"/>
            <p:cNvSpPr/>
            <p:nvPr/>
          </p:nvSpPr>
          <p:spPr>
            <a:xfrm>
              <a:off x="0" y="0"/>
              <a:ext cx="812800" cy="409142"/>
            </a:xfrm>
            <a:custGeom>
              <a:avLst/>
              <a:gdLst/>
              <a:ahLst/>
              <a:cxnLst/>
              <a:rect l="l" t="t" r="r" b="b"/>
              <a:pathLst>
                <a:path w="812800" h="40914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409142"/>
                  </a:lnTo>
                  <a:lnTo>
                    <a:pt x="0" y="409142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57" name="Google Shape;357;p9"/>
            <p:cNvSpPr txBox="1"/>
            <p:nvPr/>
          </p:nvSpPr>
          <p:spPr>
            <a:xfrm>
              <a:off x="0" y="-38100"/>
              <a:ext cx="812800" cy="447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9"/>
          <p:cNvGrpSpPr/>
          <p:nvPr/>
        </p:nvGrpSpPr>
        <p:grpSpPr>
          <a:xfrm>
            <a:off x="6425565" y="6364536"/>
            <a:ext cx="5881542" cy="3302319"/>
            <a:chOff x="0" y="-38100"/>
            <a:chExt cx="812800" cy="456364"/>
          </a:xfrm>
        </p:grpSpPr>
        <p:sp>
          <p:nvSpPr>
            <p:cNvPr id="359" name="Google Shape;359;p9"/>
            <p:cNvSpPr/>
            <p:nvPr/>
          </p:nvSpPr>
          <p:spPr>
            <a:xfrm>
              <a:off x="0" y="0"/>
              <a:ext cx="812800" cy="418264"/>
            </a:xfrm>
            <a:custGeom>
              <a:avLst/>
              <a:gdLst/>
              <a:ahLst/>
              <a:cxnLst/>
              <a:rect l="l" t="t" r="r" b="b"/>
              <a:pathLst>
                <a:path w="812800" h="418264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418264"/>
                  </a:lnTo>
                  <a:lnTo>
                    <a:pt x="0" y="418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60" name="Google Shape;360;p9"/>
            <p:cNvSpPr txBox="1"/>
            <p:nvPr/>
          </p:nvSpPr>
          <p:spPr>
            <a:xfrm>
              <a:off x="0" y="-38100"/>
              <a:ext cx="812800" cy="456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9"/>
          <p:cNvGrpSpPr/>
          <p:nvPr/>
        </p:nvGrpSpPr>
        <p:grpSpPr>
          <a:xfrm>
            <a:off x="713736" y="2070594"/>
            <a:ext cx="1323176" cy="1262922"/>
            <a:chOff x="-366471" y="-11891"/>
            <a:chExt cx="15572971" cy="14863810"/>
          </a:xfrm>
        </p:grpSpPr>
        <p:sp>
          <p:nvSpPr>
            <p:cNvPr id="362" name="Google Shape;362;p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 extrusionOk="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 extrusionOk="0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 extrusionOk="0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222" t="-5330" r="222" b="-532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9"/>
          <p:cNvGrpSpPr/>
          <p:nvPr/>
        </p:nvGrpSpPr>
        <p:grpSpPr>
          <a:xfrm>
            <a:off x="6849326" y="2070594"/>
            <a:ext cx="1323176" cy="1262922"/>
            <a:chOff x="-366471" y="-11891"/>
            <a:chExt cx="15572971" cy="14863810"/>
          </a:xfrm>
        </p:grpSpPr>
        <p:sp>
          <p:nvSpPr>
            <p:cNvPr id="366" name="Google Shape;366;p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 extrusionOk="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 extrusionOk="0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 extrusionOk="0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222" r="222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9"/>
          <p:cNvGrpSpPr/>
          <p:nvPr/>
        </p:nvGrpSpPr>
        <p:grpSpPr>
          <a:xfrm>
            <a:off x="713736" y="5883350"/>
            <a:ext cx="1323176" cy="1262922"/>
            <a:chOff x="-366471" y="-11891"/>
            <a:chExt cx="15572971" cy="14863810"/>
          </a:xfrm>
        </p:grpSpPr>
        <p:sp>
          <p:nvSpPr>
            <p:cNvPr id="370" name="Google Shape;370;p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 extrusionOk="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 extrusionOk="0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 extrusionOk="0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222" t="-16661" r="222" b="-16662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9"/>
          <p:cNvGrpSpPr/>
          <p:nvPr/>
        </p:nvGrpSpPr>
        <p:grpSpPr>
          <a:xfrm>
            <a:off x="7001726" y="5883350"/>
            <a:ext cx="1323176" cy="1262922"/>
            <a:chOff x="-366471" y="-11891"/>
            <a:chExt cx="15572971" cy="14863810"/>
          </a:xfrm>
        </p:grpSpPr>
        <p:sp>
          <p:nvSpPr>
            <p:cNvPr id="374" name="Google Shape;374;p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 extrusionOk="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 extrusionOk="0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 extrusionOk="0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222" t="-16744" r="222" b="-16744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9"/>
          <p:cNvSpPr txBox="1"/>
          <p:nvPr/>
        </p:nvSpPr>
        <p:spPr>
          <a:xfrm>
            <a:off x="4842278" y="5243855"/>
            <a:ext cx="2376398" cy="3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Anna</a:t>
            </a:r>
            <a:endParaRPr/>
          </a:p>
        </p:txBody>
      </p:sp>
      <p:sp>
        <p:nvSpPr>
          <p:cNvPr id="378" name="Google Shape;378;p9"/>
          <p:cNvSpPr txBox="1"/>
          <p:nvPr/>
        </p:nvSpPr>
        <p:spPr>
          <a:xfrm>
            <a:off x="10815081" y="5115452"/>
            <a:ext cx="2190586" cy="3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Lorenzo</a:t>
            </a:r>
            <a:endParaRPr/>
          </a:p>
        </p:txBody>
      </p:sp>
      <p:sp>
        <p:nvSpPr>
          <p:cNvPr id="379" name="Google Shape;379;p9"/>
          <p:cNvSpPr txBox="1"/>
          <p:nvPr/>
        </p:nvSpPr>
        <p:spPr>
          <a:xfrm>
            <a:off x="4842278" y="9061133"/>
            <a:ext cx="2190586" cy="3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Martina </a:t>
            </a:r>
            <a:endParaRPr/>
          </a:p>
        </p:txBody>
      </p:sp>
      <p:sp>
        <p:nvSpPr>
          <p:cNvPr id="380" name="Google Shape;380;p9"/>
          <p:cNvSpPr txBox="1"/>
          <p:nvPr/>
        </p:nvSpPr>
        <p:spPr>
          <a:xfrm>
            <a:off x="10764856" y="9091218"/>
            <a:ext cx="2190586" cy="3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Simone</a:t>
            </a:r>
            <a:endParaRPr/>
          </a:p>
        </p:txBody>
      </p:sp>
      <p:grpSp>
        <p:nvGrpSpPr>
          <p:cNvPr id="381" name="Google Shape;381;p9"/>
          <p:cNvGrpSpPr/>
          <p:nvPr/>
        </p:nvGrpSpPr>
        <p:grpSpPr>
          <a:xfrm>
            <a:off x="13887344" y="1028700"/>
            <a:ext cx="3987330" cy="3987330"/>
            <a:chOff x="0" y="0"/>
            <a:chExt cx="812800" cy="812800"/>
          </a:xfrm>
        </p:grpSpPr>
        <p:sp>
          <p:nvSpPr>
            <p:cNvPr id="382" name="Google Shape;382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 cmpd="sng">
              <a:solidFill>
                <a:srgbClr val="F6F6F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84" name="Google Shape;384;p9"/>
          <p:cNvCxnSpPr/>
          <p:nvPr/>
        </p:nvCxnSpPr>
        <p:spPr>
          <a:xfrm>
            <a:off x="999052" y="1427163"/>
            <a:ext cx="1310100" cy="0"/>
          </a:xfrm>
          <a:prstGeom prst="straightConnector1">
            <a:avLst/>
          </a:prstGeom>
          <a:noFill/>
          <a:ln w="95250" cap="flat" cmpd="sng">
            <a:solidFill>
              <a:srgbClr val="0345E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9"/>
          <p:cNvSpPr txBox="1"/>
          <p:nvPr/>
        </p:nvSpPr>
        <p:spPr>
          <a:xfrm>
            <a:off x="960952" y="277812"/>
            <a:ext cx="8708611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RIDEFINIZIONE DEI RUOLI</a:t>
            </a:r>
            <a:endParaRPr/>
          </a:p>
        </p:txBody>
      </p:sp>
      <p:sp>
        <p:nvSpPr>
          <p:cNvPr id="386" name="Google Shape;386;p9"/>
          <p:cNvSpPr/>
          <p:nvPr/>
        </p:nvSpPr>
        <p:spPr>
          <a:xfrm>
            <a:off x="14372017" y="482689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 extrusionOk="0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87" name="Google Shape;387;p9"/>
          <p:cNvSpPr txBox="1"/>
          <p:nvPr/>
        </p:nvSpPr>
        <p:spPr>
          <a:xfrm>
            <a:off x="15152398" y="506095"/>
            <a:ext cx="2743103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/>
          </a:p>
        </p:txBody>
      </p:sp>
      <p:grpSp>
        <p:nvGrpSpPr>
          <p:cNvPr id="388" name="Google Shape;388;p9"/>
          <p:cNvGrpSpPr/>
          <p:nvPr/>
        </p:nvGrpSpPr>
        <p:grpSpPr>
          <a:xfrm>
            <a:off x="-1615919" y="6389388"/>
            <a:ext cx="3277467" cy="3277467"/>
            <a:chOff x="0" y="0"/>
            <a:chExt cx="812800" cy="812800"/>
          </a:xfrm>
        </p:grpSpPr>
        <p:sp>
          <p:nvSpPr>
            <p:cNvPr id="389" name="Google Shape;389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 cmpd="sng">
              <a:solidFill>
                <a:srgbClr val="0345E4">
                  <a:alpha val="19607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9"/>
          <p:cNvGrpSpPr/>
          <p:nvPr/>
        </p:nvGrpSpPr>
        <p:grpSpPr>
          <a:xfrm>
            <a:off x="12704986" y="4215683"/>
            <a:ext cx="5190515" cy="3302319"/>
            <a:chOff x="0" y="-38100"/>
            <a:chExt cx="717304" cy="456364"/>
          </a:xfrm>
        </p:grpSpPr>
        <p:sp>
          <p:nvSpPr>
            <p:cNvPr id="392" name="Google Shape;392;p9"/>
            <p:cNvSpPr/>
            <p:nvPr/>
          </p:nvSpPr>
          <p:spPr>
            <a:xfrm>
              <a:off x="0" y="0"/>
              <a:ext cx="717304" cy="418264"/>
            </a:xfrm>
            <a:custGeom>
              <a:avLst/>
              <a:gdLst/>
              <a:ahLst/>
              <a:cxnLst/>
              <a:rect l="l" t="t" r="r" b="b"/>
              <a:pathLst>
                <a:path w="717304" h="418264" extrusionOk="0">
                  <a:moveTo>
                    <a:pt x="0" y="0"/>
                  </a:moveTo>
                  <a:lnTo>
                    <a:pt x="717304" y="0"/>
                  </a:lnTo>
                  <a:lnTo>
                    <a:pt x="717304" y="418264"/>
                  </a:lnTo>
                  <a:lnTo>
                    <a:pt x="0" y="418264"/>
                  </a:ln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93" name="Google Shape;393;p9"/>
            <p:cNvSpPr txBox="1"/>
            <p:nvPr/>
          </p:nvSpPr>
          <p:spPr>
            <a:xfrm>
              <a:off x="0" y="-38100"/>
              <a:ext cx="717304" cy="456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9"/>
          <p:cNvSpPr txBox="1"/>
          <p:nvPr/>
        </p:nvSpPr>
        <p:spPr>
          <a:xfrm>
            <a:off x="12923846" y="5096402"/>
            <a:ext cx="4752795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SVILUPPO DEL CODICE</a:t>
            </a:r>
            <a:endParaRPr/>
          </a:p>
        </p:txBody>
      </p:sp>
      <p:grpSp>
        <p:nvGrpSpPr>
          <p:cNvPr id="395" name="Google Shape;395;p9"/>
          <p:cNvGrpSpPr/>
          <p:nvPr/>
        </p:nvGrpSpPr>
        <p:grpSpPr>
          <a:xfrm>
            <a:off x="12892708" y="3707520"/>
            <a:ext cx="1323176" cy="1262922"/>
            <a:chOff x="-366471" y="-11891"/>
            <a:chExt cx="15572971" cy="14863810"/>
          </a:xfrm>
        </p:grpSpPr>
        <p:sp>
          <p:nvSpPr>
            <p:cNvPr id="396" name="Google Shape;396;p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 extrusionOk="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 extrusionOk="0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034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 extrusionOk="0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l="222" r="222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9"/>
          <p:cNvSpPr txBox="1"/>
          <p:nvPr/>
        </p:nvSpPr>
        <p:spPr>
          <a:xfrm>
            <a:off x="16779381" y="6868401"/>
            <a:ext cx="2190586" cy="3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Ciro</a:t>
            </a:r>
            <a:endParaRPr/>
          </a:p>
        </p:txBody>
      </p:sp>
      <p:sp>
        <p:nvSpPr>
          <p:cNvPr id="400" name="Google Shape;400;p9"/>
          <p:cNvSpPr txBox="1"/>
          <p:nvPr/>
        </p:nvSpPr>
        <p:spPr>
          <a:xfrm>
            <a:off x="6767602" y="3712737"/>
            <a:ext cx="4752795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SVILUPPO DEL CODICE</a:t>
            </a:r>
            <a:endParaRPr/>
          </a:p>
        </p:txBody>
      </p:sp>
      <p:sp>
        <p:nvSpPr>
          <p:cNvPr id="401" name="Google Shape;401;p9"/>
          <p:cNvSpPr txBox="1"/>
          <p:nvPr/>
        </p:nvSpPr>
        <p:spPr>
          <a:xfrm>
            <a:off x="6880464" y="7546791"/>
            <a:ext cx="4752795" cy="147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SVILUPPO COMPONENTI MECCANICHE PER IL PERCORSO 2</a:t>
            </a:r>
            <a:endParaRPr/>
          </a:p>
        </p:txBody>
      </p:sp>
      <p:sp>
        <p:nvSpPr>
          <p:cNvPr id="402" name="Google Shape;402;p9"/>
          <p:cNvSpPr txBox="1"/>
          <p:nvPr/>
        </p:nvSpPr>
        <p:spPr>
          <a:xfrm>
            <a:off x="562463" y="7355998"/>
            <a:ext cx="4752795" cy="147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GESTIONE DELLE SFIDE</a:t>
            </a:r>
            <a:endParaRPr/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COLLABORAZIONE CON LA PARTE MECCANICA</a:t>
            </a:r>
            <a:endParaRPr/>
          </a:p>
        </p:txBody>
      </p:sp>
      <p:sp>
        <p:nvSpPr>
          <p:cNvPr id="403" name="Google Shape;403;p9"/>
          <p:cNvSpPr txBox="1"/>
          <p:nvPr/>
        </p:nvSpPr>
        <p:spPr>
          <a:xfrm>
            <a:off x="744874" y="3712737"/>
            <a:ext cx="4752795" cy="97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SVILUPPO DEL CODICE</a:t>
            </a:r>
            <a:endParaRPr/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CREAZIONE SFIDA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Personalizzato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Open Sans</vt:lpstr>
      <vt:lpstr>Arial</vt:lpstr>
      <vt:lpstr>Ultra</vt:lpstr>
      <vt:lpstr>Montserrat SemiBold</vt:lpstr>
      <vt:lpstr>Open Sans Medium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ANNA LAMBOGLIA</cp:lastModifiedBy>
  <cp:revision>1</cp:revision>
  <dcterms:created xsi:type="dcterms:W3CDTF">2006-08-16T00:00:00Z</dcterms:created>
  <dcterms:modified xsi:type="dcterms:W3CDTF">2025-04-11T05:32:55Z</dcterms:modified>
</cp:coreProperties>
</file>