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25/30 Lucidi totali → nato arm, dove si usa, cosa fa l’arm? Modello di programmazione, Com’è fatta l’architettura, Il mips è un gioco perché non ha una serie di cose (A - R -M)  - Costo (poche differenze) non incide troppo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68k in versione IP core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2b1b767a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2b1b767a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c05c576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c05c576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89bf70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89bf70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45b767864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45b76786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Paper: TrustZone Explained: Architectural Features and Use Cases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03300" y="2046200"/>
            <a:ext cx="6388500" cy="14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5200"/>
              <a:t>Modellazione Grafica</a:t>
            </a:r>
            <a:endParaRPr b="1" i="1"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76050" y="3856700"/>
            <a:ext cx="28677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595959"/>
                </a:solidFill>
              </a:rPr>
              <a:t>Autori:</a:t>
            </a:r>
            <a:endParaRPr i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595959"/>
                </a:solidFill>
              </a:rPr>
              <a:t>Anna Lamboglia</a:t>
            </a:r>
            <a:endParaRPr i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595959"/>
                </a:solidFill>
              </a:rPr>
              <a:t>Agostino Vitaglione</a:t>
            </a:r>
            <a:endParaRPr i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595959"/>
                </a:solidFill>
              </a:rPr>
              <a:t>Mario Vitaglione</a:t>
            </a:r>
            <a:endParaRPr i="1" sz="1800">
              <a:solidFill>
                <a:srgbClr val="595959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452250" y="889525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0"/>
            <a:ext cx="2619111" cy="8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9051325" y="-76200"/>
            <a:ext cx="92675" cy="285750"/>
          </a:xfrm>
          <a:prstGeom prst="flowChartProcess">
            <a:avLst/>
          </a:prstGeom>
          <a:solidFill>
            <a:srgbClr val="60638D"/>
          </a:solidFill>
          <a:ln cap="flat" cmpd="sng" w="9525">
            <a:solidFill>
              <a:srgbClr val="6063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75" y="1814375"/>
            <a:ext cx="1514749" cy="15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Introduzione</a:t>
            </a:r>
            <a:endParaRPr b="1" sz="2300"/>
          </a:p>
        </p:txBody>
      </p:sp>
      <p:sp>
        <p:nvSpPr>
          <p:cNvPr id="67" name="Google Shape;67;p14"/>
          <p:cNvSpPr txBox="1"/>
          <p:nvPr/>
        </p:nvSpPr>
        <p:spPr>
          <a:xfrm>
            <a:off x="344150" y="762875"/>
            <a:ext cx="8347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50">
                <a:solidFill>
                  <a:schemeClr val="dk1"/>
                </a:solidFill>
              </a:rPr>
              <a:t>Negli ultimi anni, con l’avvento di Internet e delle nuove tecnologie, risulta più semplice per l’uomo avere la possibilità di raccogliere dati, diventati una risorsa preziosa per via di numerosi contesti di utilizzo.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 sz="1550">
                <a:solidFill>
                  <a:schemeClr val="dk1"/>
                </a:solidFill>
              </a:rPr>
              <a:t>Come posso disegnare un modello che descriva al meglio l’andamento dei dati?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9051325" y="0"/>
            <a:ext cx="92675" cy="338400"/>
          </a:xfrm>
          <a:prstGeom prst="flowChartProcess">
            <a:avLst/>
          </a:prstGeom>
          <a:solidFill>
            <a:srgbClr val="60638D"/>
          </a:solidFill>
          <a:ln cap="flat" cmpd="sng" w="9525">
            <a:solidFill>
              <a:srgbClr val="6063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300" y="2239250"/>
            <a:ext cx="4221025" cy="237880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44150" y="1741425"/>
            <a:ext cx="4284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50">
                <a:solidFill>
                  <a:schemeClr val="dk1"/>
                </a:solidFill>
              </a:rPr>
              <a:t>Campi come la </a:t>
            </a:r>
            <a:r>
              <a:rPr b="1" i="1" lang="it" sz="1250">
                <a:solidFill>
                  <a:schemeClr val="dk1"/>
                </a:solidFill>
              </a:rPr>
              <a:t>Data  Science</a:t>
            </a:r>
            <a:r>
              <a:rPr lang="it" sz="1250">
                <a:solidFill>
                  <a:schemeClr val="dk1"/>
                </a:solidFill>
              </a:rPr>
              <a:t> e  il </a:t>
            </a:r>
            <a:r>
              <a:rPr b="1" i="1" lang="it" sz="1250">
                <a:solidFill>
                  <a:schemeClr val="dk1"/>
                </a:solidFill>
              </a:rPr>
              <a:t>Machine  learning</a:t>
            </a:r>
            <a:r>
              <a:rPr lang="it" sz="1250">
                <a:solidFill>
                  <a:schemeClr val="dk1"/>
                </a:solidFill>
              </a:rPr>
              <a:t> si  basano  infatti  sulla  modellazione  e  visualizzazione  dei  dati  in  2D  e  3D, fornita dallo studio del calcolo numerico. 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21300" y="2695725"/>
            <a:ext cx="3789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chemeClr val="dk1"/>
                </a:solidFill>
              </a:rPr>
              <a:t>Una rappresentazione opportuna dei dati infatti consente di comprendere 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i="1" lang="it" sz="1250">
                <a:solidFill>
                  <a:schemeClr val="dk1"/>
                </a:solidFill>
              </a:rPr>
              <a:t>le caratteristiche del problema</a:t>
            </a:r>
            <a:r>
              <a:rPr lang="it" sz="1250">
                <a:solidFill>
                  <a:schemeClr val="dk1"/>
                </a:solidFill>
              </a:rPr>
              <a:t>: in modo da poter effettuare considerazioni e soprattutto previsioni sull'andamento dei dati;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i="1" lang="it" sz="1250">
                <a:solidFill>
                  <a:schemeClr val="dk1"/>
                </a:solidFill>
              </a:rPr>
              <a:t>la qualità dei dati</a:t>
            </a:r>
            <a:r>
              <a:rPr lang="it" sz="1250">
                <a:solidFill>
                  <a:schemeClr val="dk1"/>
                </a:solidFill>
              </a:rPr>
              <a:t>: nel caso in cui ci fossero andamenti particolari, risulta possibile valutare se ci sono stati errori di misurazione.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i="1" lang="it" sz="1250">
                <a:solidFill>
                  <a:schemeClr val="dk1"/>
                </a:solidFill>
              </a:rPr>
              <a:t>la quantità dei dati</a:t>
            </a:r>
            <a:r>
              <a:rPr lang="it" sz="1250">
                <a:solidFill>
                  <a:schemeClr val="dk1"/>
                </a:solidFill>
              </a:rPr>
              <a:t>.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5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Rappresentazione dei dati</a:t>
            </a:r>
            <a:endParaRPr b="1" sz="2300"/>
          </a:p>
        </p:txBody>
      </p:sp>
      <p:sp>
        <p:nvSpPr>
          <p:cNvPr id="79" name="Google Shape;79;p15"/>
          <p:cNvSpPr/>
          <p:nvPr/>
        </p:nvSpPr>
        <p:spPr>
          <a:xfrm>
            <a:off x="9051325" y="0"/>
            <a:ext cx="92675" cy="338400"/>
          </a:xfrm>
          <a:prstGeom prst="flowChartProcess">
            <a:avLst/>
          </a:prstGeom>
          <a:solidFill>
            <a:srgbClr val="60638D"/>
          </a:solidFill>
          <a:ln cap="flat" cmpd="sng" w="9525">
            <a:solidFill>
              <a:srgbClr val="6063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52250" y="728175"/>
            <a:ext cx="8239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50">
                <a:solidFill>
                  <a:schemeClr val="dk1"/>
                </a:solidFill>
              </a:rPr>
              <a:t>Dobbiamo costruire un modello che descriva i dati in modo attendibile ed abbiamo due tipi di modelli: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52250" y="1105275"/>
            <a:ext cx="3000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50">
                <a:solidFill>
                  <a:schemeClr val="dk1"/>
                </a:solidFill>
              </a:rPr>
              <a:t>Modello Interpolante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52250" y="2665400"/>
            <a:ext cx="3000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50">
                <a:solidFill>
                  <a:schemeClr val="dk1"/>
                </a:solidFill>
              </a:rPr>
              <a:t>Modello Approssimante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52250" y="1429775"/>
            <a:ext cx="515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</a:t>
            </a:r>
            <a:r>
              <a:rPr lang="it"/>
              <a:t>i costruisce una curva che passa per i punti assegnati assumendo che l'errore dei dati sia trascurabile, poiché di fatto si impone il passaggio della curva per i punti indicati. Di conseguenza, è possibile trascurare l'errore sui dati;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52250" y="2965375"/>
            <a:ext cx="484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</a:t>
            </a:r>
            <a:r>
              <a:rPr lang="it"/>
              <a:t>i costruisce una curva che non passa per i punti assegnati. In questo caso si assume non trascurabile l'errore sui dati.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0" l="5222" r="7737" t="0"/>
          <a:stretch/>
        </p:blipFill>
        <p:spPr>
          <a:xfrm>
            <a:off x="6583025" y="1308300"/>
            <a:ext cx="1674475" cy="14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5262" y="3053978"/>
            <a:ext cx="1626275" cy="16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6"/>
          <p:cNvCxnSpPr/>
          <p:nvPr/>
        </p:nvCxnSpPr>
        <p:spPr>
          <a:xfrm>
            <a:off x="452250" y="572700"/>
            <a:ext cx="8239500" cy="21300"/>
          </a:xfrm>
          <a:prstGeom prst="straightConnector1">
            <a:avLst/>
          </a:prstGeom>
          <a:noFill/>
          <a:ln cap="flat" cmpd="sng" w="38100">
            <a:solidFill>
              <a:srgbClr val="6063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>
            <p:ph type="title"/>
          </p:nvPr>
        </p:nvSpPr>
        <p:spPr>
          <a:xfrm>
            <a:off x="2166300" y="153300"/>
            <a:ext cx="4811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Interpolazione lineare</a:t>
            </a:r>
            <a:endParaRPr b="1" sz="2300"/>
          </a:p>
        </p:txBody>
      </p:sp>
      <p:sp>
        <p:nvSpPr>
          <p:cNvPr id="93" name="Google Shape;93;p16"/>
          <p:cNvSpPr/>
          <p:nvPr/>
        </p:nvSpPr>
        <p:spPr>
          <a:xfrm>
            <a:off x="9051325" y="0"/>
            <a:ext cx="92675" cy="338400"/>
          </a:xfrm>
          <a:prstGeom prst="flowChartProcess">
            <a:avLst/>
          </a:prstGeom>
          <a:solidFill>
            <a:srgbClr val="60638D"/>
          </a:solidFill>
          <a:ln cap="flat" cmpd="sng" w="9525">
            <a:solidFill>
              <a:srgbClr val="6063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155550" y="750250"/>
            <a:ext cx="883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Dati n punti distinti (x_i,y_i)_{i=1,...,n}, si vuole costruire una funzione $f(x)$ tale che nei nodi $\{x_i\}_{i=1,...,n}$, siano soddisfatte certe condizioni chiamate \textbf{condizioni di interpolazione}.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Questo è un problema che occorre spesso quando si vuole tracciare il grafico di una funzione conoscendone solo il valore in un numero finito di punti.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1746575" y="2730875"/>
            <a:ext cx="92700" cy="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5747" l="1556" r="1788" t="6100"/>
          <a:stretch/>
        </p:blipFill>
        <p:spPr>
          <a:xfrm>
            <a:off x="0" y="-450"/>
            <a:ext cx="1626275" cy="49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1171950" y="1938675"/>
            <a:ext cx="68001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4200"/>
              <a:t>Grazie per l’attenzione!</a:t>
            </a:r>
            <a:endParaRPr b="1" i="1" sz="4200"/>
          </a:p>
        </p:txBody>
      </p:sp>
      <p:sp>
        <p:nvSpPr>
          <p:cNvPr id="102" name="Google Shape;102;p17"/>
          <p:cNvSpPr/>
          <p:nvPr/>
        </p:nvSpPr>
        <p:spPr>
          <a:xfrm>
            <a:off x="9051325" y="0"/>
            <a:ext cx="92675" cy="5143500"/>
          </a:xfrm>
          <a:prstGeom prst="flowChartProcess">
            <a:avLst/>
          </a:prstGeom>
          <a:solidFill>
            <a:srgbClr val="60638D"/>
          </a:solidFill>
          <a:ln cap="flat" cmpd="sng" w="9525">
            <a:solidFill>
              <a:srgbClr val="6063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