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2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E1F2-ACBC-4DF9-947E-4C9CF8126E71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10BB-3BED-4B80-BA93-25EEB14D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879" y="151988"/>
            <a:ext cx="38553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Sizmek</a:t>
            </a:r>
            <a:r>
              <a:rPr lang="en-GB" dirty="0" smtClean="0"/>
              <a:t> Data Reformat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Code Reformat </a:t>
            </a:r>
            <a:r>
              <a:rPr lang="en-GB" dirty="0" err="1" smtClean="0">
                <a:solidFill>
                  <a:schemeClr val="accent5"/>
                </a:solidFill>
              </a:rPr>
              <a:t>Sizmek.R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5786" y="121673"/>
            <a:ext cx="4307629" cy="830997"/>
          </a:xfrm>
          <a:prstGeom prst="rect">
            <a:avLst/>
          </a:prstGeom>
          <a:pattFill prst="wdDn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PSA DE IT Reformat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Code PSA DE IT </a:t>
            </a:r>
            <a:r>
              <a:rPr lang="en-GB" dirty="0" err="1" smtClean="0">
                <a:solidFill>
                  <a:schemeClr val="accent5"/>
                </a:solidFill>
              </a:rPr>
              <a:t>Data.R</a:t>
            </a:r>
            <a:endParaRPr lang="en-GB" dirty="0" smtClean="0">
              <a:solidFill>
                <a:schemeClr val="accent5"/>
              </a:solidFill>
            </a:endParaRPr>
          </a:p>
          <a:p>
            <a:pPr algn="ctr"/>
            <a:r>
              <a:rPr lang="en-GB" sz="1200" dirty="0" smtClean="0"/>
              <a:t>(no longer needed as PSA EMEA database has been created)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43957" y="1286192"/>
            <a:ext cx="572941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Conversion Type Options -  C, NV, NVC, Sampling (not used)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Code Conversion </a:t>
            </a:r>
            <a:r>
              <a:rPr lang="en-GB" dirty="0" err="1" smtClean="0">
                <a:solidFill>
                  <a:schemeClr val="accent5"/>
                </a:solidFill>
              </a:rPr>
              <a:t>Type.R</a:t>
            </a:r>
            <a:endParaRPr lang="en-GB" dirty="0" smtClean="0">
              <a:solidFill>
                <a:schemeClr val="accent5"/>
              </a:solidFill>
            </a:endParaRPr>
          </a:p>
          <a:p>
            <a:pPr algn="ctr"/>
            <a:r>
              <a:rPr lang="en-GB" dirty="0" smtClean="0"/>
              <a:t>Forms up to _</a:t>
            </a:r>
            <a:r>
              <a:rPr lang="en-GB" dirty="0" err="1" smtClean="0"/>
              <a:t>icm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54721" y="4439690"/>
            <a:ext cx="57294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Sampling Options - Ratio </a:t>
            </a:r>
            <a:r>
              <a:rPr lang="en-GB" dirty="0"/>
              <a:t>o</a:t>
            </a:r>
            <a:r>
              <a:rPr lang="en-GB" dirty="0" smtClean="0"/>
              <a:t>r Limits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Code Sampling </a:t>
            </a:r>
            <a:r>
              <a:rPr lang="en-GB" dirty="0" err="1" smtClean="0">
                <a:solidFill>
                  <a:schemeClr val="accent5"/>
                </a:solidFill>
              </a:rPr>
              <a:t>Method.R</a:t>
            </a:r>
            <a:endParaRPr lang="en-GB" dirty="0" smtClean="0">
              <a:solidFill>
                <a:schemeClr val="accent5"/>
              </a:solidFill>
            </a:endParaRPr>
          </a:p>
          <a:p>
            <a:pPr algn="ctr"/>
            <a:r>
              <a:rPr lang="en-GB" dirty="0" smtClean="0"/>
              <a:t>Forms up to _</a:t>
            </a:r>
            <a:r>
              <a:rPr lang="en-GB" dirty="0" err="1" smtClean="0"/>
              <a:t>icm_sample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64294" y="2323067"/>
            <a:ext cx="79603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Conversion Merge Type - (inner or left), (Standard, Keyword, Keyword and Page)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</a:t>
            </a:r>
            <a:r>
              <a:rPr lang="en-GB" smtClean="0">
                <a:solidFill>
                  <a:schemeClr val="accent5"/>
                </a:solidFill>
              </a:rPr>
              <a:t>Code Channel </a:t>
            </a:r>
            <a:r>
              <a:rPr lang="en-GB" dirty="0" smtClean="0">
                <a:solidFill>
                  <a:schemeClr val="accent5"/>
                </a:solidFill>
              </a:rPr>
              <a:t>Merge </a:t>
            </a:r>
            <a:r>
              <a:rPr lang="en-GB" dirty="0" err="1" smtClean="0">
                <a:solidFill>
                  <a:schemeClr val="accent5"/>
                </a:solidFill>
              </a:rPr>
              <a:t>Method.R</a:t>
            </a:r>
            <a:endParaRPr lang="en-GB" dirty="0" smtClean="0">
              <a:solidFill>
                <a:schemeClr val="accent5"/>
              </a:solidFill>
            </a:endParaRPr>
          </a:p>
          <a:p>
            <a:pPr algn="ctr"/>
            <a:r>
              <a:rPr lang="en-GB" dirty="0" smtClean="0"/>
              <a:t>Forms up to _</a:t>
            </a:r>
            <a:r>
              <a:rPr lang="en-GB" dirty="0" err="1" smtClean="0"/>
              <a:t>icm_merged</a:t>
            </a:r>
            <a:r>
              <a:rPr lang="en-GB" dirty="0" smtClean="0"/>
              <a:t> and </a:t>
            </a:r>
            <a:r>
              <a:rPr lang="en-GB" dirty="0" err="1" smtClean="0"/>
              <a:t>lc_merged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43956" y="3375791"/>
            <a:ext cx="57294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Main Code Options -  Standard or SEO Gateway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Main </a:t>
            </a:r>
            <a:r>
              <a:rPr lang="en-GB" dirty="0" err="1" smtClean="0">
                <a:solidFill>
                  <a:schemeClr val="accent5"/>
                </a:solidFill>
              </a:rPr>
              <a:t>Code.R</a:t>
            </a:r>
            <a:endParaRPr lang="en-GB" dirty="0" smtClean="0">
              <a:solidFill>
                <a:schemeClr val="accent5"/>
              </a:solidFill>
            </a:endParaRPr>
          </a:p>
          <a:p>
            <a:pPr algn="ctr"/>
            <a:r>
              <a:rPr lang="en-GB" dirty="0" smtClean="0"/>
              <a:t>Forms up to _</a:t>
            </a:r>
            <a:r>
              <a:rPr lang="en-GB" dirty="0" err="1" smtClean="0"/>
              <a:t>icm_conv</a:t>
            </a:r>
            <a:r>
              <a:rPr lang="en-GB" dirty="0" smtClean="0"/>
              <a:t>, _icm_merged2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068337" y="5977818"/>
            <a:ext cx="6880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eporting Code - forms additional tables required for reports</a:t>
            </a:r>
          </a:p>
          <a:p>
            <a:pPr algn="ctr"/>
            <a:r>
              <a:rPr lang="en-GB" dirty="0" err="1" smtClean="0">
                <a:solidFill>
                  <a:schemeClr val="accent5"/>
                </a:solidFill>
              </a:rPr>
              <a:t>PandP</a:t>
            </a:r>
            <a:r>
              <a:rPr lang="en-GB" dirty="0" smtClean="0">
                <a:solidFill>
                  <a:schemeClr val="accent5"/>
                </a:solidFill>
              </a:rPr>
              <a:t> Hive Code Reporting </a:t>
            </a:r>
            <a:r>
              <a:rPr lang="en-GB" dirty="0" err="1" smtClean="0">
                <a:solidFill>
                  <a:schemeClr val="accent5"/>
                </a:solidFill>
              </a:rPr>
              <a:t>Code.R</a:t>
            </a:r>
            <a:endParaRPr lang="en-GB" dirty="0" smtClean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957" y="5429306"/>
            <a:ext cx="572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The transpose script is formed in the </a:t>
            </a:r>
            <a:r>
              <a:rPr lang="en-GB" dirty="0" err="1" smtClean="0">
                <a:solidFill>
                  <a:srgbClr val="FF0000"/>
                </a:solidFill>
              </a:rPr>
              <a:t>gold_function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1156991"/>
            <a:ext cx="12192000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14" y="113790"/>
            <a:ext cx="220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 Processing Steps for non standard DC data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097" y="5825410"/>
            <a:ext cx="12192000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4404" y="2748133"/>
            <a:ext cx="209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Processing to form modelling table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8849" y="6016956"/>
            <a:ext cx="239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Additional Processing as prep for dashboard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92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Omnicom Media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Thomson</dc:creator>
  <cp:lastModifiedBy>James Thomson</cp:lastModifiedBy>
  <cp:revision>12</cp:revision>
  <dcterms:created xsi:type="dcterms:W3CDTF">2016-02-25T11:18:35Z</dcterms:created>
  <dcterms:modified xsi:type="dcterms:W3CDTF">2016-05-25T10:45:59Z</dcterms:modified>
</cp:coreProperties>
</file>