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"/>
  </p:notesMasterIdLst>
  <p:sldIdLst>
    <p:sldId id="309" r:id="rId2"/>
    <p:sldId id="314" r:id="rId3"/>
  </p:sldIdLst>
  <p:sldSz cx="9144000" cy="5143500" type="screen16x9"/>
  <p:notesSz cx="6858000" cy="9144000"/>
  <p:embeddedFontLst>
    <p:embeddedFont>
      <p:font typeface="Barlow" pitchFamily="2" charset="77"/>
      <p:regular r:id="rId5"/>
      <p:bold r:id="rId6"/>
      <p:italic r:id="rId7"/>
      <p:boldItalic r:id="rId8"/>
    </p:embeddedFont>
    <p:embeddedFont>
      <p:font typeface="Montserrat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Project 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6 April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4 –  Pathfinder (1h45 minutes)</a:t>
            </a:r>
            <a:br>
              <a:rPr lang="en" dirty="0"/>
            </a:b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524" y="1220517"/>
            <a:ext cx="58048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dirty="0">
                <a:solidFill>
                  <a:schemeClr val="tx1"/>
                </a:solidFill>
              </a:rPr>
              <a:t>Make sure that your program meets the following requirements: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GUI contains at least the el</a:t>
            </a:r>
            <a:r>
              <a:rPr lang="en-GB" b="1" dirty="0">
                <a:solidFill>
                  <a:schemeClr val="tx1"/>
                </a:solidFill>
              </a:rPr>
              <a:t>ements (grid, label, three buttons).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the </a:t>
            </a:r>
            <a:r>
              <a:rPr lang="en-GB" b="1" dirty="0">
                <a:solidFill>
                  <a:schemeClr val="tx1"/>
                </a:solidFill>
              </a:rPr>
              <a:t>“find best path” button</a:t>
            </a:r>
            <a:r>
              <a:rPr lang="en-GB" dirty="0">
                <a:solidFill>
                  <a:schemeClr val="tx1"/>
                </a:solidFill>
              </a:rPr>
              <a:t> leads the program to compute and display the best path for the current grid. It also updates the score displayed in the text label below the grid.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the “create new random field” button </a:t>
            </a:r>
            <a:r>
              <a:rPr lang="en-GB" dirty="0">
                <a:solidFill>
                  <a:schemeClr val="tx1"/>
                </a:solidFill>
              </a:rPr>
              <a:t>fills the grid with new, randomly generated numbers between 0 and 9. It also resets the score displayed in the text label below the grid, and it removes the previously displayed best path, if any.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“exit program”</a:t>
            </a:r>
            <a:r>
              <a:rPr lang="en-GB" dirty="0">
                <a:solidFill>
                  <a:schemeClr val="tx1"/>
                </a:solidFill>
              </a:rPr>
              <a:t> closes the program.</a:t>
            </a:r>
            <a:endParaRPr lang="en-GB" sz="1400" dirty="0"/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19 of April – 13h00</a:t>
            </a:r>
          </a:p>
          <a:p>
            <a:endParaRPr lang="en-GB" sz="1400" dirty="0"/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151</Words>
  <Application>Microsoft Macintosh PowerPoint</Application>
  <PresentationFormat>On-screen Show (16:9)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Arial</vt:lpstr>
      <vt:lpstr>Wingdings</vt:lpstr>
      <vt:lpstr>Barlow</vt:lpstr>
      <vt:lpstr>Management Consulting Toolkit by Slidesgo</vt:lpstr>
      <vt:lpstr>Project 4</vt:lpstr>
      <vt:lpstr>Project 4 –  Pathfinder (1h45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11</cp:revision>
  <dcterms:modified xsi:type="dcterms:W3CDTF">2022-04-06T07:21:28Z</dcterms:modified>
</cp:coreProperties>
</file>