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309" r:id="rId2"/>
    <p:sldId id="313" r:id="rId3"/>
    <p:sldId id="312" r:id="rId4"/>
    <p:sldId id="257" r:id="rId5"/>
    <p:sldId id="314" r:id="rId6"/>
  </p:sldIdLst>
  <p:sldSz cx="9144000" cy="5143500" type="screen16x9"/>
  <p:notesSz cx="6858000" cy="9144000"/>
  <p:embeddedFontLst>
    <p:embeddedFont>
      <p:font typeface="Barlow" pitchFamily="2" charset="77"/>
      <p:regular r:id="rId8"/>
      <p:bold r:id="rId9"/>
      <p:italic r:id="rId10"/>
      <p:boldItalic r:id="rId11"/>
    </p:embeddedFont>
    <p:embeddedFont>
      <p:font typeface="Montserrat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7ADB3-980E-460C-BCF8-D99D5A722505}">
  <a:tblStyle styleId="{6147ADB3-980E-460C-BCF8-D99D5A72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23"/>
    <p:restoredTop sz="94789"/>
  </p:normalViewPr>
  <p:slideViewPr>
    <p:cSldViewPr snapToGrid="0" snapToObjects="1">
      <p:cViewPr>
        <p:scale>
          <a:sx n="97" d="100"/>
          <a:sy n="97" d="100"/>
        </p:scale>
        <p:origin x="37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0369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2170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854269" y="1341794"/>
            <a:ext cx="656028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1"/>
                </a:solidFill>
              </a:rPr>
              <a:t>Activity Diagrams 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and 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Getting started with Python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3"/>
                </a:solidFill>
              </a:rPr>
              <a:t>Module 2 and 3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80170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 pitchFamily="2" charset="77"/>
                <a:ea typeface="Open Sans" pitchFamily="2" charset="0"/>
                <a:cs typeface="Open Sans" pitchFamily="2" charset="0"/>
              </a:rPr>
              <a:t>Wednesday, 16 February 2022</a:t>
            </a:r>
            <a:endParaRPr sz="1400" dirty="0">
              <a:latin typeface="Montserrat" pitchFamily="2" charset="77"/>
              <a:ea typeface="Open Sans" pitchFamily="2" charset="0"/>
              <a:cs typeface="Open Sans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EED7E4-A424-574E-A21B-C79E765F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90" y="837595"/>
            <a:ext cx="7044069" cy="572700"/>
          </a:xfrm>
        </p:spPr>
        <p:txBody>
          <a:bodyPr/>
          <a:lstStyle/>
          <a:p>
            <a:r>
              <a:rPr lang="en-NL" dirty="0"/>
              <a:t>Coronavirus – current state of affairs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C41C4-94B5-4943-92F6-0452AF04DE6B}"/>
              </a:ext>
            </a:extLst>
          </p:cNvPr>
          <p:cNvSpPr/>
          <p:nvPr/>
        </p:nvSpPr>
        <p:spPr>
          <a:xfrm>
            <a:off x="5833641" y="3426106"/>
            <a:ext cx="833377" cy="2430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43BD9-B3DB-2F4D-B40A-1C0F19F5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666" y="1717906"/>
            <a:ext cx="4582633" cy="3416400"/>
          </a:xfrm>
        </p:spPr>
        <p:txBody>
          <a:bodyPr/>
          <a:lstStyle/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If it is </a:t>
            </a:r>
            <a:r>
              <a:rPr lang="en-GB" sz="1400" b="1" dirty="0">
                <a:solidFill>
                  <a:schemeClr val="bg2"/>
                </a:solidFill>
              </a:rPr>
              <a:t>not possible to keep a social distance of 1.5 metres </a:t>
            </a:r>
            <a:r>
              <a:rPr lang="en-GB" sz="1400" dirty="0">
                <a:solidFill>
                  <a:schemeClr val="tx1"/>
                </a:solidFill>
              </a:rPr>
              <a:t>from other people, while sitting down, you need to </a:t>
            </a:r>
            <a:r>
              <a:rPr lang="en-GB" sz="1400" b="1" dirty="0">
                <a:solidFill>
                  <a:schemeClr val="accent1"/>
                </a:solidFill>
              </a:rPr>
              <a:t>keep your face mask on </a:t>
            </a:r>
            <a:r>
              <a:rPr lang="en-GB" sz="1400" dirty="0">
                <a:solidFill>
                  <a:schemeClr val="tx1"/>
                </a:solidFill>
              </a:rPr>
              <a:t>during the entire class.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Please attend </a:t>
            </a:r>
            <a:r>
              <a:rPr lang="en-GB" sz="1400" b="1" dirty="0" err="1">
                <a:solidFill>
                  <a:schemeClr val="bg2"/>
                </a:solidFill>
              </a:rPr>
              <a:t>workcollege</a:t>
            </a:r>
            <a:r>
              <a:rPr lang="en-GB" sz="1400" b="1" dirty="0">
                <a:solidFill>
                  <a:schemeClr val="bg2"/>
                </a:solidFill>
              </a:rPr>
              <a:t> that was assigned to you! </a:t>
            </a:r>
            <a:r>
              <a:rPr lang="en-GB" sz="1400" dirty="0">
                <a:solidFill>
                  <a:schemeClr val="tx1"/>
                </a:solidFill>
              </a:rPr>
              <a:t>It is essential to maintain an appropriate number of people per classroom. 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B0D727-5706-8A44-8331-D828D1C3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19" y="1717906"/>
            <a:ext cx="1876647" cy="18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3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EED7E4-A424-574E-A21B-C79E765F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1" y="550516"/>
            <a:ext cx="5868365" cy="572700"/>
          </a:xfrm>
        </p:spPr>
        <p:txBody>
          <a:bodyPr/>
          <a:lstStyle/>
          <a:p>
            <a:pPr algn="ctr"/>
            <a:r>
              <a:rPr lang="en-NL" dirty="0"/>
              <a:t>Do you have Python 3.8?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D2FE12-728C-3748-9DEA-22381998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34" t="42733"/>
          <a:stretch/>
        </p:blipFill>
        <p:spPr>
          <a:xfrm>
            <a:off x="340243" y="1486834"/>
            <a:ext cx="4039794" cy="27221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C1329C-1FA2-5A40-8841-A1D9776059B4}"/>
              </a:ext>
            </a:extLst>
          </p:cNvPr>
          <p:cNvSpPr/>
          <p:nvPr/>
        </p:nvSpPr>
        <p:spPr>
          <a:xfrm>
            <a:off x="713043" y="1859595"/>
            <a:ext cx="2243470" cy="266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68541-703A-3A40-BA7D-033BB867F642}"/>
              </a:ext>
            </a:extLst>
          </p:cNvPr>
          <p:cNvSpPr txBox="1"/>
          <p:nvPr/>
        </p:nvSpPr>
        <p:spPr>
          <a:xfrm>
            <a:off x="713043" y="4341731"/>
            <a:ext cx="2966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Montserrat" pitchFamily="2" charset="77"/>
              </a:rPr>
              <a:t>Y</a:t>
            </a:r>
            <a:r>
              <a:rPr lang="en-NL" sz="1200" dirty="0">
                <a:latin typeface="Montserrat" pitchFamily="2" charset="77"/>
              </a:rPr>
              <a:t>ou can check your python version on the I</a:t>
            </a:r>
            <a:r>
              <a:rPr lang="en-GB" sz="1200" dirty="0">
                <a:latin typeface="Montserrat" pitchFamily="2" charset="77"/>
              </a:rPr>
              <a:t>p</a:t>
            </a:r>
            <a:r>
              <a:rPr lang="en-NL" sz="1200" dirty="0">
                <a:latin typeface="Montserrat" pitchFamily="2" charset="77"/>
              </a:rPr>
              <a:t>ython console of Spyder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DF15AE-960A-B745-9008-7DA45116D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86834"/>
            <a:ext cx="4355379" cy="27221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41E8EF-4CC7-1E40-B0E6-38757464C433}"/>
              </a:ext>
            </a:extLst>
          </p:cNvPr>
          <p:cNvSpPr/>
          <p:nvPr/>
        </p:nvSpPr>
        <p:spPr>
          <a:xfrm>
            <a:off x="4572000" y="1843095"/>
            <a:ext cx="595423" cy="1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0DC3C-01EB-7A4E-AA3F-78E8D9692D53}"/>
              </a:ext>
            </a:extLst>
          </p:cNvPr>
          <p:cNvSpPr txBox="1"/>
          <p:nvPr/>
        </p:nvSpPr>
        <p:spPr>
          <a:xfrm>
            <a:off x="4979368" y="4341731"/>
            <a:ext cx="354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If you don’t have python 3.8 you should create a virtual environment – </a:t>
            </a:r>
            <a:r>
              <a:rPr lang="en-US" sz="1200" b="1" dirty="0">
                <a:latin typeface="Montserrat" pitchFamily="2" charset="77"/>
              </a:rPr>
              <a:t>ask your TA for help!</a:t>
            </a:r>
            <a:endParaRPr lang="en-NL" sz="1200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047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Quaterfall</a:t>
            </a:r>
            <a:r>
              <a:rPr lang="en" dirty="0"/>
              <a:t> exercises (45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059625"/>
            <a:ext cx="3673245" cy="3416400"/>
          </a:xfrm>
        </p:spPr>
        <p:txBody>
          <a:bodyPr/>
          <a:lstStyle/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you can find the exercises for </a:t>
            </a:r>
            <a:r>
              <a:rPr lang="en-GB" sz="1400" b="1" dirty="0">
                <a:solidFill>
                  <a:schemeClr val="tx1"/>
                </a:solidFill>
              </a:rPr>
              <a:t>Module 2:</a:t>
            </a:r>
          </a:p>
          <a:p>
            <a:pPr marL="139700" indent="0">
              <a:buNone/>
            </a:pP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Understanding Activity Diagrams</a:t>
            </a:r>
          </a:p>
          <a:p>
            <a:r>
              <a:rPr lang="en-GB" sz="1400" dirty="0">
                <a:solidFill>
                  <a:schemeClr val="tx1"/>
                </a:solidFill>
              </a:rPr>
              <a:t>Describing Activity Diagrams</a:t>
            </a:r>
          </a:p>
          <a:p>
            <a:r>
              <a:rPr lang="en-GB" sz="1400" dirty="0">
                <a:solidFill>
                  <a:schemeClr val="tx1"/>
                </a:solidFill>
              </a:rPr>
              <a:t>Creating Activity Diagrams</a:t>
            </a:r>
          </a:p>
          <a:p>
            <a:endParaRPr lang="en-GB" sz="14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Friday, 18 of February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B6F1573-28CF-2143-BC92-9DADDC8A3ADB}"/>
              </a:ext>
            </a:extLst>
          </p:cNvPr>
          <p:cNvSpPr txBox="1">
            <a:spLocks/>
          </p:cNvSpPr>
          <p:nvPr/>
        </p:nvSpPr>
        <p:spPr>
          <a:xfrm>
            <a:off x="3045602" y="3442357"/>
            <a:ext cx="2893722" cy="1475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Barlow"/>
              <a:buNone/>
            </a:pPr>
            <a:r>
              <a:rPr lang="en-GB" sz="1400" b="1" dirty="0">
                <a:solidFill>
                  <a:schemeClr val="bg2"/>
                </a:solidFill>
              </a:rPr>
              <a:t>Q &amp; A sessions (online):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Monday:</a:t>
            </a:r>
            <a:r>
              <a:rPr lang="en-GB" sz="1400" dirty="0">
                <a:solidFill>
                  <a:schemeClr val="tx1"/>
                </a:solidFill>
              </a:rPr>
              <a:t> 17h15 – 19h00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 </a:t>
            </a:r>
            <a:r>
              <a:rPr lang="en-GB" sz="1400" dirty="0">
                <a:solidFill>
                  <a:schemeClr val="tx1"/>
                </a:solidFill>
              </a:rPr>
              <a:t>9h15 – 11h00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Wednesday: lab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Thursday: </a:t>
            </a:r>
            <a:r>
              <a:rPr lang="en-GB" sz="1400" dirty="0">
                <a:solidFill>
                  <a:schemeClr val="tx1"/>
                </a:solidFill>
              </a:rPr>
              <a:t>15h15 – 17h00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Friday: </a:t>
            </a:r>
            <a:r>
              <a:rPr lang="en-GB" sz="1400" dirty="0">
                <a:solidFill>
                  <a:schemeClr val="tx1"/>
                </a:solidFill>
              </a:rPr>
              <a:t>11h15 – 13h00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056D889-59AF-D747-AF44-07716A7850AE}"/>
              </a:ext>
            </a:extLst>
          </p:cNvPr>
          <p:cNvSpPr txBox="1">
            <a:spLocks/>
          </p:cNvSpPr>
          <p:nvPr/>
        </p:nvSpPr>
        <p:spPr>
          <a:xfrm>
            <a:off x="4571975" y="1059625"/>
            <a:ext cx="397567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Barlow"/>
              <a:buNone/>
            </a:pPr>
            <a:r>
              <a:rPr lang="en-GB" sz="1400" b="1" dirty="0">
                <a:solidFill>
                  <a:schemeClr val="tx1"/>
                </a:solidFill>
              </a:rPr>
              <a:t>Module 3:</a:t>
            </a:r>
          </a:p>
          <a:p>
            <a:r>
              <a:rPr lang="en-GB" sz="1400" dirty="0">
                <a:solidFill>
                  <a:schemeClr val="tx1"/>
                </a:solidFill>
              </a:rPr>
              <a:t>Understanding python code</a:t>
            </a:r>
          </a:p>
          <a:p>
            <a:r>
              <a:rPr lang="en-GB" sz="1400" dirty="0">
                <a:solidFill>
                  <a:schemeClr val="tx1"/>
                </a:solidFill>
              </a:rPr>
              <a:t>Printing source code</a:t>
            </a:r>
          </a:p>
          <a:p>
            <a:r>
              <a:rPr lang="en-GB" sz="1400" dirty="0">
                <a:solidFill>
                  <a:schemeClr val="tx1"/>
                </a:solidFill>
              </a:rPr>
              <a:t>List your lectures</a:t>
            </a:r>
          </a:p>
          <a:p>
            <a:r>
              <a:rPr lang="en-GB" sz="1400" dirty="0">
                <a:solidFill>
                  <a:schemeClr val="tx1"/>
                </a:solidFill>
              </a:rPr>
              <a:t>Arithmetic Operations</a:t>
            </a:r>
          </a:p>
          <a:p>
            <a:r>
              <a:rPr lang="en-GB" sz="1400" dirty="0">
                <a:solidFill>
                  <a:schemeClr val="tx1"/>
                </a:solidFill>
              </a:rPr>
              <a:t>Celsius to Fahrenheit converter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BMI calculation</a:t>
            </a:r>
          </a:p>
          <a:p>
            <a:pPr marL="139700" indent="0">
              <a:buFont typeface="Barlow"/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Font typeface="Barlow"/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25 of February – 23h30</a:t>
            </a:r>
          </a:p>
          <a:p>
            <a:pPr marL="139700" indent="0">
              <a:buFont typeface="Barlow"/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Font typeface="Barlow"/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1 – Text Adventure (60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059625"/>
            <a:ext cx="3527471" cy="3416400"/>
          </a:xfrm>
        </p:spPr>
        <p:txBody>
          <a:bodyPr/>
          <a:lstStyle/>
          <a:p>
            <a:pPr marL="139700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 this first group project you will design and implement a text adventure game in Python. 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We will only have discussed all programming concepts that are needed next week, but you can right now start with the first part </a:t>
            </a:r>
            <a:r>
              <a:rPr lang="en-GB" sz="1400" b="1" dirty="0">
                <a:solidFill>
                  <a:schemeClr val="tx1"/>
                </a:solidFill>
              </a:rPr>
              <a:t>(design of the game concept as Activity Diagrams). 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2 of March – 13h00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CC92E9-6876-764C-ABB6-C25ED23F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17" y="1446331"/>
            <a:ext cx="4195574" cy="23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304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284</Words>
  <Application>Microsoft Macintosh PowerPoint</Application>
  <PresentationFormat>On-screen Show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</vt:lpstr>
      <vt:lpstr>Barlow</vt:lpstr>
      <vt:lpstr>Arial</vt:lpstr>
      <vt:lpstr>Management Consulting Toolkit by Slidesgo</vt:lpstr>
      <vt:lpstr>Activity Diagrams  and  Getting started with Python Module 2 and 3</vt:lpstr>
      <vt:lpstr>Coronavirus – current state of affairs</vt:lpstr>
      <vt:lpstr>Do you have Python 3.8?</vt:lpstr>
      <vt:lpstr>Quaterfall exercises (45 minutes)</vt:lpstr>
      <vt:lpstr>Project 1 – Text Adventure (60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Module 1</dc:title>
  <cp:lastModifiedBy>Pessanha de Meneses Ribeiro dos Reis, M.F. (Maria Francisca)</cp:lastModifiedBy>
  <cp:revision>2</cp:revision>
  <dcterms:modified xsi:type="dcterms:W3CDTF">2022-02-14T17:26:38Z</dcterms:modified>
</cp:coreProperties>
</file>