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309" r:id="rId2"/>
    <p:sldId id="257" r:id="rId3"/>
    <p:sldId id="314" r:id="rId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6"/>
    </p:embeddedFont>
    <p:embeddedFont>
      <p:font typeface="Barlow" pitchFamily="2" charset="77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Object-Oriented Programing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12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16 March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Quarterfall</a:t>
            </a:r>
            <a:r>
              <a:rPr lang="en" dirty="0"/>
              <a:t> exercises (30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2066492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12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30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5334001" y="2754728"/>
            <a:ext cx="2819399" cy="1721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</a:t>
            </a:r>
            <a:r>
              <a:rPr lang="en-GB" sz="1400" dirty="0">
                <a:solidFill>
                  <a:schemeClr val="tx1"/>
                </a:solidFill>
              </a:rPr>
              <a:t> 15h15 - 17h00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5C4C4-172E-D54F-9827-20C4F5222137}"/>
              </a:ext>
            </a:extLst>
          </p:cNvPr>
          <p:cNvSpPr txBox="1"/>
          <p:nvPr/>
        </p:nvSpPr>
        <p:spPr>
          <a:xfrm>
            <a:off x="5334001" y="1211580"/>
            <a:ext cx="2819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To be admitted to the exam, you must have completed and submitted on time at least 50% of the exercises in </a:t>
            </a:r>
            <a:r>
              <a:rPr lang="en-GB" b="1" dirty="0" err="1">
                <a:solidFill>
                  <a:srgbClr val="FF0000"/>
                </a:solidFill>
                <a:latin typeface="Abadi" panose="020B0604020104020204" pitchFamily="34" charset="0"/>
              </a:rPr>
              <a:t>Quarterfall</a:t>
            </a:r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4" y="647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3 –  Story telling with code and data </a:t>
            </a:r>
            <a:br>
              <a:rPr lang="en" sz="2000" dirty="0"/>
            </a:br>
            <a:r>
              <a:rPr lang="en" sz="2000" dirty="0"/>
              <a:t>(75 minutes)</a:t>
            </a:r>
            <a:br>
              <a:rPr lang="en" dirty="0"/>
            </a:b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524" y="1614084"/>
            <a:ext cx="5804899" cy="341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When you have chosen a dataset and collected analysis ideas, start sketching your computational narrative and fill the notebook with life.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Make sure that your project meets the following requirements: </a:t>
            </a:r>
          </a:p>
          <a:p>
            <a:pPr>
              <a:buFont typeface="Wingdings" pitchFamily="2" charset="2"/>
              <a:buChar char="q"/>
            </a:pPr>
            <a:endParaRPr lang="en-GB" sz="1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computational narrative is presented in one </a:t>
            </a:r>
            <a:r>
              <a:rPr lang="en-GB" dirty="0" err="1">
                <a:solidFill>
                  <a:schemeClr val="tx1"/>
                </a:solidFill>
              </a:rPr>
              <a:t>JupyterNotebook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Longer pieces of code, especially when not directly meaningful for the narrative (for example details of the data pre-processing when loading the data from the CSV files), </a:t>
            </a:r>
            <a:r>
              <a:rPr lang="en-GB" b="1" dirty="0">
                <a:solidFill>
                  <a:schemeClr val="tx1"/>
                </a:solidFill>
              </a:rPr>
              <a:t>are stored in separate .</a:t>
            </a:r>
            <a:r>
              <a:rPr lang="en-GB" b="1" dirty="0" err="1">
                <a:solidFill>
                  <a:schemeClr val="tx1"/>
                </a:solidFill>
              </a:rPr>
              <a:t>py</a:t>
            </a:r>
            <a:r>
              <a:rPr lang="en-GB" b="1" dirty="0">
                <a:solidFill>
                  <a:schemeClr val="tx1"/>
                </a:solidFill>
              </a:rPr>
              <a:t> modules and imported to the notebook. </a:t>
            </a:r>
            <a:endParaRPr lang="en-GB" sz="14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notebook has different sections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There are at least as many different data analyses as group members. </a:t>
            </a:r>
          </a:p>
          <a:p>
            <a:pPr marL="139700" indent="0">
              <a:buNone/>
            </a:pPr>
            <a:endParaRPr lang="en-GB" sz="1400" dirty="0"/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30 of March – 13h00</a:t>
            </a:r>
          </a:p>
          <a:p>
            <a:endParaRPr lang="en-GB" sz="1400" dirty="0"/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224</Words>
  <Application>Microsoft Macintosh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Barlow</vt:lpstr>
      <vt:lpstr>Arial</vt:lpstr>
      <vt:lpstr>Wingdings</vt:lpstr>
      <vt:lpstr>Montserrat</vt:lpstr>
      <vt:lpstr>Abadi</vt:lpstr>
      <vt:lpstr>Management Consulting Toolkit by Slidesgo</vt:lpstr>
      <vt:lpstr> Object-Oriented Programing Module 12</vt:lpstr>
      <vt:lpstr>Quarterfall exercises (30 minutes)</vt:lpstr>
      <vt:lpstr>Project 3 –  Story telling with code and data  (75 minutes)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8</cp:revision>
  <dcterms:modified xsi:type="dcterms:W3CDTF">2022-03-23T10:58:12Z</dcterms:modified>
</cp:coreProperties>
</file>