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09" r:id="rId2"/>
    <p:sldId id="257" r:id="rId3"/>
    <p:sldId id="314" r:id="rId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6"/>
    </p:embeddedFont>
    <p:embeddedFont>
      <p:font typeface="Barlow" pitchFamily="2" charset="77"/>
      <p:regular r:id="rId7"/>
      <p:bold r:id="rId8"/>
      <p:italic r:id="rId9"/>
      <p:boldItalic r:id="rId10"/>
    </p:embeddedFont>
    <p:embeddedFont>
      <p:font typeface="Montserrat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68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0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CRIPS-DM and Python Libraries for Data Science and Regular Expressions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10 and 11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March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Quarterfall</a:t>
            </a:r>
            <a:r>
              <a:rPr lang="en" dirty="0"/>
              <a:t> exercises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10</a:t>
            </a:r>
          </a:p>
          <a:p>
            <a:pPr marL="139700" indent="0">
              <a:buNone/>
            </a:pPr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18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And </a:t>
            </a:r>
            <a:r>
              <a:rPr lang="en-GB" sz="1400" b="1" dirty="0">
                <a:solidFill>
                  <a:schemeClr val="tx1"/>
                </a:solidFill>
              </a:rPr>
              <a:t>Module 11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23 of March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5334001" y="2754728"/>
            <a:ext cx="2819399" cy="17212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 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</a:t>
            </a:r>
            <a:r>
              <a:rPr lang="en-GB" sz="1400" dirty="0">
                <a:solidFill>
                  <a:schemeClr val="tx1"/>
                </a:solidFill>
              </a:rPr>
              <a:t> 15h15 - 17h00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5C4C4-172E-D54F-9827-20C4F5222137}"/>
              </a:ext>
            </a:extLst>
          </p:cNvPr>
          <p:cNvSpPr txBox="1"/>
          <p:nvPr/>
        </p:nvSpPr>
        <p:spPr>
          <a:xfrm>
            <a:off x="5334001" y="1211580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To be admitted to the exam, you must have completed and submitted on time at least 50% of the exercises in </a:t>
            </a:r>
            <a:r>
              <a:rPr lang="en-GB" b="1" dirty="0" err="1">
                <a:solidFill>
                  <a:srgbClr val="FF0000"/>
                </a:solidFill>
                <a:latin typeface="Abadi" panose="020B0604020104020204" pitchFamily="34" charset="0"/>
              </a:rPr>
              <a:t>Quarterfall</a:t>
            </a:r>
            <a:r>
              <a:rPr lang="en-GB" b="1" dirty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4" y="647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3 – </a:t>
            </a:r>
            <a:br>
              <a:rPr lang="en" dirty="0"/>
            </a:br>
            <a:r>
              <a:rPr lang="en" dirty="0"/>
              <a:t>story telling with code and data (60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08" y="2571750"/>
            <a:ext cx="5579533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accent1"/>
              </a:solidFill>
            </a:endParaRPr>
          </a:p>
          <a:p>
            <a:pPr marL="139700" indent="0" algn="ctr">
              <a:buNone/>
            </a:pPr>
            <a:r>
              <a:rPr lang="en-GB" sz="1400" b="1" dirty="0">
                <a:solidFill>
                  <a:schemeClr val="bg2"/>
                </a:solidFill>
              </a:rPr>
              <a:t>You can find the guidelines on blackboard!</a:t>
            </a:r>
          </a:p>
          <a:p>
            <a:pPr marL="139700" indent="0">
              <a:buNone/>
            </a:pPr>
            <a:endParaRPr lang="en-GB" sz="1400" b="1" i="1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30 of March – 13h00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144</Words>
  <Application>Microsoft Macintosh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Montserrat</vt:lpstr>
      <vt:lpstr>Arial</vt:lpstr>
      <vt:lpstr>Barlow</vt:lpstr>
      <vt:lpstr>Management Consulting Toolkit by Slidesgo</vt:lpstr>
      <vt:lpstr>CRIPS-DM and Python Libraries for Data Science and Regular Expressions Module 10 and 11</vt:lpstr>
      <vt:lpstr>Quarterfall exercises</vt:lpstr>
      <vt:lpstr>Project 3 –  story telling with code and data (60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7</cp:revision>
  <dcterms:modified xsi:type="dcterms:W3CDTF">2022-03-16T09:00:00Z</dcterms:modified>
</cp:coreProperties>
</file>