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"/>
  </p:notesMasterIdLst>
  <p:sldIdLst>
    <p:sldId id="309" r:id="rId2"/>
    <p:sldId id="257" r:id="rId3"/>
    <p:sldId id="314" r:id="rId4"/>
  </p:sldIdLst>
  <p:sldSz cx="9144000" cy="5143500" type="screen16x9"/>
  <p:notesSz cx="6858000" cy="9144000"/>
  <p:embeddedFontLst>
    <p:embeddedFont>
      <p:font typeface="Abadi" panose="020B0604020104020204" pitchFamily="34" charset="0"/>
      <p:regular r:id="rId6"/>
    </p:embeddedFont>
    <p:embeddedFont>
      <p:font typeface="Barlow" pitchFamily="2" charset="77"/>
      <p:regular r:id="rId7"/>
      <p:bold r:id="rId8"/>
      <p:italic r:id="rId9"/>
      <p:boldItalic r:id="rId10"/>
    </p:embeddedFont>
    <p:embeddedFont>
      <p:font typeface="Montserrat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7ADB3-980E-460C-BCF8-D99D5A722505}">
  <a:tblStyle styleId="{6147ADB3-980E-460C-BCF8-D99D5A72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86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854269" y="1341794"/>
            <a:ext cx="656028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Object-Oriented Programing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3"/>
                </a:solidFill>
              </a:rPr>
              <a:t>Module 12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8" y="380170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tserrat" pitchFamily="2" charset="77"/>
                <a:ea typeface="Open Sans" pitchFamily="2" charset="0"/>
                <a:cs typeface="Open Sans" pitchFamily="2" charset="0"/>
              </a:rPr>
              <a:t>Wednesday, 16 March 2022</a:t>
            </a:r>
            <a:endParaRPr sz="1400" dirty="0">
              <a:latin typeface="Montserrat" pitchFamily="2" charset="77"/>
              <a:ea typeface="Open Sans" pitchFamily="2" charset="0"/>
              <a:cs typeface="Open Sans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Quarterfall</a:t>
            </a:r>
            <a:r>
              <a:rPr lang="en" dirty="0"/>
              <a:t> exercises (30 minutes)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2066492"/>
            <a:ext cx="3673245" cy="3416400"/>
          </a:xfrm>
        </p:spPr>
        <p:txBody>
          <a:bodyPr/>
          <a:lstStyle/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In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b="1" dirty="0" err="1">
                <a:solidFill>
                  <a:schemeClr val="bg2"/>
                </a:solidFill>
              </a:rPr>
              <a:t>Quarterfall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you can find the exercises for </a:t>
            </a:r>
            <a:r>
              <a:rPr lang="en-GB" sz="1400" b="1" dirty="0">
                <a:solidFill>
                  <a:schemeClr val="tx1"/>
                </a:solidFill>
              </a:rPr>
              <a:t>Module 12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30 of March – 23h30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B6F1573-28CF-2143-BC92-9DADDC8A3ADB}"/>
              </a:ext>
            </a:extLst>
          </p:cNvPr>
          <p:cNvSpPr txBox="1">
            <a:spLocks/>
          </p:cNvSpPr>
          <p:nvPr/>
        </p:nvSpPr>
        <p:spPr>
          <a:xfrm>
            <a:off x="5334001" y="2754728"/>
            <a:ext cx="2819399" cy="17212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Barlow"/>
              <a:buNone/>
            </a:pPr>
            <a:r>
              <a:rPr lang="en-GB" sz="1400" b="1" dirty="0">
                <a:solidFill>
                  <a:schemeClr val="bg2"/>
                </a:solidFill>
              </a:rPr>
              <a:t>Q &amp; A sessions (online):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Monday:</a:t>
            </a:r>
            <a:r>
              <a:rPr lang="en-GB" sz="1400" dirty="0">
                <a:solidFill>
                  <a:schemeClr val="tx1"/>
                </a:solidFill>
              </a:rPr>
              <a:t> 17h15 – 19h00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 </a:t>
            </a:r>
            <a:r>
              <a:rPr lang="en-GB" sz="1400" dirty="0">
                <a:solidFill>
                  <a:schemeClr val="tx1"/>
                </a:solidFill>
              </a:rPr>
              <a:t>9h15 – 11h00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</a:t>
            </a:r>
            <a:r>
              <a:rPr lang="en-GB" sz="1400" dirty="0">
                <a:solidFill>
                  <a:schemeClr val="tx1"/>
                </a:solidFill>
              </a:rPr>
              <a:t> 15h15 - 17h00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Wednesday: lab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Thursday: </a:t>
            </a:r>
            <a:r>
              <a:rPr lang="en-GB" sz="1400" dirty="0">
                <a:solidFill>
                  <a:schemeClr val="tx1"/>
                </a:solidFill>
              </a:rPr>
              <a:t>15h15 – 17h00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Friday: </a:t>
            </a:r>
            <a:r>
              <a:rPr lang="en-GB" sz="1400" dirty="0">
                <a:solidFill>
                  <a:schemeClr val="tx1"/>
                </a:solidFill>
              </a:rPr>
              <a:t>11h15 – 13h00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5C4C4-172E-D54F-9827-20C4F5222137}"/>
              </a:ext>
            </a:extLst>
          </p:cNvPr>
          <p:cNvSpPr txBox="1"/>
          <p:nvPr/>
        </p:nvSpPr>
        <p:spPr>
          <a:xfrm>
            <a:off x="5334001" y="1211580"/>
            <a:ext cx="2819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badi" panose="020B0604020104020204" pitchFamily="34" charset="0"/>
              </a:rPr>
              <a:t>To be admitted to the exam, you must have completed and submitted on time at least 50% of the exercises in </a:t>
            </a:r>
            <a:r>
              <a:rPr lang="en-GB" b="1" dirty="0" err="1">
                <a:solidFill>
                  <a:srgbClr val="FF0000"/>
                </a:solidFill>
                <a:latin typeface="Abadi" panose="020B0604020104020204" pitchFamily="34" charset="0"/>
              </a:rPr>
              <a:t>Quarterfall</a:t>
            </a:r>
            <a:r>
              <a:rPr lang="en-GB" b="1" dirty="0">
                <a:solidFill>
                  <a:srgbClr val="FF0000"/>
                </a:solidFill>
                <a:latin typeface="Abadi" panose="020B0604020104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4" y="647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Project 3 –  Story telling with code and data </a:t>
            </a:r>
            <a:br>
              <a:rPr lang="en" sz="2000" dirty="0"/>
            </a:br>
            <a:r>
              <a:rPr lang="en" sz="2000" dirty="0"/>
              <a:t>(75 minutes)</a:t>
            </a:r>
            <a:br>
              <a:rPr lang="en" dirty="0"/>
            </a:b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9524" y="1614084"/>
            <a:ext cx="5804899" cy="3416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When you have chosen a dataset and collected analysis ideas, start sketching your computational narrative and fill the notebook with life.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Make sure that your project meets the following requirements: </a:t>
            </a:r>
          </a:p>
          <a:p>
            <a:pPr>
              <a:buFont typeface="Wingdings" pitchFamily="2" charset="2"/>
              <a:buChar char="q"/>
            </a:pPr>
            <a:endParaRPr lang="en-GB" sz="1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 computational narrative is presented in one </a:t>
            </a:r>
            <a:r>
              <a:rPr lang="en-GB" dirty="0" err="1">
                <a:solidFill>
                  <a:schemeClr val="tx1"/>
                </a:solidFill>
              </a:rPr>
              <a:t>JupyterNotebook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Longer pieces of code, especially when not directly meaningful for the narrative (for example details of the data pre-processing when loading the data from the CSV files), </a:t>
            </a:r>
            <a:r>
              <a:rPr lang="en-GB" b="1" dirty="0">
                <a:solidFill>
                  <a:schemeClr val="tx1"/>
                </a:solidFill>
              </a:rPr>
              <a:t>are stored in separate .</a:t>
            </a:r>
            <a:r>
              <a:rPr lang="en-GB" b="1" dirty="0" err="1">
                <a:solidFill>
                  <a:schemeClr val="tx1"/>
                </a:solidFill>
              </a:rPr>
              <a:t>py</a:t>
            </a:r>
            <a:r>
              <a:rPr lang="en-GB" b="1" dirty="0">
                <a:solidFill>
                  <a:schemeClr val="tx1"/>
                </a:solidFill>
              </a:rPr>
              <a:t> modules and imported to the notebook. </a:t>
            </a:r>
            <a:endParaRPr lang="en-GB" sz="1400" b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 notebook has different sections</a:t>
            </a: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There are at least as many different data analyses as group members. </a:t>
            </a:r>
          </a:p>
          <a:p>
            <a:pPr marL="139700" indent="0">
              <a:buNone/>
            </a:pPr>
            <a:endParaRPr lang="en-GB" sz="1400" dirty="0"/>
          </a:p>
          <a:p>
            <a:pPr marL="139700" indent="0">
              <a:buNone/>
            </a:pPr>
            <a:endParaRPr lang="en-GB" sz="1400" b="1" i="1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30 of March – 13h00</a:t>
            </a:r>
          </a:p>
          <a:p>
            <a:endParaRPr lang="en-GB" sz="1400" dirty="0"/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4304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224</Words>
  <Application>Microsoft Macintosh PowerPoint</Application>
  <PresentationFormat>On-screen Show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Barlow</vt:lpstr>
      <vt:lpstr>Arial</vt:lpstr>
      <vt:lpstr>Wingdings</vt:lpstr>
      <vt:lpstr>Montserrat</vt:lpstr>
      <vt:lpstr>Abadi</vt:lpstr>
      <vt:lpstr>Management Consulting Toolkit by Slidesgo</vt:lpstr>
      <vt:lpstr> Object-Oriented Programing Module 12</vt:lpstr>
      <vt:lpstr>Quarterfall exercises (30 minutes)</vt:lpstr>
      <vt:lpstr>Project 3 –  Story telling with code and data  (75 minutes)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Module 1</dc:title>
  <cp:lastModifiedBy>Pessanha de Meneses Ribeiro dos Reis, M.F. (Maria Francisca)</cp:lastModifiedBy>
  <cp:revision>8</cp:revision>
  <dcterms:modified xsi:type="dcterms:W3CDTF">2022-03-23T10:58:23Z</dcterms:modified>
</cp:coreProperties>
</file>