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"/>
  </p:notesMasterIdLst>
  <p:sldIdLst>
    <p:sldId id="309" r:id="rId2"/>
    <p:sldId id="257" r:id="rId3"/>
    <p:sldId id="314" r:id="rId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6"/>
    </p:embeddedFont>
    <p:embeddedFont>
      <p:font typeface="Barlow" pitchFamily="2" charset="77"/>
      <p:regular r:id="rId7"/>
      <p:bold r:id="rId8"/>
      <p:italic r:id="rId9"/>
      <p:boldItalic r:id="rId10"/>
    </p:embeddedFont>
    <p:embeddedFont>
      <p:font typeface="Montserrat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7ADB3-980E-460C-BCF8-D99D5A722505}">
  <a:tblStyle styleId="{6147ADB3-980E-460C-BCF8-D99D5A72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854269" y="1341794"/>
            <a:ext cx="656028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GUIs and Executables and Concurrent and Parallel Programming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3"/>
                </a:solidFill>
              </a:rPr>
              <a:t>Module 13 and 14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80170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 pitchFamily="2" charset="77"/>
                <a:ea typeface="Open Sans" pitchFamily="2" charset="0"/>
                <a:cs typeface="Open Sans" pitchFamily="2" charset="0"/>
              </a:rPr>
              <a:t>Wednesday, 30 March 2022</a:t>
            </a:r>
            <a:endParaRPr sz="1400" dirty="0">
              <a:latin typeface="Montserrat" pitchFamily="2" charset="77"/>
              <a:ea typeface="Open Sans" pitchFamily="2" charset="0"/>
              <a:cs typeface="Open Sans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Quarterfall</a:t>
            </a:r>
            <a:r>
              <a:rPr lang="en" dirty="0"/>
              <a:t> exercises (45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11580"/>
            <a:ext cx="3673245" cy="3416400"/>
          </a:xfrm>
        </p:spPr>
        <p:txBody>
          <a:bodyPr/>
          <a:lstStyle/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you can find the exercises for </a:t>
            </a:r>
            <a:r>
              <a:rPr lang="en-GB" sz="1400" b="1" dirty="0">
                <a:solidFill>
                  <a:schemeClr val="tx1"/>
                </a:solidFill>
              </a:rPr>
              <a:t>Module 13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Friday, 1st of April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you can find the exercises for </a:t>
            </a:r>
            <a:r>
              <a:rPr lang="en-GB" sz="1400" b="1" dirty="0">
                <a:solidFill>
                  <a:schemeClr val="tx1"/>
                </a:solidFill>
              </a:rPr>
              <a:t>Module 14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6st of April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B6F1573-28CF-2143-BC92-9DADDC8A3ADB}"/>
              </a:ext>
            </a:extLst>
          </p:cNvPr>
          <p:cNvSpPr txBox="1">
            <a:spLocks/>
          </p:cNvSpPr>
          <p:nvPr/>
        </p:nvSpPr>
        <p:spPr>
          <a:xfrm>
            <a:off x="5334001" y="2754728"/>
            <a:ext cx="2819399" cy="17212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Barlow"/>
              <a:buNone/>
            </a:pPr>
            <a:r>
              <a:rPr lang="en-GB" sz="1400" b="1" dirty="0">
                <a:solidFill>
                  <a:schemeClr val="bg2"/>
                </a:solidFill>
              </a:rPr>
              <a:t>Q &amp; A sessions (online):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Monday:</a:t>
            </a:r>
            <a:r>
              <a:rPr lang="en-GB" sz="1400" dirty="0">
                <a:solidFill>
                  <a:schemeClr val="tx1"/>
                </a:solidFill>
              </a:rPr>
              <a:t> 17h15 – 19h00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 </a:t>
            </a:r>
            <a:r>
              <a:rPr lang="en-GB" sz="1400" dirty="0">
                <a:solidFill>
                  <a:schemeClr val="tx1"/>
                </a:solidFill>
              </a:rPr>
              <a:t>9h15 – 11h00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</a:t>
            </a:r>
            <a:r>
              <a:rPr lang="en-GB" sz="1400" dirty="0">
                <a:solidFill>
                  <a:schemeClr val="tx1"/>
                </a:solidFill>
              </a:rPr>
              <a:t> 15h15 - 17h00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Wednesday: lab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Thursday: </a:t>
            </a:r>
            <a:r>
              <a:rPr lang="en-GB" sz="1400" dirty="0">
                <a:solidFill>
                  <a:schemeClr val="tx1"/>
                </a:solidFill>
              </a:rPr>
              <a:t>15h15 – 17h00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Friday: </a:t>
            </a:r>
            <a:r>
              <a:rPr lang="en-GB" sz="1400" dirty="0">
                <a:solidFill>
                  <a:schemeClr val="tx1"/>
                </a:solidFill>
              </a:rPr>
              <a:t>11h15 – 13h00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5C4C4-172E-D54F-9827-20C4F5222137}"/>
              </a:ext>
            </a:extLst>
          </p:cNvPr>
          <p:cNvSpPr txBox="1"/>
          <p:nvPr/>
        </p:nvSpPr>
        <p:spPr>
          <a:xfrm>
            <a:off x="5334001" y="1211580"/>
            <a:ext cx="2819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badi" panose="020B0604020104020204" pitchFamily="34" charset="0"/>
              </a:rPr>
              <a:t>To be admitted to the exam, you must have completed and submitted on time at least 50% of the exercises in </a:t>
            </a:r>
            <a:r>
              <a:rPr lang="en-GB" b="1" dirty="0" err="1">
                <a:solidFill>
                  <a:srgbClr val="FF0000"/>
                </a:solidFill>
                <a:latin typeface="Abadi" panose="020B0604020104020204" pitchFamily="34" charset="0"/>
              </a:rPr>
              <a:t>Quarterfall</a:t>
            </a:r>
            <a:r>
              <a:rPr lang="en-GB" b="1" dirty="0">
                <a:solidFill>
                  <a:srgbClr val="FF0000"/>
                </a:solidFill>
                <a:latin typeface="Abadi" panose="020B0604020104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4" y="647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4 –  Pathfinder (60 minutes)</a:t>
            </a:r>
            <a:br>
              <a:rPr lang="en" dirty="0"/>
            </a:b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9524" y="1220517"/>
            <a:ext cx="5804899" cy="3416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en-GB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dirty="0">
                <a:solidFill>
                  <a:schemeClr val="tx1"/>
                </a:solidFill>
              </a:rPr>
              <a:t>Make sure that your program meets the following requirements:</a:t>
            </a:r>
          </a:p>
          <a:p>
            <a:pPr marL="13970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GUI contains at least the el</a:t>
            </a:r>
            <a:r>
              <a:rPr lang="en-GB" b="1" dirty="0">
                <a:solidFill>
                  <a:schemeClr val="tx1"/>
                </a:solidFill>
              </a:rPr>
              <a:t>ements (grid, label, three buttons).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A click on the </a:t>
            </a:r>
            <a:r>
              <a:rPr lang="en-GB" b="1" dirty="0">
                <a:solidFill>
                  <a:schemeClr val="tx1"/>
                </a:solidFill>
              </a:rPr>
              <a:t>“find best path” button</a:t>
            </a:r>
            <a:r>
              <a:rPr lang="en-GB" dirty="0">
                <a:solidFill>
                  <a:schemeClr val="tx1"/>
                </a:solidFill>
              </a:rPr>
              <a:t> leads the program to compute and display the best path for the current grid. It also updates the score displayed in the text label below the grid.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A click on </a:t>
            </a:r>
            <a:r>
              <a:rPr lang="en-GB" b="1" dirty="0">
                <a:solidFill>
                  <a:schemeClr val="tx1"/>
                </a:solidFill>
              </a:rPr>
              <a:t>the “create new random field” button </a:t>
            </a:r>
            <a:r>
              <a:rPr lang="en-GB" dirty="0">
                <a:solidFill>
                  <a:schemeClr val="tx1"/>
                </a:solidFill>
              </a:rPr>
              <a:t>fills the grid with new, randomly generated numbers between 0 and 9. It also resets the score displayed in the text label below the grid, and it removes the previously displayed best path, if any.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A click on </a:t>
            </a:r>
            <a:r>
              <a:rPr lang="en-GB" b="1" dirty="0">
                <a:solidFill>
                  <a:schemeClr val="tx1"/>
                </a:solidFill>
              </a:rPr>
              <a:t>“exit program”</a:t>
            </a:r>
            <a:r>
              <a:rPr lang="en-GB" dirty="0">
                <a:solidFill>
                  <a:schemeClr val="tx1"/>
                </a:solidFill>
              </a:rPr>
              <a:t> closes the program.</a:t>
            </a:r>
            <a:endParaRPr lang="en-GB" sz="1400" dirty="0"/>
          </a:p>
          <a:p>
            <a:pPr marL="139700" indent="0">
              <a:buNone/>
            </a:pPr>
            <a:endParaRPr lang="en-GB" sz="1400" b="1" i="1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19 of April – 13h00</a:t>
            </a:r>
          </a:p>
          <a:p>
            <a:endParaRPr lang="en-GB" sz="1400" dirty="0"/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304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267</Words>
  <Application>Microsoft Macintosh PowerPoint</Application>
  <PresentationFormat>On-screen Show (16:9)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Montserrat</vt:lpstr>
      <vt:lpstr>Abadi</vt:lpstr>
      <vt:lpstr>Arial</vt:lpstr>
      <vt:lpstr>Wingdings</vt:lpstr>
      <vt:lpstr>Barlow</vt:lpstr>
      <vt:lpstr>Management Consulting Toolkit by Slidesgo</vt:lpstr>
      <vt:lpstr> GUIs and Executables and Concurrent and Parallel Programming Module 13 and 14</vt:lpstr>
      <vt:lpstr>Quarterfall exercises (45 minutes)</vt:lpstr>
      <vt:lpstr>Project 4 –  Pathfinder (60 minutes)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Module 1</dc:title>
  <cp:lastModifiedBy>Pessanha de Meneses Ribeiro dos Reis, M.F. (Maria Francisca)</cp:lastModifiedBy>
  <cp:revision>10</cp:revision>
  <dcterms:modified xsi:type="dcterms:W3CDTF">2022-03-30T11:09:25Z</dcterms:modified>
</cp:coreProperties>
</file>