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Barlow" pitchFamily="2" charset="77"/>
      <p:regular r:id="rId6"/>
      <p:bold r:id="rId7"/>
      <p:italic r:id="rId8"/>
      <p:boldItalic r:id="rId9"/>
    </p:embeddedFont>
    <p:embeddedFont>
      <p:font typeface="Montserrat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08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Functions, Modules and Recursion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and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Data Structures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6 and 7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February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Quaterfall</a:t>
            </a:r>
            <a:r>
              <a:rPr lang="en" dirty="0"/>
              <a:t> exercises (45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6</a:t>
            </a:r>
          </a:p>
          <a:p>
            <a:pPr marL="139700" indent="0">
              <a:buNone/>
            </a:pPr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4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And </a:t>
            </a:r>
            <a:r>
              <a:rPr lang="en-GB" sz="1400" b="1" dirty="0">
                <a:solidFill>
                  <a:schemeClr val="tx1"/>
                </a:solidFill>
              </a:rPr>
              <a:t>Module 7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9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1907176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2 – Mystery Coffee (60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08" y="1135825"/>
            <a:ext cx="5579533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 this group project you will develop an extended version of “Mystery Coffee” </a:t>
            </a:r>
            <a:r>
              <a:rPr lang="en-GB" sz="1400" b="1" dirty="0">
                <a:solidFill>
                  <a:schemeClr val="tx1"/>
                </a:solidFill>
              </a:rPr>
              <a:t>(aka “Coffee Partner Lottery”): </a:t>
            </a:r>
            <a:r>
              <a:rPr lang="en-GB" sz="1400" dirty="0">
                <a:solidFill>
                  <a:schemeClr val="tx1"/>
                </a:solidFill>
              </a:rPr>
              <a:t>a program </a:t>
            </a:r>
            <a:r>
              <a:rPr lang="en-GB" sz="1400" dirty="0" err="1">
                <a:solidFill>
                  <a:schemeClr val="tx1"/>
                </a:solidFill>
              </a:rPr>
              <a:t>desiged</a:t>
            </a:r>
            <a:r>
              <a:rPr lang="en-GB" sz="1400" dirty="0">
                <a:solidFill>
                  <a:schemeClr val="tx1"/>
                </a:solidFill>
              </a:rPr>
              <a:t> to randomly assign people to each other for a coffee meeting. The project is designed to let you practice with data structures, file I/O and (optionally) access to web resources. 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 algn="ctr">
              <a:buNone/>
            </a:pPr>
            <a:r>
              <a:rPr lang="en-GB" sz="1400" b="1" dirty="0">
                <a:solidFill>
                  <a:schemeClr val="bg2"/>
                </a:solidFill>
              </a:rPr>
              <a:t>You can find the guidelines on blackboard!</a:t>
            </a:r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16 of March – 13h00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180</Words>
  <Application>Microsoft Macintosh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Barlow</vt:lpstr>
      <vt:lpstr>Montserrat</vt:lpstr>
      <vt:lpstr>Management Consulting Toolkit by Slidesgo</vt:lpstr>
      <vt:lpstr>Functions, Modules and Recursion and  Data Structures Module 6 and 7</vt:lpstr>
      <vt:lpstr>Quaterfall exercises (45 minutes)</vt:lpstr>
      <vt:lpstr>Project 2 – Mystery Coffee (60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4</cp:revision>
  <dcterms:modified xsi:type="dcterms:W3CDTF">2022-03-01T20:57:32Z</dcterms:modified>
</cp:coreProperties>
</file>