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309" r:id="rId2"/>
    <p:sldId id="257" r:id="rId3"/>
    <p:sldId id="314" r:id="rId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6"/>
    </p:embeddedFont>
    <p:embeddedFont>
      <p:font typeface="Barlow" pitchFamily="2" charset="77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/>
    <p:restoredTop sz="96327"/>
  </p:normalViewPr>
  <p:slideViewPr>
    <p:cSldViewPr snapToGrid="0" snapToObjects="1">
      <p:cViewPr varScale="1">
        <p:scale>
          <a:sx n="190" d="100"/>
          <a:sy n="190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File I/O and Error Handling and Accessing Remote Resources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8 and 9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9 March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Quarterfall</a:t>
            </a:r>
            <a:r>
              <a:rPr lang="en" dirty="0"/>
              <a:t> exercises (45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59625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8</a:t>
            </a:r>
          </a:p>
          <a:p>
            <a:pPr marL="139700" indent="0">
              <a:buNone/>
            </a:pPr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Friday, 11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And </a:t>
            </a:r>
            <a:r>
              <a:rPr lang="en-GB" sz="1400" b="1" dirty="0">
                <a:solidFill>
                  <a:schemeClr val="tx1"/>
                </a:solidFill>
              </a:rPr>
              <a:t>Module 9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16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5334001" y="2754728"/>
            <a:ext cx="2819399" cy="1721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</a:t>
            </a:r>
            <a:r>
              <a:rPr lang="en-GB" sz="1400" dirty="0">
                <a:solidFill>
                  <a:schemeClr val="tx1"/>
                </a:solidFill>
              </a:rPr>
              <a:t> 15h15 - 17h00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5C4C4-172E-D54F-9827-20C4F5222137}"/>
              </a:ext>
            </a:extLst>
          </p:cNvPr>
          <p:cNvSpPr txBox="1"/>
          <p:nvPr/>
        </p:nvSpPr>
        <p:spPr>
          <a:xfrm>
            <a:off x="5334001" y="1211580"/>
            <a:ext cx="2819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To be admitted to the exam, you must have completed and submitted on time at least 50% of the exercises in </a:t>
            </a:r>
            <a:r>
              <a:rPr lang="en-GB" b="1" dirty="0" err="1">
                <a:solidFill>
                  <a:srgbClr val="FF0000"/>
                </a:solidFill>
                <a:latin typeface="Abadi" panose="020B0604020104020204" pitchFamily="34" charset="0"/>
              </a:rPr>
              <a:t>Quarterfall</a:t>
            </a:r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2 – Mystery Coffee (60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08" y="1135825"/>
            <a:ext cx="5579533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 this group project you will develop an extended version of “Mystery Coffee” </a:t>
            </a:r>
            <a:r>
              <a:rPr lang="en-GB" sz="1400" b="1" dirty="0">
                <a:solidFill>
                  <a:schemeClr val="tx1"/>
                </a:solidFill>
              </a:rPr>
              <a:t>(aka “Coffee Partner Lottery”): </a:t>
            </a:r>
            <a:r>
              <a:rPr lang="en-GB" sz="1400" dirty="0">
                <a:solidFill>
                  <a:schemeClr val="tx1"/>
                </a:solidFill>
              </a:rPr>
              <a:t>a program </a:t>
            </a:r>
            <a:r>
              <a:rPr lang="en-GB" sz="1400" dirty="0" err="1">
                <a:solidFill>
                  <a:schemeClr val="tx1"/>
                </a:solidFill>
              </a:rPr>
              <a:t>desiged</a:t>
            </a:r>
            <a:r>
              <a:rPr lang="en-GB" sz="1400" dirty="0">
                <a:solidFill>
                  <a:schemeClr val="tx1"/>
                </a:solidFill>
              </a:rPr>
              <a:t> to randomly assign people to each other for a coffee meeting. The project is designed to let you practice with data structures, file I/O and (optionally) access to web resources. 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accent1"/>
              </a:solidFill>
            </a:endParaRPr>
          </a:p>
          <a:p>
            <a:pPr marL="139700" indent="0" algn="ctr">
              <a:buNone/>
            </a:pPr>
            <a:r>
              <a:rPr lang="en-GB" sz="1400" b="1" dirty="0">
                <a:solidFill>
                  <a:schemeClr val="bg2"/>
                </a:solidFill>
              </a:rPr>
              <a:t>You can find the guidelines on blackboard!</a:t>
            </a:r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16 of March – 13h00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206</Words>
  <Application>Microsoft Macintosh PowerPoint</Application>
  <PresentationFormat>On-screen Show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Montserrat</vt:lpstr>
      <vt:lpstr>Abadi</vt:lpstr>
      <vt:lpstr>Barlow</vt:lpstr>
      <vt:lpstr>Management Consulting Toolkit by Slidesgo</vt:lpstr>
      <vt:lpstr>File I/O and Error Handling and Accessing Remote Resources Module 8 and 9</vt:lpstr>
      <vt:lpstr>Quarterfall exercises (45 minutes)</vt:lpstr>
      <vt:lpstr>Project 2 – Mystery Coffee (60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5</cp:revision>
  <dcterms:modified xsi:type="dcterms:W3CDTF">2022-03-09T11:17:40Z</dcterms:modified>
</cp:coreProperties>
</file>