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9" r:id="rId4"/>
    <p:sldId id="260" r:id="rId5"/>
    <p:sldId id="261" r:id="rId6"/>
    <p:sldId id="273" r:id="rId7"/>
    <p:sldId id="274" r:id="rId8"/>
    <p:sldId id="275" r:id="rId9"/>
    <p:sldId id="276" r:id="rId10"/>
    <p:sldId id="277" r:id="rId11"/>
    <p:sldId id="303" r:id="rId12"/>
    <p:sldId id="279" r:id="rId13"/>
    <p:sldId id="280" r:id="rId14"/>
    <p:sldId id="282" r:id="rId15"/>
    <p:sldId id="284" r:id="rId16"/>
    <p:sldId id="283" r:id="rId17"/>
    <p:sldId id="263" r:id="rId18"/>
    <p:sldId id="264" r:id="rId19"/>
    <p:sldId id="286" r:id="rId20"/>
    <p:sldId id="285" r:id="rId21"/>
    <p:sldId id="265" r:id="rId22"/>
    <p:sldId id="266" r:id="rId23"/>
    <p:sldId id="288" r:id="rId24"/>
    <p:sldId id="289" r:id="rId25"/>
    <p:sldId id="290" r:id="rId26"/>
    <p:sldId id="304" r:id="rId27"/>
    <p:sldId id="287" r:id="rId28"/>
    <p:sldId id="291" r:id="rId29"/>
    <p:sldId id="292" r:id="rId30"/>
    <p:sldId id="293" r:id="rId31"/>
    <p:sldId id="294" r:id="rId32"/>
    <p:sldId id="295" r:id="rId33"/>
    <p:sldId id="297" r:id="rId34"/>
    <p:sldId id="268" r:id="rId35"/>
    <p:sldId id="270" r:id="rId36"/>
    <p:sldId id="257" r:id="rId37"/>
    <p:sldId id="258" r:id="rId38"/>
    <p:sldId id="281" r:id="rId39"/>
    <p:sldId id="269" r:id="rId40"/>
    <p:sldId id="267" r:id="rId41"/>
    <p:sldId id="296" r:id="rId42"/>
    <p:sldId id="271" r:id="rId43"/>
    <p:sldId id="298" r:id="rId44"/>
    <p:sldId id="302" r:id="rId45"/>
    <p:sldId id="301" r:id="rId46"/>
    <p:sldId id="299" r:id="rId47"/>
    <p:sldId id="300" r:id="rId4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8D5F0D-D737-4707-9BAE-5983CABD2EC8}" type="doc">
      <dgm:prSet loTypeId="urn:microsoft.com/office/officeart/2005/8/layout/lProcess3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06784C14-4DC5-49BA-BC93-D391DA23AE66}">
      <dgm:prSet phldrT="[文字]"/>
      <dgm:spPr/>
      <dgm:t>
        <a:bodyPr/>
        <a:lstStyle/>
        <a:p>
          <a:r>
            <a:rPr lang="en-US" altLang="zh-TW" dirty="0">
              <a:latin typeface="Noto Sans CJK TC Regular" panose="020B0500000000000000" pitchFamily="34" charset="-120"/>
              <a:ea typeface="Noto Sans CJK TC Regular" panose="020B0500000000000000" pitchFamily="34" charset="-120"/>
            </a:rPr>
            <a:t>Data science</a:t>
          </a:r>
          <a:endParaRPr lang="zh-TW" altLang="en-US" dirty="0">
            <a:latin typeface="Noto Sans CJK TC Regular" panose="020B0500000000000000" pitchFamily="34" charset="-120"/>
            <a:ea typeface="Noto Sans CJK TC Regular" panose="020B0500000000000000" pitchFamily="34" charset="-120"/>
          </a:endParaRPr>
        </a:p>
      </dgm:t>
    </dgm:pt>
    <dgm:pt modelId="{5ABFE16A-C941-428F-A310-9CB1F60F2A7E}" type="parTrans" cxnId="{47CBD416-26F4-42F2-AC3D-C711D0B48558}">
      <dgm:prSet/>
      <dgm:spPr/>
      <dgm:t>
        <a:bodyPr/>
        <a:lstStyle/>
        <a:p>
          <a:endParaRPr lang="zh-TW" altLang="en-US">
            <a:latin typeface="Noto Sans CJK TC Regular" panose="020B0500000000000000" pitchFamily="34" charset="-120"/>
            <a:ea typeface="Noto Sans CJK TC Regular" panose="020B0500000000000000" pitchFamily="34" charset="-120"/>
          </a:endParaRPr>
        </a:p>
      </dgm:t>
    </dgm:pt>
    <dgm:pt modelId="{E4AC2F09-A8B3-471C-82CC-9573C070B7B4}" type="sibTrans" cxnId="{47CBD416-26F4-42F2-AC3D-C711D0B48558}">
      <dgm:prSet/>
      <dgm:spPr/>
      <dgm:t>
        <a:bodyPr/>
        <a:lstStyle/>
        <a:p>
          <a:endParaRPr lang="zh-TW" altLang="en-US">
            <a:latin typeface="Noto Sans CJK TC Regular" panose="020B0500000000000000" pitchFamily="34" charset="-120"/>
            <a:ea typeface="Noto Sans CJK TC Regular" panose="020B0500000000000000" pitchFamily="34" charset="-120"/>
          </a:endParaRPr>
        </a:p>
      </dgm:t>
    </dgm:pt>
    <dgm:pt modelId="{B2D0C520-54A5-447F-99F0-2096227A5F58}">
      <dgm:prSet phldrT="[文字]"/>
      <dgm:spPr/>
      <dgm:t>
        <a:bodyPr/>
        <a:lstStyle/>
        <a:p>
          <a:r>
            <a:rPr lang="zh-TW" altLang="en-US" dirty="0">
              <a:solidFill>
                <a:srgbClr val="FF0000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rPr>
            <a:t>收集資料</a:t>
          </a:r>
        </a:p>
      </dgm:t>
    </dgm:pt>
    <dgm:pt modelId="{289517A4-4F0A-4911-BFD7-729D878DA07A}" type="parTrans" cxnId="{500AAC5E-0AD5-4748-A0F4-0634D910BB13}">
      <dgm:prSet/>
      <dgm:spPr/>
      <dgm:t>
        <a:bodyPr/>
        <a:lstStyle/>
        <a:p>
          <a:endParaRPr lang="zh-TW" altLang="en-US">
            <a:latin typeface="Noto Sans CJK TC Regular" panose="020B0500000000000000" pitchFamily="34" charset="-120"/>
            <a:ea typeface="Noto Sans CJK TC Regular" panose="020B0500000000000000" pitchFamily="34" charset="-120"/>
          </a:endParaRPr>
        </a:p>
      </dgm:t>
    </dgm:pt>
    <dgm:pt modelId="{8C97BE9D-C4A3-4A48-AACC-FFB2724963B9}" type="sibTrans" cxnId="{500AAC5E-0AD5-4748-A0F4-0634D910BB13}">
      <dgm:prSet/>
      <dgm:spPr/>
      <dgm:t>
        <a:bodyPr/>
        <a:lstStyle/>
        <a:p>
          <a:endParaRPr lang="zh-TW" altLang="en-US">
            <a:latin typeface="Noto Sans CJK TC Regular" panose="020B0500000000000000" pitchFamily="34" charset="-120"/>
            <a:ea typeface="Noto Sans CJK TC Regular" panose="020B0500000000000000" pitchFamily="34" charset="-120"/>
          </a:endParaRPr>
        </a:p>
      </dgm:t>
    </dgm:pt>
    <dgm:pt modelId="{8F8DF0E5-DD8F-41EF-BAB6-EC213C84D6B1}">
      <dgm:prSet phldrT="[文字]"/>
      <dgm:spPr/>
      <dgm:t>
        <a:bodyPr/>
        <a:lstStyle/>
        <a:p>
          <a:r>
            <a:rPr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rPr>
            <a:t>探索資料</a:t>
          </a:r>
        </a:p>
      </dgm:t>
    </dgm:pt>
    <dgm:pt modelId="{6A49ED5B-5509-42E9-9CCE-DBDDEF098E2B}" type="parTrans" cxnId="{DEE756A7-BA69-495D-BD4B-C6D87AB49027}">
      <dgm:prSet/>
      <dgm:spPr/>
      <dgm:t>
        <a:bodyPr/>
        <a:lstStyle/>
        <a:p>
          <a:endParaRPr lang="zh-TW" altLang="en-US">
            <a:latin typeface="Noto Sans CJK TC Regular" panose="020B0500000000000000" pitchFamily="34" charset="-120"/>
            <a:ea typeface="Noto Sans CJK TC Regular" panose="020B0500000000000000" pitchFamily="34" charset="-120"/>
          </a:endParaRPr>
        </a:p>
      </dgm:t>
    </dgm:pt>
    <dgm:pt modelId="{F79C1D5D-3DB0-4D96-8318-580433C74645}" type="sibTrans" cxnId="{DEE756A7-BA69-495D-BD4B-C6D87AB49027}">
      <dgm:prSet/>
      <dgm:spPr/>
      <dgm:t>
        <a:bodyPr/>
        <a:lstStyle/>
        <a:p>
          <a:endParaRPr lang="zh-TW" altLang="en-US">
            <a:latin typeface="Noto Sans CJK TC Regular" panose="020B0500000000000000" pitchFamily="34" charset="-120"/>
            <a:ea typeface="Noto Sans CJK TC Regular" panose="020B0500000000000000" pitchFamily="34" charset="-120"/>
          </a:endParaRPr>
        </a:p>
      </dgm:t>
    </dgm:pt>
    <dgm:pt modelId="{C5ED6E29-1F02-41E3-88F4-D5A1D4CF65C1}">
      <dgm:prSet phldrT="[文字]"/>
      <dgm:spPr/>
      <dgm:t>
        <a:bodyPr/>
        <a:lstStyle/>
        <a:p>
          <a:r>
            <a:rPr lang="en-US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rPr>
            <a:t>Empirical research</a:t>
          </a:r>
          <a:endParaRPr lang="zh-TW" altLang="en-US" dirty="0">
            <a:latin typeface="Noto Sans CJK TC Regular" panose="020B0500000000000000" pitchFamily="34" charset="-120"/>
            <a:ea typeface="Noto Sans CJK TC Regular" panose="020B0500000000000000" pitchFamily="34" charset="-120"/>
          </a:endParaRPr>
        </a:p>
      </dgm:t>
    </dgm:pt>
    <dgm:pt modelId="{6A03B7C0-FD8E-41A9-9950-723933BAA498}" type="parTrans" cxnId="{43E0BDDB-F6E2-4211-BFA9-D0A148236A8D}">
      <dgm:prSet/>
      <dgm:spPr/>
      <dgm:t>
        <a:bodyPr/>
        <a:lstStyle/>
        <a:p>
          <a:endParaRPr lang="zh-TW" altLang="en-US">
            <a:latin typeface="Noto Sans CJK TC Regular" panose="020B0500000000000000" pitchFamily="34" charset="-120"/>
            <a:ea typeface="Noto Sans CJK TC Regular" panose="020B0500000000000000" pitchFamily="34" charset="-120"/>
          </a:endParaRPr>
        </a:p>
      </dgm:t>
    </dgm:pt>
    <dgm:pt modelId="{5E4E1387-3A81-4D81-80B9-07069A2B1C2E}" type="sibTrans" cxnId="{43E0BDDB-F6E2-4211-BFA9-D0A148236A8D}">
      <dgm:prSet/>
      <dgm:spPr/>
      <dgm:t>
        <a:bodyPr/>
        <a:lstStyle/>
        <a:p>
          <a:endParaRPr lang="zh-TW" altLang="en-US">
            <a:latin typeface="Noto Sans CJK TC Regular" panose="020B0500000000000000" pitchFamily="34" charset="-120"/>
            <a:ea typeface="Noto Sans CJK TC Regular" panose="020B0500000000000000" pitchFamily="34" charset="-120"/>
          </a:endParaRPr>
        </a:p>
      </dgm:t>
    </dgm:pt>
    <dgm:pt modelId="{E055AE8F-4FE1-4E8B-AE33-1C088B9044E6}">
      <dgm:prSet phldrT="[文字]"/>
      <dgm:spPr/>
      <dgm:t>
        <a:bodyPr/>
        <a:lstStyle/>
        <a:p>
          <a:r>
            <a:rPr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rPr>
            <a:t>觀察</a:t>
          </a:r>
        </a:p>
      </dgm:t>
    </dgm:pt>
    <dgm:pt modelId="{40894A6E-055B-4FDD-BED0-1653D202C4ED}" type="parTrans" cxnId="{D36893E4-C99E-45F4-ABF0-8DD1AE194591}">
      <dgm:prSet/>
      <dgm:spPr/>
      <dgm:t>
        <a:bodyPr/>
        <a:lstStyle/>
        <a:p>
          <a:endParaRPr lang="zh-TW" altLang="en-US">
            <a:latin typeface="Noto Sans CJK TC Regular" panose="020B0500000000000000" pitchFamily="34" charset="-120"/>
            <a:ea typeface="Noto Sans CJK TC Regular" panose="020B0500000000000000" pitchFamily="34" charset="-120"/>
          </a:endParaRPr>
        </a:p>
      </dgm:t>
    </dgm:pt>
    <dgm:pt modelId="{AA70DD1F-82E5-4C64-810F-D3115D30B418}" type="sibTrans" cxnId="{D36893E4-C99E-45F4-ABF0-8DD1AE194591}">
      <dgm:prSet/>
      <dgm:spPr/>
      <dgm:t>
        <a:bodyPr/>
        <a:lstStyle/>
        <a:p>
          <a:endParaRPr lang="zh-TW" altLang="en-US">
            <a:latin typeface="Noto Sans CJK TC Regular" panose="020B0500000000000000" pitchFamily="34" charset="-120"/>
            <a:ea typeface="Noto Sans CJK TC Regular" panose="020B0500000000000000" pitchFamily="34" charset="-120"/>
          </a:endParaRPr>
        </a:p>
      </dgm:t>
    </dgm:pt>
    <dgm:pt modelId="{CA90FE3B-6DF8-455B-B1B9-19295FF31D01}">
      <dgm:prSet phldrT="[文字]"/>
      <dgm:spPr/>
      <dgm:t>
        <a:bodyPr/>
        <a:lstStyle/>
        <a:p>
          <a:r>
            <a:rPr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rPr>
            <a:t>假設</a:t>
          </a:r>
        </a:p>
      </dgm:t>
    </dgm:pt>
    <dgm:pt modelId="{F325C523-1FDB-457B-BA3A-6C30737E5462}" type="parTrans" cxnId="{625C8F73-BBBB-4A2B-975A-19F0BCE2837F}">
      <dgm:prSet/>
      <dgm:spPr/>
      <dgm:t>
        <a:bodyPr/>
        <a:lstStyle/>
        <a:p>
          <a:endParaRPr lang="zh-TW" altLang="en-US">
            <a:latin typeface="Noto Sans CJK TC Regular" panose="020B0500000000000000" pitchFamily="34" charset="-120"/>
            <a:ea typeface="Noto Sans CJK TC Regular" panose="020B0500000000000000" pitchFamily="34" charset="-120"/>
          </a:endParaRPr>
        </a:p>
      </dgm:t>
    </dgm:pt>
    <dgm:pt modelId="{923905A7-E045-44A9-951E-5CCC70AE91A5}" type="sibTrans" cxnId="{625C8F73-BBBB-4A2B-975A-19F0BCE2837F}">
      <dgm:prSet/>
      <dgm:spPr/>
      <dgm:t>
        <a:bodyPr/>
        <a:lstStyle/>
        <a:p>
          <a:endParaRPr lang="zh-TW" altLang="en-US">
            <a:latin typeface="Noto Sans CJK TC Regular" panose="020B0500000000000000" pitchFamily="34" charset="-120"/>
            <a:ea typeface="Noto Sans CJK TC Regular" panose="020B0500000000000000" pitchFamily="34" charset="-120"/>
          </a:endParaRPr>
        </a:p>
      </dgm:t>
    </dgm:pt>
    <dgm:pt modelId="{D466FD6D-EBBE-4E83-9B3B-4C0A59C17A1D}">
      <dgm:prSet phldrT="[文字]"/>
      <dgm:spPr/>
      <dgm:t>
        <a:bodyPr/>
        <a:lstStyle/>
        <a:p>
          <a:r>
            <a:rPr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rPr>
            <a:t>實驗</a:t>
          </a:r>
        </a:p>
      </dgm:t>
    </dgm:pt>
    <dgm:pt modelId="{C3660308-6AF0-49C0-B1E6-EF689855336F}" type="parTrans" cxnId="{99F01361-EE3A-40C7-8C9F-F1EDB22A3948}">
      <dgm:prSet/>
      <dgm:spPr/>
      <dgm:t>
        <a:bodyPr/>
        <a:lstStyle/>
        <a:p>
          <a:endParaRPr lang="zh-TW" altLang="en-US">
            <a:latin typeface="Noto Sans CJK TC Regular" panose="020B0500000000000000" pitchFamily="34" charset="-120"/>
            <a:ea typeface="Noto Sans CJK TC Regular" panose="020B0500000000000000" pitchFamily="34" charset="-120"/>
          </a:endParaRPr>
        </a:p>
      </dgm:t>
    </dgm:pt>
    <dgm:pt modelId="{BB65A98D-A7E1-49FC-BD83-894E2E2A6E09}" type="sibTrans" cxnId="{99F01361-EE3A-40C7-8C9F-F1EDB22A3948}">
      <dgm:prSet/>
      <dgm:spPr/>
      <dgm:t>
        <a:bodyPr/>
        <a:lstStyle/>
        <a:p>
          <a:endParaRPr lang="zh-TW" altLang="en-US">
            <a:latin typeface="Noto Sans CJK TC Regular" panose="020B0500000000000000" pitchFamily="34" charset="-120"/>
            <a:ea typeface="Noto Sans CJK TC Regular" panose="020B0500000000000000" pitchFamily="34" charset="-120"/>
          </a:endParaRPr>
        </a:p>
      </dgm:t>
    </dgm:pt>
    <dgm:pt modelId="{1785ABBA-CEF0-4C10-9B74-043E4E2FDA40}">
      <dgm:prSet phldrT="[文字]"/>
      <dgm:spPr/>
      <dgm:t>
        <a:bodyPr/>
        <a:lstStyle/>
        <a:p>
          <a:r>
            <a:rPr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rPr>
            <a:t>分析</a:t>
          </a:r>
        </a:p>
      </dgm:t>
    </dgm:pt>
    <dgm:pt modelId="{A3B4FA1D-6681-455F-8957-F0937BD8D5E7}" type="parTrans" cxnId="{103F5E51-D34F-46D2-B178-4D9893A67EF5}">
      <dgm:prSet/>
      <dgm:spPr/>
      <dgm:t>
        <a:bodyPr/>
        <a:lstStyle/>
        <a:p>
          <a:endParaRPr lang="zh-TW" altLang="en-US">
            <a:latin typeface="Noto Sans CJK TC Regular" panose="020B0500000000000000" pitchFamily="34" charset="-120"/>
            <a:ea typeface="Noto Sans CJK TC Regular" panose="020B0500000000000000" pitchFamily="34" charset="-120"/>
          </a:endParaRPr>
        </a:p>
      </dgm:t>
    </dgm:pt>
    <dgm:pt modelId="{405B5E80-BEF8-47E4-A51B-A8996E014D48}" type="sibTrans" cxnId="{103F5E51-D34F-46D2-B178-4D9893A67EF5}">
      <dgm:prSet/>
      <dgm:spPr/>
      <dgm:t>
        <a:bodyPr/>
        <a:lstStyle/>
        <a:p>
          <a:endParaRPr lang="zh-TW" altLang="en-US">
            <a:latin typeface="Noto Sans CJK TC Regular" panose="020B0500000000000000" pitchFamily="34" charset="-120"/>
            <a:ea typeface="Noto Sans CJK TC Regular" panose="020B0500000000000000" pitchFamily="34" charset="-120"/>
          </a:endParaRPr>
        </a:p>
      </dgm:t>
    </dgm:pt>
    <dgm:pt modelId="{B9EBE69C-3453-4F70-9360-195611A31601}">
      <dgm:prSet phldrT="[文字]"/>
      <dgm:spPr/>
      <dgm:t>
        <a:bodyPr/>
        <a:lstStyle/>
        <a:p>
          <a:r>
            <a:rPr lang="zh-TW" altLang="en-US" dirty="0">
              <a:solidFill>
                <a:srgbClr val="FF0000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rPr>
            <a:t>收集資料</a:t>
          </a:r>
        </a:p>
      </dgm:t>
    </dgm:pt>
    <dgm:pt modelId="{7EDD4389-A307-4BA4-92BC-8168D3F0F91E}" type="parTrans" cxnId="{331248D2-8C84-4B30-A9CA-D3DFBFE11DEC}">
      <dgm:prSet/>
      <dgm:spPr/>
      <dgm:t>
        <a:bodyPr/>
        <a:lstStyle/>
        <a:p>
          <a:endParaRPr lang="zh-TW" altLang="en-US"/>
        </a:p>
      </dgm:t>
    </dgm:pt>
    <dgm:pt modelId="{AC798A88-426E-4E7A-BC3C-B82FFFA7B32D}" type="sibTrans" cxnId="{331248D2-8C84-4B30-A9CA-D3DFBFE11DEC}">
      <dgm:prSet/>
      <dgm:spPr/>
      <dgm:t>
        <a:bodyPr/>
        <a:lstStyle/>
        <a:p>
          <a:endParaRPr lang="zh-TW" altLang="en-US"/>
        </a:p>
      </dgm:t>
    </dgm:pt>
    <dgm:pt modelId="{8D51B459-87CC-43D3-8D56-E8F8CEEA6C5F}">
      <dgm:prSet phldrT="[文字]"/>
      <dgm:spPr/>
      <dgm:t>
        <a:bodyPr/>
        <a:lstStyle/>
        <a:p>
          <a:r>
            <a:rPr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rPr>
            <a:t>假設</a:t>
          </a:r>
        </a:p>
      </dgm:t>
    </dgm:pt>
    <dgm:pt modelId="{498EBEA8-7E73-495C-9452-26ADD4824CFC}" type="parTrans" cxnId="{5BA32C6A-62F4-41D5-A908-DB4E85A5A9B1}">
      <dgm:prSet/>
      <dgm:spPr/>
      <dgm:t>
        <a:bodyPr/>
        <a:lstStyle/>
        <a:p>
          <a:endParaRPr lang="zh-TW" altLang="en-US"/>
        </a:p>
      </dgm:t>
    </dgm:pt>
    <dgm:pt modelId="{44191E29-7667-41F7-9A2D-58EA45F9525D}" type="sibTrans" cxnId="{5BA32C6A-62F4-41D5-A908-DB4E85A5A9B1}">
      <dgm:prSet/>
      <dgm:spPr/>
      <dgm:t>
        <a:bodyPr/>
        <a:lstStyle/>
        <a:p>
          <a:endParaRPr lang="zh-TW" altLang="en-US"/>
        </a:p>
      </dgm:t>
    </dgm:pt>
    <dgm:pt modelId="{B9735F21-7421-475F-B803-37A330D57DAB}">
      <dgm:prSet phldrT="[文字]"/>
      <dgm:spPr/>
      <dgm:t>
        <a:bodyPr/>
        <a:lstStyle/>
        <a:p>
          <a:r>
            <a:rPr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rPr>
            <a:t>實驗</a:t>
          </a:r>
        </a:p>
      </dgm:t>
    </dgm:pt>
    <dgm:pt modelId="{00763F12-17CC-41AD-ACEA-45349F3EA207}" type="parTrans" cxnId="{62FCE7B4-0C84-4860-97C0-DE6CB9CB613B}">
      <dgm:prSet/>
      <dgm:spPr/>
      <dgm:t>
        <a:bodyPr/>
        <a:lstStyle/>
        <a:p>
          <a:endParaRPr lang="zh-TW" altLang="en-US"/>
        </a:p>
      </dgm:t>
    </dgm:pt>
    <dgm:pt modelId="{907723C0-4949-4042-AF0D-ED8ADE20A784}" type="sibTrans" cxnId="{62FCE7B4-0C84-4860-97C0-DE6CB9CB613B}">
      <dgm:prSet/>
      <dgm:spPr/>
      <dgm:t>
        <a:bodyPr/>
        <a:lstStyle/>
        <a:p>
          <a:endParaRPr lang="zh-TW" altLang="en-US"/>
        </a:p>
      </dgm:t>
    </dgm:pt>
    <dgm:pt modelId="{42C5D89C-195F-4637-AC7A-0F9ABF0C3065}">
      <dgm:prSet phldrT="[文字]"/>
      <dgm:spPr/>
      <dgm:t>
        <a:bodyPr/>
        <a:lstStyle/>
        <a:p>
          <a:r>
            <a:rPr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rPr>
            <a:t>分析</a:t>
          </a:r>
        </a:p>
      </dgm:t>
    </dgm:pt>
    <dgm:pt modelId="{DD37AF03-6ECE-4FE8-849D-47418A43D2C7}" type="parTrans" cxnId="{80974FEE-48B2-4008-871F-03ECF5636A92}">
      <dgm:prSet/>
      <dgm:spPr/>
      <dgm:t>
        <a:bodyPr/>
        <a:lstStyle/>
        <a:p>
          <a:endParaRPr lang="zh-TW" altLang="en-US"/>
        </a:p>
      </dgm:t>
    </dgm:pt>
    <dgm:pt modelId="{2FFD7E7D-081A-4A83-879A-71BBA6A2B423}" type="sibTrans" cxnId="{80974FEE-48B2-4008-871F-03ECF5636A92}">
      <dgm:prSet/>
      <dgm:spPr/>
      <dgm:t>
        <a:bodyPr/>
        <a:lstStyle/>
        <a:p>
          <a:endParaRPr lang="zh-TW" altLang="en-US"/>
        </a:p>
      </dgm:t>
    </dgm:pt>
    <dgm:pt modelId="{028C9ECC-560E-4145-A67B-943429587981}" type="pres">
      <dgm:prSet presAssocID="{BA8D5F0D-D737-4707-9BAE-5983CABD2EC8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6725B990-031C-482E-972E-39FEFCD13E6A}" type="pres">
      <dgm:prSet presAssocID="{06784C14-4DC5-49BA-BC93-D391DA23AE66}" presName="horFlow" presStyleCnt="0"/>
      <dgm:spPr/>
    </dgm:pt>
    <dgm:pt modelId="{5D36F403-3D37-4AA7-A2E6-FDD64302933C}" type="pres">
      <dgm:prSet presAssocID="{06784C14-4DC5-49BA-BC93-D391DA23AE66}" presName="bigChev" presStyleLbl="node1" presStyleIdx="0" presStyleCnt="2"/>
      <dgm:spPr/>
    </dgm:pt>
    <dgm:pt modelId="{F63B4D39-8BA1-4D42-9F9C-94D98C09648B}" type="pres">
      <dgm:prSet presAssocID="{289517A4-4F0A-4911-BFD7-729D878DA07A}" presName="parTrans" presStyleCnt="0"/>
      <dgm:spPr/>
    </dgm:pt>
    <dgm:pt modelId="{312CC717-84E8-40F9-AF39-968303A45CA3}" type="pres">
      <dgm:prSet presAssocID="{B2D0C520-54A5-447F-99F0-2096227A5F58}" presName="node" presStyleLbl="alignAccFollowNode1" presStyleIdx="0" presStyleCnt="10">
        <dgm:presLayoutVars>
          <dgm:bulletEnabled val="1"/>
        </dgm:presLayoutVars>
      </dgm:prSet>
      <dgm:spPr/>
    </dgm:pt>
    <dgm:pt modelId="{EE3DD801-B60A-45F3-B188-2C110C016E8A}" type="pres">
      <dgm:prSet presAssocID="{8C97BE9D-C4A3-4A48-AACC-FFB2724963B9}" presName="sibTrans" presStyleCnt="0"/>
      <dgm:spPr/>
    </dgm:pt>
    <dgm:pt modelId="{E7392C72-8F30-4ECF-85A8-8F0E5E22B9FF}" type="pres">
      <dgm:prSet presAssocID="{8F8DF0E5-DD8F-41EF-BAB6-EC213C84D6B1}" presName="node" presStyleLbl="alignAccFollowNode1" presStyleIdx="1" presStyleCnt="10">
        <dgm:presLayoutVars>
          <dgm:bulletEnabled val="1"/>
        </dgm:presLayoutVars>
      </dgm:prSet>
      <dgm:spPr/>
    </dgm:pt>
    <dgm:pt modelId="{D65408A4-FDB4-4041-96BF-7E2C2D7D157C}" type="pres">
      <dgm:prSet presAssocID="{F79C1D5D-3DB0-4D96-8318-580433C74645}" presName="sibTrans" presStyleCnt="0"/>
      <dgm:spPr/>
    </dgm:pt>
    <dgm:pt modelId="{82369D6D-441E-4AA0-8203-936B33D696EC}" type="pres">
      <dgm:prSet presAssocID="{8D51B459-87CC-43D3-8D56-E8F8CEEA6C5F}" presName="node" presStyleLbl="alignAccFollowNode1" presStyleIdx="2" presStyleCnt="10">
        <dgm:presLayoutVars>
          <dgm:bulletEnabled val="1"/>
        </dgm:presLayoutVars>
      </dgm:prSet>
      <dgm:spPr/>
    </dgm:pt>
    <dgm:pt modelId="{3D7E6754-8840-40C4-852B-541BDA971FA8}" type="pres">
      <dgm:prSet presAssocID="{44191E29-7667-41F7-9A2D-58EA45F9525D}" presName="sibTrans" presStyleCnt="0"/>
      <dgm:spPr/>
    </dgm:pt>
    <dgm:pt modelId="{FE19AE00-2B12-497A-8B26-5E65D8A90CBC}" type="pres">
      <dgm:prSet presAssocID="{B9735F21-7421-475F-B803-37A330D57DAB}" presName="node" presStyleLbl="alignAccFollowNode1" presStyleIdx="3" presStyleCnt="10">
        <dgm:presLayoutVars>
          <dgm:bulletEnabled val="1"/>
        </dgm:presLayoutVars>
      </dgm:prSet>
      <dgm:spPr/>
    </dgm:pt>
    <dgm:pt modelId="{EF3985A9-364A-401F-994E-52219CCE78B1}" type="pres">
      <dgm:prSet presAssocID="{907723C0-4949-4042-AF0D-ED8ADE20A784}" presName="sibTrans" presStyleCnt="0"/>
      <dgm:spPr/>
    </dgm:pt>
    <dgm:pt modelId="{BE23848F-D517-481C-A688-C6C2CB5C65AD}" type="pres">
      <dgm:prSet presAssocID="{42C5D89C-195F-4637-AC7A-0F9ABF0C3065}" presName="node" presStyleLbl="alignAccFollowNode1" presStyleIdx="4" presStyleCnt="10">
        <dgm:presLayoutVars>
          <dgm:bulletEnabled val="1"/>
        </dgm:presLayoutVars>
      </dgm:prSet>
      <dgm:spPr/>
    </dgm:pt>
    <dgm:pt modelId="{2A62998C-C3A8-41BC-AF00-60E21A2636E3}" type="pres">
      <dgm:prSet presAssocID="{06784C14-4DC5-49BA-BC93-D391DA23AE66}" presName="vSp" presStyleCnt="0"/>
      <dgm:spPr/>
    </dgm:pt>
    <dgm:pt modelId="{B08362F8-C28A-4AAA-B647-31237A6D7E63}" type="pres">
      <dgm:prSet presAssocID="{C5ED6E29-1F02-41E3-88F4-D5A1D4CF65C1}" presName="horFlow" presStyleCnt="0"/>
      <dgm:spPr/>
    </dgm:pt>
    <dgm:pt modelId="{9FB216A7-972A-4DEE-9C77-C98A12CA329B}" type="pres">
      <dgm:prSet presAssocID="{C5ED6E29-1F02-41E3-88F4-D5A1D4CF65C1}" presName="bigChev" presStyleLbl="node1" presStyleIdx="1" presStyleCnt="2"/>
      <dgm:spPr/>
    </dgm:pt>
    <dgm:pt modelId="{9AD77DEA-197F-4233-B092-5C6FED103D01}" type="pres">
      <dgm:prSet presAssocID="{40894A6E-055B-4FDD-BED0-1653D202C4ED}" presName="parTrans" presStyleCnt="0"/>
      <dgm:spPr/>
    </dgm:pt>
    <dgm:pt modelId="{8CD078A8-6D6C-4710-8312-55B2D11F1FBB}" type="pres">
      <dgm:prSet presAssocID="{E055AE8F-4FE1-4E8B-AE33-1C088B9044E6}" presName="node" presStyleLbl="alignAccFollowNode1" presStyleIdx="5" presStyleCnt="10">
        <dgm:presLayoutVars>
          <dgm:bulletEnabled val="1"/>
        </dgm:presLayoutVars>
      </dgm:prSet>
      <dgm:spPr/>
    </dgm:pt>
    <dgm:pt modelId="{33C6ACA2-A8EC-48E0-9EAF-3C133F900BED}" type="pres">
      <dgm:prSet presAssocID="{AA70DD1F-82E5-4C64-810F-D3115D30B418}" presName="sibTrans" presStyleCnt="0"/>
      <dgm:spPr/>
    </dgm:pt>
    <dgm:pt modelId="{C16B4DA9-1A50-4377-8988-8E48916BBE16}" type="pres">
      <dgm:prSet presAssocID="{CA90FE3B-6DF8-455B-B1B9-19295FF31D01}" presName="node" presStyleLbl="alignAccFollowNode1" presStyleIdx="6" presStyleCnt="10">
        <dgm:presLayoutVars>
          <dgm:bulletEnabled val="1"/>
        </dgm:presLayoutVars>
      </dgm:prSet>
      <dgm:spPr/>
    </dgm:pt>
    <dgm:pt modelId="{5DA14486-1ADF-4D1B-A6A6-249C74F8293C}" type="pres">
      <dgm:prSet presAssocID="{923905A7-E045-44A9-951E-5CCC70AE91A5}" presName="sibTrans" presStyleCnt="0"/>
      <dgm:spPr/>
    </dgm:pt>
    <dgm:pt modelId="{77B3867E-F2CA-4549-8244-106121B24A5E}" type="pres">
      <dgm:prSet presAssocID="{B9EBE69C-3453-4F70-9360-195611A31601}" presName="node" presStyleLbl="alignAccFollowNode1" presStyleIdx="7" presStyleCnt="10">
        <dgm:presLayoutVars>
          <dgm:bulletEnabled val="1"/>
        </dgm:presLayoutVars>
      </dgm:prSet>
      <dgm:spPr/>
    </dgm:pt>
    <dgm:pt modelId="{49375523-481F-4840-A112-0E67072F7042}" type="pres">
      <dgm:prSet presAssocID="{AC798A88-426E-4E7A-BC3C-B82FFFA7B32D}" presName="sibTrans" presStyleCnt="0"/>
      <dgm:spPr/>
    </dgm:pt>
    <dgm:pt modelId="{3BF70107-0994-4A0A-ACE1-8EBBB4417BB5}" type="pres">
      <dgm:prSet presAssocID="{D466FD6D-EBBE-4E83-9B3B-4C0A59C17A1D}" presName="node" presStyleLbl="alignAccFollowNode1" presStyleIdx="8" presStyleCnt="10">
        <dgm:presLayoutVars>
          <dgm:bulletEnabled val="1"/>
        </dgm:presLayoutVars>
      </dgm:prSet>
      <dgm:spPr/>
    </dgm:pt>
    <dgm:pt modelId="{CB4418EA-1423-4493-ABBD-4828ABA7B7C9}" type="pres">
      <dgm:prSet presAssocID="{BB65A98D-A7E1-49FC-BD83-894E2E2A6E09}" presName="sibTrans" presStyleCnt="0"/>
      <dgm:spPr/>
    </dgm:pt>
    <dgm:pt modelId="{7764727F-68AB-4E97-9174-FB18CBDF72A4}" type="pres">
      <dgm:prSet presAssocID="{1785ABBA-CEF0-4C10-9B74-043E4E2FDA40}" presName="node" presStyleLbl="alignAccFollowNode1" presStyleIdx="9" presStyleCnt="10">
        <dgm:presLayoutVars>
          <dgm:bulletEnabled val="1"/>
        </dgm:presLayoutVars>
      </dgm:prSet>
      <dgm:spPr/>
    </dgm:pt>
  </dgm:ptLst>
  <dgm:cxnLst>
    <dgm:cxn modelId="{99F01361-EE3A-40C7-8C9F-F1EDB22A3948}" srcId="{C5ED6E29-1F02-41E3-88F4-D5A1D4CF65C1}" destId="{D466FD6D-EBBE-4E83-9B3B-4C0A59C17A1D}" srcOrd="3" destOrd="0" parTransId="{C3660308-6AF0-49C0-B1E6-EF689855336F}" sibTransId="{BB65A98D-A7E1-49FC-BD83-894E2E2A6E09}"/>
    <dgm:cxn modelId="{D36893E4-C99E-45F4-ABF0-8DD1AE194591}" srcId="{C5ED6E29-1F02-41E3-88F4-D5A1D4CF65C1}" destId="{E055AE8F-4FE1-4E8B-AE33-1C088B9044E6}" srcOrd="0" destOrd="0" parTransId="{40894A6E-055B-4FDD-BED0-1653D202C4ED}" sibTransId="{AA70DD1F-82E5-4C64-810F-D3115D30B418}"/>
    <dgm:cxn modelId="{4F096C78-CE4B-4952-B339-824BA40243F9}" type="presOf" srcId="{1785ABBA-CEF0-4C10-9B74-043E4E2FDA40}" destId="{7764727F-68AB-4E97-9174-FB18CBDF72A4}" srcOrd="0" destOrd="0" presId="urn:microsoft.com/office/officeart/2005/8/layout/lProcess3"/>
    <dgm:cxn modelId="{1FAF25CE-8E17-48B6-97FC-62A3853247E2}" type="presOf" srcId="{B2D0C520-54A5-447F-99F0-2096227A5F58}" destId="{312CC717-84E8-40F9-AF39-968303A45CA3}" srcOrd="0" destOrd="0" presId="urn:microsoft.com/office/officeart/2005/8/layout/lProcess3"/>
    <dgm:cxn modelId="{2AD03891-59B7-4CD5-9F5A-9AC94C9E6F1D}" type="presOf" srcId="{C5ED6E29-1F02-41E3-88F4-D5A1D4CF65C1}" destId="{9FB216A7-972A-4DEE-9C77-C98A12CA329B}" srcOrd="0" destOrd="0" presId="urn:microsoft.com/office/officeart/2005/8/layout/lProcess3"/>
    <dgm:cxn modelId="{80974FEE-48B2-4008-871F-03ECF5636A92}" srcId="{06784C14-4DC5-49BA-BC93-D391DA23AE66}" destId="{42C5D89C-195F-4637-AC7A-0F9ABF0C3065}" srcOrd="4" destOrd="0" parTransId="{DD37AF03-6ECE-4FE8-849D-47418A43D2C7}" sibTransId="{2FFD7E7D-081A-4A83-879A-71BBA6A2B423}"/>
    <dgm:cxn modelId="{62FCE7B4-0C84-4860-97C0-DE6CB9CB613B}" srcId="{06784C14-4DC5-49BA-BC93-D391DA23AE66}" destId="{B9735F21-7421-475F-B803-37A330D57DAB}" srcOrd="3" destOrd="0" parTransId="{00763F12-17CC-41AD-ACEA-45349F3EA207}" sibTransId="{907723C0-4949-4042-AF0D-ED8ADE20A784}"/>
    <dgm:cxn modelId="{625C8F73-BBBB-4A2B-975A-19F0BCE2837F}" srcId="{C5ED6E29-1F02-41E3-88F4-D5A1D4CF65C1}" destId="{CA90FE3B-6DF8-455B-B1B9-19295FF31D01}" srcOrd="1" destOrd="0" parTransId="{F325C523-1FDB-457B-BA3A-6C30737E5462}" sibTransId="{923905A7-E045-44A9-951E-5CCC70AE91A5}"/>
    <dgm:cxn modelId="{D418BCDE-5683-4206-A16A-41F9FD78EFAB}" type="presOf" srcId="{8D51B459-87CC-43D3-8D56-E8F8CEEA6C5F}" destId="{82369D6D-441E-4AA0-8203-936B33D696EC}" srcOrd="0" destOrd="0" presId="urn:microsoft.com/office/officeart/2005/8/layout/lProcess3"/>
    <dgm:cxn modelId="{500AAC5E-0AD5-4748-A0F4-0634D910BB13}" srcId="{06784C14-4DC5-49BA-BC93-D391DA23AE66}" destId="{B2D0C520-54A5-447F-99F0-2096227A5F58}" srcOrd="0" destOrd="0" parTransId="{289517A4-4F0A-4911-BFD7-729D878DA07A}" sibTransId="{8C97BE9D-C4A3-4A48-AACC-FFB2724963B9}"/>
    <dgm:cxn modelId="{47CBD416-26F4-42F2-AC3D-C711D0B48558}" srcId="{BA8D5F0D-D737-4707-9BAE-5983CABD2EC8}" destId="{06784C14-4DC5-49BA-BC93-D391DA23AE66}" srcOrd="0" destOrd="0" parTransId="{5ABFE16A-C941-428F-A310-9CB1F60F2A7E}" sibTransId="{E4AC2F09-A8B3-471C-82CC-9573C070B7B4}"/>
    <dgm:cxn modelId="{2D9C2E0A-F0FC-4740-B505-1DAF1E69BD0F}" type="presOf" srcId="{BA8D5F0D-D737-4707-9BAE-5983CABD2EC8}" destId="{028C9ECC-560E-4145-A67B-943429587981}" srcOrd="0" destOrd="0" presId="urn:microsoft.com/office/officeart/2005/8/layout/lProcess3"/>
    <dgm:cxn modelId="{5BA32C6A-62F4-41D5-A908-DB4E85A5A9B1}" srcId="{06784C14-4DC5-49BA-BC93-D391DA23AE66}" destId="{8D51B459-87CC-43D3-8D56-E8F8CEEA6C5F}" srcOrd="2" destOrd="0" parTransId="{498EBEA8-7E73-495C-9452-26ADD4824CFC}" sibTransId="{44191E29-7667-41F7-9A2D-58EA45F9525D}"/>
    <dgm:cxn modelId="{FDADE4EE-E056-4F34-B938-D514B49ECF3F}" type="presOf" srcId="{8F8DF0E5-DD8F-41EF-BAB6-EC213C84D6B1}" destId="{E7392C72-8F30-4ECF-85A8-8F0E5E22B9FF}" srcOrd="0" destOrd="0" presId="urn:microsoft.com/office/officeart/2005/8/layout/lProcess3"/>
    <dgm:cxn modelId="{DEE756A7-BA69-495D-BD4B-C6D87AB49027}" srcId="{06784C14-4DC5-49BA-BC93-D391DA23AE66}" destId="{8F8DF0E5-DD8F-41EF-BAB6-EC213C84D6B1}" srcOrd="1" destOrd="0" parTransId="{6A49ED5B-5509-42E9-9CCE-DBDDEF098E2B}" sibTransId="{F79C1D5D-3DB0-4D96-8318-580433C74645}"/>
    <dgm:cxn modelId="{57C2BA74-CADF-4ACC-88EC-147630AD4C3E}" type="presOf" srcId="{B9735F21-7421-475F-B803-37A330D57DAB}" destId="{FE19AE00-2B12-497A-8B26-5E65D8A90CBC}" srcOrd="0" destOrd="0" presId="urn:microsoft.com/office/officeart/2005/8/layout/lProcess3"/>
    <dgm:cxn modelId="{703962A8-3EDE-4674-B743-F82A52DA3CC4}" type="presOf" srcId="{06784C14-4DC5-49BA-BC93-D391DA23AE66}" destId="{5D36F403-3D37-4AA7-A2E6-FDD64302933C}" srcOrd="0" destOrd="0" presId="urn:microsoft.com/office/officeart/2005/8/layout/lProcess3"/>
    <dgm:cxn modelId="{309E56C2-40B5-42B3-82AF-B374717EE795}" type="presOf" srcId="{CA90FE3B-6DF8-455B-B1B9-19295FF31D01}" destId="{C16B4DA9-1A50-4377-8988-8E48916BBE16}" srcOrd="0" destOrd="0" presId="urn:microsoft.com/office/officeart/2005/8/layout/lProcess3"/>
    <dgm:cxn modelId="{43E0BDDB-F6E2-4211-BFA9-D0A148236A8D}" srcId="{BA8D5F0D-D737-4707-9BAE-5983CABD2EC8}" destId="{C5ED6E29-1F02-41E3-88F4-D5A1D4CF65C1}" srcOrd="1" destOrd="0" parTransId="{6A03B7C0-FD8E-41A9-9950-723933BAA498}" sibTransId="{5E4E1387-3A81-4D81-80B9-07069A2B1C2E}"/>
    <dgm:cxn modelId="{103F5E51-D34F-46D2-B178-4D9893A67EF5}" srcId="{C5ED6E29-1F02-41E3-88F4-D5A1D4CF65C1}" destId="{1785ABBA-CEF0-4C10-9B74-043E4E2FDA40}" srcOrd="4" destOrd="0" parTransId="{A3B4FA1D-6681-455F-8957-F0937BD8D5E7}" sibTransId="{405B5E80-BEF8-47E4-A51B-A8996E014D48}"/>
    <dgm:cxn modelId="{A4CC0F54-7B9F-4C61-90CC-CF3B1BCBA804}" type="presOf" srcId="{B9EBE69C-3453-4F70-9360-195611A31601}" destId="{77B3867E-F2CA-4549-8244-106121B24A5E}" srcOrd="0" destOrd="0" presId="urn:microsoft.com/office/officeart/2005/8/layout/lProcess3"/>
    <dgm:cxn modelId="{082F246E-8F60-497C-8824-30505C01B482}" type="presOf" srcId="{42C5D89C-195F-4637-AC7A-0F9ABF0C3065}" destId="{BE23848F-D517-481C-A688-C6C2CB5C65AD}" srcOrd="0" destOrd="0" presId="urn:microsoft.com/office/officeart/2005/8/layout/lProcess3"/>
    <dgm:cxn modelId="{70D2F9C3-57F4-4187-A443-659653505476}" type="presOf" srcId="{D466FD6D-EBBE-4E83-9B3B-4C0A59C17A1D}" destId="{3BF70107-0994-4A0A-ACE1-8EBBB4417BB5}" srcOrd="0" destOrd="0" presId="urn:microsoft.com/office/officeart/2005/8/layout/lProcess3"/>
    <dgm:cxn modelId="{95BE7252-ECB6-4144-AD5C-7F9852AFD71A}" type="presOf" srcId="{E055AE8F-4FE1-4E8B-AE33-1C088B9044E6}" destId="{8CD078A8-6D6C-4710-8312-55B2D11F1FBB}" srcOrd="0" destOrd="0" presId="urn:microsoft.com/office/officeart/2005/8/layout/lProcess3"/>
    <dgm:cxn modelId="{331248D2-8C84-4B30-A9CA-D3DFBFE11DEC}" srcId="{C5ED6E29-1F02-41E3-88F4-D5A1D4CF65C1}" destId="{B9EBE69C-3453-4F70-9360-195611A31601}" srcOrd="2" destOrd="0" parTransId="{7EDD4389-A307-4BA4-92BC-8168D3F0F91E}" sibTransId="{AC798A88-426E-4E7A-BC3C-B82FFFA7B32D}"/>
    <dgm:cxn modelId="{4036C7EE-2BE4-42D0-A496-192BC7F916EC}" type="presParOf" srcId="{028C9ECC-560E-4145-A67B-943429587981}" destId="{6725B990-031C-482E-972E-39FEFCD13E6A}" srcOrd="0" destOrd="0" presId="urn:microsoft.com/office/officeart/2005/8/layout/lProcess3"/>
    <dgm:cxn modelId="{D3141CB0-AB30-44E3-9A48-08BED46BC545}" type="presParOf" srcId="{6725B990-031C-482E-972E-39FEFCD13E6A}" destId="{5D36F403-3D37-4AA7-A2E6-FDD64302933C}" srcOrd="0" destOrd="0" presId="urn:microsoft.com/office/officeart/2005/8/layout/lProcess3"/>
    <dgm:cxn modelId="{79B3EE38-D8A2-4A47-8BBC-E7EB6DAB3188}" type="presParOf" srcId="{6725B990-031C-482E-972E-39FEFCD13E6A}" destId="{F63B4D39-8BA1-4D42-9F9C-94D98C09648B}" srcOrd="1" destOrd="0" presId="urn:microsoft.com/office/officeart/2005/8/layout/lProcess3"/>
    <dgm:cxn modelId="{87763016-7A1A-459E-B5EE-DD624B04BC66}" type="presParOf" srcId="{6725B990-031C-482E-972E-39FEFCD13E6A}" destId="{312CC717-84E8-40F9-AF39-968303A45CA3}" srcOrd="2" destOrd="0" presId="urn:microsoft.com/office/officeart/2005/8/layout/lProcess3"/>
    <dgm:cxn modelId="{93694332-0B19-4F33-A39B-3B3AEDA12507}" type="presParOf" srcId="{6725B990-031C-482E-972E-39FEFCD13E6A}" destId="{EE3DD801-B60A-45F3-B188-2C110C016E8A}" srcOrd="3" destOrd="0" presId="urn:microsoft.com/office/officeart/2005/8/layout/lProcess3"/>
    <dgm:cxn modelId="{6BB92FE1-1365-4A66-A516-8190A60AF507}" type="presParOf" srcId="{6725B990-031C-482E-972E-39FEFCD13E6A}" destId="{E7392C72-8F30-4ECF-85A8-8F0E5E22B9FF}" srcOrd="4" destOrd="0" presId="urn:microsoft.com/office/officeart/2005/8/layout/lProcess3"/>
    <dgm:cxn modelId="{60B21101-9053-406F-ACC7-7CD7E4917B6A}" type="presParOf" srcId="{6725B990-031C-482E-972E-39FEFCD13E6A}" destId="{D65408A4-FDB4-4041-96BF-7E2C2D7D157C}" srcOrd="5" destOrd="0" presId="urn:microsoft.com/office/officeart/2005/8/layout/lProcess3"/>
    <dgm:cxn modelId="{957B3910-607A-4667-A6AF-0F3BAD9C1D2A}" type="presParOf" srcId="{6725B990-031C-482E-972E-39FEFCD13E6A}" destId="{82369D6D-441E-4AA0-8203-936B33D696EC}" srcOrd="6" destOrd="0" presId="urn:microsoft.com/office/officeart/2005/8/layout/lProcess3"/>
    <dgm:cxn modelId="{BFEDC482-8E27-4526-9FA7-3BC571D5BCD8}" type="presParOf" srcId="{6725B990-031C-482E-972E-39FEFCD13E6A}" destId="{3D7E6754-8840-40C4-852B-541BDA971FA8}" srcOrd="7" destOrd="0" presId="urn:microsoft.com/office/officeart/2005/8/layout/lProcess3"/>
    <dgm:cxn modelId="{9F803F1D-A5C8-41D1-87A9-63966E1EF65D}" type="presParOf" srcId="{6725B990-031C-482E-972E-39FEFCD13E6A}" destId="{FE19AE00-2B12-497A-8B26-5E65D8A90CBC}" srcOrd="8" destOrd="0" presId="urn:microsoft.com/office/officeart/2005/8/layout/lProcess3"/>
    <dgm:cxn modelId="{631CD55A-9285-4DA5-923C-9D10DA7CFDB2}" type="presParOf" srcId="{6725B990-031C-482E-972E-39FEFCD13E6A}" destId="{EF3985A9-364A-401F-994E-52219CCE78B1}" srcOrd="9" destOrd="0" presId="urn:microsoft.com/office/officeart/2005/8/layout/lProcess3"/>
    <dgm:cxn modelId="{C9A75947-B2A9-4C13-8CCC-8EC5B3682B83}" type="presParOf" srcId="{6725B990-031C-482E-972E-39FEFCD13E6A}" destId="{BE23848F-D517-481C-A688-C6C2CB5C65AD}" srcOrd="10" destOrd="0" presId="urn:microsoft.com/office/officeart/2005/8/layout/lProcess3"/>
    <dgm:cxn modelId="{2592ACD5-1C8B-459C-BAF2-58F7C5F1279A}" type="presParOf" srcId="{028C9ECC-560E-4145-A67B-943429587981}" destId="{2A62998C-C3A8-41BC-AF00-60E21A2636E3}" srcOrd="1" destOrd="0" presId="urn:microsoft.com/office/officeart/2005/8/layout/lProcess3"/>
    <dgm:cxn modelId="{92E880FB-8336-4D09-B404-4803BCD58BB9}" type="presParOf" srcId="{028C9ECC-560E-4145-A67B-943429587981}" destId="{B08362F8-C28A-4AAA-B647-31237A6D7E63}" srcOrd="2" destOrd="0" presId="urn:microsoft.com/office/officeart/2005/8/layout/lProcess3"/>
    <dgm:cxn modelId="{8FB7054A-7D31-4477-A3E0-B44FA4278E85}" type="presParOf" srcId="{B08362F8-C28A-4AAA-B647-31237A6D7E63}" destId="{9FB216A7-972A-4DEE-9C77-C98A12CA329B}" srcOrd="0" destOrd="0" presId="urn:microsoft.com/office/officeart/2005/8/layout/lProcess3"/>
    <dgm:cxn modelId="{D8759F30-163C-4DE6-9809-22AA37D246FA}" type="presParOf" srcId="{B08362F8-C28A-4AAA-B647-31237A6D7E63}" destId="{9AD77DEA-197F-4233-B092-5C6FED103D01}" srcOrd="1" destOrd="0" presId="urn:microsoft.com/office/officeart/2005/8/layout/lProcess3"/>
    <dgm:cxn modelId="{C0AA8BBE-D37F-4958-B802-671245CEAE40}" type="presParOf" srcId="{B08362F8-C28A-4AAA-B647-31237A6D7E63}" destId="{8CD078A8-6D6C-4710-8312-55B2D11F1FBB}" srcOrd="2" destOrd="0" presId="urn:microsoft.com/office/officeart/2005/8/layout/lProcess3"/>
    <dgm:cxn modelId="{42B7FFC8-6296-4031-A97C-00DE76D5D272}" type="presParOf" srcId="{B08362F8-C28A-4AAA-B647-31237A6D7E63}" destId="{33C6ACA2-A8EC-48E0-9EAF-3C133F900BED}" srcOrd="3" destOrd="0" presId="urn:microsoft.com/office/officeart/2005/8/layout/lProcess3"/>
    <dgm:cxn modelId="{BE6CE861-963A-475D-BBE6-D8BE3512D8A7}" type="presParOf" srcId="{B08362F8-C28A-4AAA-B647-31237A6D7E63}" destId="{C16B4DA9-1A50-4377-8988-8E48916BBE16}" srcOrd="4" destOrd="0" presId="urn:microsoft.com/office/officeart/2005/8/layout/lProcess3"/>
    <dgm:cxn modelId="{3DB34911-5BCA-4EEB-883E-1C8B4EBF8C96}" type="presParOf" srcId="{B08362F8-C28A-4AAA-B647-31237A6D7E63}" destId="{5DA14486-1ADF-4D1B-A6A6-249C74F8293C}" srcOrd="5" destOrd="0" presId="urn:microsoft.com/office/officeart/2005/8/layout/lProcess3"/>
    <dgm:cxn modelId="{B1DE8D25-F5EA-4AF3-BCCD-60F6D0E7217F}" type="presParOf" srcId="{B08362F8-C28A-4AAA-B647-31237A6D7E63}" destId="{77B3867E-F2CA-4549-8244-106121B24A5E}" srcOrd="6" destOrd="0" presId="urn:microsoft.com/office/officeart/2005/8/layout/lProcess3"/>
    <dgm:cxn modelId="{E2CA3832-D645-4E48-960A-6FEBFC7DBDEB}" type="presParOf" srcId="{B08362F8-C28A-4AAA-B647-31237A6D7E63}" destId="{49375523-481F-4840-A112-0E67072F7042}" srcOrd="7" destOrd="0" presId="urn:microsoft.com/office/officeart/2005/8/layout/lProcess3"/>
    <dgm:cxn modelId="{FDACCDC0-0D83-4B27-B742-74DE9AC22A14}" type="presParOf" srcId="{B08362F8-C28A-4AAA-B647-31237A6D7E63}" destId="{3BF70107-0994-4A0A-ACE1-8EBBB4417BB5}" srcOrd="8" destOrd="0" presId="urn:microsoft.com/office/officeart/2005/8/layout/lProcess3"/>
    <dgm:cxn modelId="{354E0C02-CE14-4CC0-8F9A-365EDD959E27}" type="presParOf" srcId="{B08362F8-C28A-4AAA-B647-31237A6D7E63}" destId="{CB4418EA-1423-4493-ABBD-4828ABA7B7C9}" srcOrd="9" destOrd="0" presId="urn:microsoft.com/office/officeart/2005/8/layout/lProcess3"/>
    <dgm:cxn modelId="{8B5DB620-3268-4D6A-B137-F4146A180DF4}" type="presParOf" srcId="{B08362F8-C28A-4AAA-B647-31237A6D7E63}" destId="{7764727F-68AB-4E97-9174-FB18CBDF72A4}" srcOrd="1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36F403-3D37-4AA7-A2E6-FDD64302933C}">
      <dsp:nvSpPr>
        <dsp:cNvPr id="0" name=""/>
        <dsp:cNvSpPr/>
      </dsp:nvSpPr>
      <dsp:spPr>
        <a:xfrm>
          <a:off x="1123" y="1187849"/>
          <a:ext cx="2307989" cy="92319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latin typeface="Noto Sans CJK TC Regular" panose="020B0500000000000000" pitchFamily="34" charset="-120"/>
              <a:ea typeface="Noto Sans CJK TC Regular" panose="020B0500000000000000" pitchFamily="34" charset="-120"/>
            </a:rPr>
            <a:t>Data science</a:t>
          </a:r>
          <a:endParaRPr lang="zh-TW" altLang="en-US" sz="2000" kern="1200" dirty="0">
            <a:latin typeface="Noto Sans CJK TC Regular" panose="020B0500000000000000" pitchFamily="34" charset="-120"/>
            <a:ea typeface="Noto Sans CJK TC Regular" panose="020B0500000000000000" pitchFamily="34" charset="-120"/>
          </a:endParaRPr>
        </a:p>
      </dsp:txBody>
      <dsp:txXfrm>
        <a:off x="462721" y="1187849"/>
        <a:ext cx="1384794" cy="923195"/>
      </dsp:txXfrm>
    </dsp:sp>
    <dsp:sp modelId="{312CC717-84E8-40F9-AF39-968303A45CA3}">
      <dsp:nvSpPr>
        <dsp:cNvPr id="0" name=""/>
        <dsp:cNvSpPr/>
      </dsp:nvSpPr>
      <dsp:spPr>
        <a:xfrm>
          <a:off x="2009074" y="1266321"/>
          <a:ext cx="1915631" cy="76625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200" kern="1200" dirty="0">
              <a:solidFill>
                <a:srgbClr val="FF0000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rPr>
            <a:t>收集資料</a:t>
          </a:r>
        </a:p>
      </dsp:txBody>
      <dsp:txXfrm>
        <a:off x="2392200" y="1266321"/>
        <a:ext cx="1149379" cy="766252"/>
      </dsp:txXfrm>
    </dsp:sp>
    <dsp:sp modelId="{E7392C72-8F30-4ECF-85A8-8F0E5E22B9FF}">
      <dsp:nvSpPr>
        <dsp:cNvPr id="0" name=""/>
        <dsp:cNvSpPr/>
      </dsp:nvSpPr>
      <dsp:spPr>
        <a:xfrm>
          <a:off x="3656516" y="1266321"/>
          <a:ext cx="1915631" cy="76625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200" kern="1200" dirty="0">
              <a:latin typeface="Noto Sans CJK TC Regular" panose="020B0500000000000000" pitchFamily="34" charset="-120"/>
              <a:ea typeface="Noto Sans CJK TC Regular" panose="020B0500000000000000" pitchFamily="34" charset="-120"/>
            </a:rPr>
            <a:t>探索資料</a:t>
          </a:r>
        </a:p>
      </dsp:txBody>
      <dsp:txXfrm>
        <a:off x="4039642" y="1266321"/>
        <a:ext cx="1149379" cy="766252"/>
      </dsp:txXfrm>
    </dsp:sp>
    <dsp:sp modelId="{82369D6D-441E-4AA0-8203-936B33D696EC}">
      <dsp:nvSpPr>
        <dsp:cNvPr id="0" name=""/>
        <dsp:cNvSpPr/>
      </dsp:nvSpPr>
      <dsp:spPr>
        <a:xfrm>
          <a:off x="5303959" y="1266321"/>
          <a:ext cx="1915631" cy="76625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200" kern="1200" dirty="0">
              <a:latin typeface="Noto Sans CJK TC Regular" panose="020B0500000000000000" pitchFamily="34" charset="-120"/>
              <a:ea typeface="Noto Sans CJK TC Regular" panose="020B0500000000000000" pitchFamily="34" charset="-120"/>
            </a:rPr>
            <a:t>假設</a:t>
          </a:r>
        </a:p>
      </dsp:txBody>
      <dsp:txXfrm>
        <a:off x="5687085" y="1266321"/>
        <a:ext cx="1149379" cy="766252"/>
      </dsp:txXfrm>
    </dsp:sp>
    <dsp:sp modelId="{FE19AE00-2B12-497A-8B26-5E65D8A90CBC}">
      <dsp:nvSpPr>
        <dsp:cNvPr id="0" name=""/>
        <dsp:cNvSpPr/>
      </dsp:nvSpPr>
      <dsp:spPr>
        <a:xfrm>
          <a:off x="6951402" y="1266321"/>
          <a:ext cx="1915631" cy="76625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200" kern="1200" dirty="0">
              <a:latin typeface="Noto Sans CJK TC Regular" panose="020B0500000000000000" pitchFamily="34" charset="-120"/>
              <a:ea typeface="Noto Sans CJK TC Regular" panose="020B0500000000000000" pitchFamily="34" charset="-120"/>
            </a:rPr>
            <a:t>實驗</a:t>
          </a:r>
        </a:p>
      </dsp:txBody>
      <dsp:txXfrm>
        <a:off x="7334528" y="1266321"/>
        <a:ext cx="1149379" cy="766252"/>
      </dsp:txXfrm>
    </dsp:sp>
    <dsp:sp modelId="{BE23848F-D517-481C-A688-C6C2CB5C65AD}">
      <dsp:nvSpPr>
        <dsp:cNvPr id="0" name=""/>
        <dsp:cNvSpPr/>
      </dsp:nvSpPr>
      <dsp:spPr>
        <a:xfrm>
          <a:off x="8598845" y="1266321"/>
          <a:ext cx="1915631" cy="76625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200" kern="1200" dirty="0">
              <a:latin typeface="Noto Sans CJK TC Regular" panose="020B0500000000000000" pitchFamily="34" charset="-120"/>
              <a:ea typeface="Noto Sans CJK TC Regular" panose="020B0500000000000000" pitchFamily="34" charset="-120"/>
            </a:rPr>
            <a:t>分析</a:t>
          </a:r>
        </a:p>
      </dsp:txBody>
      <dsp:txXfrm>
        <a:off x="8981971" y="1266321"/>
        <a:ext cx="1149379" cy="766252"/>
      </dsp:txXfrm>
    </dsp:sp>
    <dsp:sp modelId="{9FB216A7-972A-4DEE-9C77-C98A12CA329B}">
      <dsp:nvSpPr>
        <dsp:cNvPr id="0" name=""/>
        <dsp:cNvSpPr/>
      </dsp:nvSpPr>
      <dsp:spPr>
        <a:xfrm>
          <a:off x="1123" y="2240292"/>
          <a:ext cx="2307989" cy="92319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>
              <a:latin typeface="Noto Sans CJK TC Regular" panose="020B0500000000000000" pitchFamily="34" charset="-120"/>
              <a:ea typeface="Noto Sans CJK TC Regular" panose="020B0500000000000000" pitchFamily="34" charset="-120"/>
            </a:rPr>
            <a:t>Empirical research</a:t>
          </a:r>
          <a:endParaRPr lang="zh-TW" altLang="en-US" sz="2000" kern="1200" dirty="0">
            <a:latin typeface="Noto Sans CJK TC Regular" panose="020B0500000000000000" pitchFamily="34" charset="-120"/>
            <a:ea typeface="Noto Sans CJK TC Regular" panose="020B0500000000000000" pitchFamily="34" charset="-120"/>
          </a:endParaRPr>
        </a:p>
      </dsp:txBody>
      <dsp:txXfrm>
        <a:off x="462721" y="2240292"/>
        <a:ext cx="1384794" cy="923195"/>
      </dsp:txXfrm>
    </dsp:sp>
    <dsp:sp modelId="{8CD078A8-6D6C-4710-8312-55B2D11F1FBB}">
      <dsp:nvSpPr>
        <dsp:cNvPr id="0" name=""/>
        <dsp:cNvSpPr/>
      </dsp:nvSpPr>
      <dsp:spPr>
        <a:xfrm>
          <a:off x="2009074" y="2318764"/>
          <a:ext cx="1915631" cy="76625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200" kern="1200" dirty="0">
              <a:latin typeface="Noto Sans CJK TC Regular" panose="020B0500000000000000" pitchFamily="34" charset="-120"/>
              <a:ea typeface="Noto Sans CJK TC Regular" panose="020B0500000000000000" pitchFamily="34" charset="-120"/>
            </a:rPr>
            <a:t>觀察</a:t>
          </a:r>
        </a:p>
      </dsp:txBody>
      <dsp:txXfrm>
        <a:off x="2392200" y="2318764"/>
        <a:ext cx="1149379" cy="766252"/>
      </dsp:txXfrm>
    </dsp:sp>
    <dsp:sp modelId="{C16B4DA9-1A50-4377-8988-8E48916BBE16}">
      <dsp:nvSpPr>
        <dsp:cNvPr id="0" name=""/>
        <dsp:cNvSpPr/>
      </dsp:nvSpPr>
      <dsp:spPr>
        <a:xfrm>
          <a:off x="3656516" y="2318764"/>
          <a:ext cx="1915631" cy="76625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200" kern="1200" dirty="0">
              <a:latin typeface="Noto Sans CJK TC Regular" panose="020B0500000000000000" pitchFamily="34" charset="-120"/>
              <a:ea typeface="Noto Sans CJK TC Regular" panose="020B0500000000000000" pitchFamily="34" charset="-120"/>
            </a:rPr>
            <a:t>假設</a:t>
          </a:r>
        </a:p>
      </dsp:txBody>
      <dsp:txXfrm>
        <a:off x="4039642" y="2318764"/>
        <a:ext cx="1149379" cy="766252"/>
      </dsp:txXfrm>
    </dsp:sp>
    <dsp:sp modelId="{77B3867E-F2CA-4549-8244-106121B24A5E}">
      <dsp:nvSpPr>
        <dsp:cNvPr id="0" name=""/>
        <dsp:cNvSpPr/>
      </dsp:nvSpPr>
      <dsp:spPr>
        <a:xfrm>
          <a:off x="5303959" y="2318764"/>
          <a:ext cx="1915631" cy="76625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200" kern="1200" dirty="0">
              <a:solidFill>
                <a:srgbClr val="FF0000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rPr>
            <a:t>收集資料</a:t>
          </a:r>
        </a:p>
      </dsp:txBody>
      <dsp:txXfrm>
        <a:off x="5687085" y="2318764"/>
        <a:ext cx="1149379" cy="766252"/>
      </dsp:txXfrm>
    </dsp:sp>
    <dsp:sp modelId="{3BF70107-0994-4A0A-ACE1-8EBBB4417BB5}">
      <dsp:nvSpPr>
        <dsp:cNvPr id="0" name=""/>
        <dsp:cNvSpPr/>
      </dsp:nvSpPr>
      <dsp:spPr>
        <a:xfrm>
          <a:off x="6951402" y="2318764"/>
          <a:ext cx="1915631" cy="76625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200" kern="1200" dirty="0">
              <a:latin typeface="Noto Sans CJK TC Regular" panose="020B0500000000000000" pitchFamily="34" charset="-120"/>
              <a:ea typeface="Noto Sans CJK TC Regular" panose="020B0500000000000000" pitchFamily="34" charset="-120"/>
            </a:rPr>
            <a:t>實驗</a:t>
          </a:r>
        </a:p>
      </dsp:txBody>
      <dsp:txXfrm>
        <a:off x="7334528" y="2318764"/>
        <a:ext cx="1149379" cy="766252"/>
      </dsp:txXfrm>
    </dsp:sp>
    <dsp:sp modelId="{7764727F-68AB-4E97-9174-FB18CBDF72A4}">
      <dsp:nvSpPr>
        <dsp:cNvPr id="0" name=""/>
        <dsp:cNvSpPr/>
      </dsp:nvSpPr>
      <dsp:spPr>
        <a:xfrm>
          <a:off x="8598845" y="2318764"/>
          <a:ext cx="1915631" cy="76625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200" kern="1200" dirty="0">
              <a:latin typeface="Noto Sans CJK TC Regular" panose="020B0500000000000000" pitchFamily="34" charset="-120"/>
              <a:ea typeface="Noto Sans CJK TC Regular" panose="020B0500000000000000" pitchFamily="34" charset="-120"/>
            </a:rPr>
            <a:t>分析</a:t>
          </a:r>
        </a:p>
      </dsp:txBody>
      <dsp:txXfrm>
        <a:off x="8981971" y="2318764"/>
        <a:ext cx="1149379" cy="7662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Noto Sans CJK TC Bold" panose="020B0800000000000000" pitchFamily="34" charset="-120"/>
                <a:ea typeface="Noto Sans CJK TC Bold" panose="020B08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Noto Sans CJK TC Medium" panose="020B0600000000000000" pitchFamily="34" charset="-120"/>
                <a:ea typeface="Noto Sans CJK TC Medium" panose="020B0600000000000000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F8971-D138-4A56-8221-4DC1D9527485}" type="datetimeFigureOut">
              <a:rPr lang="zh-TW" altLang="en-US" smtClean="0"/>
              <a:t>2016/12/19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86AA-C371-4000-8859-B136F9DD10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3090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F8971-D138-4A56-8221-4DC1D9527485}" type="datetimeFigureOut">
              <a:rPr lang="zh-TW" altLang="en-US" smtClean="0"/>
              <a:t>2016/12/19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86AA-C371-4000-8859-B136F9DD10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707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F8971-D138-4A56-8221-4DC1D9527485}" type="datetimeFigureOut">
              <a:rPr lang="zh-TW" altLang="en-US" smtClean="0"/>
              <a:t>2016/12/19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86AA-C371-4000-8859-B136F9DD10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661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oto Sans CJK TC Medium" panose="020B0600000000000000" pitchFamily="34" charset="-120"/>
                <a:ea typeface="Noto Sans CJK TC Medium" panose="020B06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Noto Sans CJK TC Regular" panose="020B0500000000000000" pitchFamily="34" charset="-120"/>
                <a:ea typeface="Noto Sans CJK TC Regular" panose="020B0500000000000000" pitchFamily="34" charset="-120"/>
              </a:defRPr>
            </a:lvl1pPr>
            <a:lvl2pPr>
              <a:defRPr>
                <a:latin typeface="Noto Sans CJK TC Regular" panose="020B0500000000000000" pitchFamily="34" charset="-120"/>
                <a:ea typeface="Noto Sans CJK TC Regular" panose="020B0500000000000000" pitchFamily="34" charset="-120"/>
              </a:defRPr>
            </a:lvl2pPr>
            <a:lvl3pPr>
              <a:defRPr>
                <a:latin typeface="Noto Sans CJK TC Regular" panose="020B0500000000000000" pitchFamily="34" charset="-120"/>
                <a:ea typeface="Noto Sans CJK TC Regular" panose="020B0500000000000000" pitchFamily="34" charset="-120"/>
              </a:defRPr>
            </a:lvl3pPr>
            <a:lvl4pPr>
              <a:defRPr>
                <a:latin typeface="Noto Sans CJK TC Regular" panose="020B0500000000000000" pitchFamily="34" charset="-120"/>
                <a:ea typeface="Noto Sans CJK TC Regular" panose="020B0500000000000000" pitchFamily="34" charset="-120"/>
              </a:defRPr>
            </a:lvl4pPr>
            <a:lvl5pPr>
              <a:defRPr>
                <a:latin typeface="Noto Sans CJK TC Regular" panose="020B0500000000000000" pitchFamily="34" charset="-120"/>
                <a:ea typeface="Noto Sans CJK TC Regular" panose="020B0500000000000000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F8971-D138-4A56-8221-4DC1D9527485}" type="datetimeFigureOut">
              <a:rPr lang="zh-TW" altLang="en-US" smtClean="0"/>
              <a:t>2016/12/19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86AA-C371-4000-8859-B136F9DD10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2478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F8971-D138-4A56-8221-4DC1D9527485}" type="datetimeFigureOut">
              <a:rPr lang="zh-TW" altLang="en-US" smtClean="0"/>
              <a:t>2016/12/19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86AA-C371-4000-8859-B136F9DD10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1155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F8971-D138-4A56-8221-4DC1D9527485}" type="datetimeFigureOut">
              <a:rPr lang="zh-TW" altLang="en-US" smtClean="0"/>
              <a:t>2016/12/19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86AA-C371-4000-8859-B136F9DD10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6681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F8971-D138-4A56-8221-4DC1D9527485}" type="datetimeFigureOut">
              <a:rPr lang="zh-TW" altLang="en-US" smtClean="0"/>
              <a:t>2016/12/19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86AA-C371-4000-8859-B136F9DD10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3353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F8971-D138-4A56-8221-4DC1D9527485}" type="datetimeFigureOut">
              <a:rPr lang="zh-TW" altLang="en-US" smtClean="0"/>
              <a:t>2016/12/19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86AA-C371-4000-8859-B136F9DD10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187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F8971-D138-4A56-8221-4DC1D9527485}" type="datetimeFigureOut">
              <a:rPr lang="zh-TW" altLang="en-US" smtClean="0"/>
              <a:t>2016/12/19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86AA-C371-4000-8859-B136F9DD10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5622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F8971-D138-4A56-8221-4DC1D9527485}" type="datetimeFigureOut">
              <a:rPr lang="zh-TW" altLang="en-US" smtClean="0"/>
              <a:t>2016/12/19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86AA-C371-4000-8859-B136F9DD10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330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F8971-D138-4A56-8221-4DC1D9527485}" type="datetimeFigureOut">
              <a:rPr lang="zh-TW" altLang="en-US" smtClean="0"/>
              <a:t>2016/12/19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86AA-C371-4000-8859-B136F9DD10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4360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F8971-D138-4A56-8221-4DC1D9527485}" type="datetimeFigureOut">
              <a:rPr lang="zh-TW" altLang="en-US" smtClean="0"/>
              <a:t>2016/12/19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D86AA-C371-4000-8859-B136F9DD10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260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Data Science</a:t>
            </a:r>
            <a:r>
              <a:rPr lang="zh-TW" altLang="en-US" dirty="0"/>
              <a:t> </a:t>
            </a:r>
            <a:r>
              <a:rPr lang="en-US" altLang="zh-TW" dirty="0"/>
              <a:t>and Machine Learning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1371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Dive into machine learning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Start from linear model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7642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 to linear regression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Picture 2" descr="https://upload.wikimedia.org/wikipedia/commons/thumb/3/3a/Linear_regression.svg/400px-Linear_regressio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729" y="1986135"/>
            <a:ext cx="6106541" cy="403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514063" y="3137994"/>
                <a:ext cx="277742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TW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TW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TW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40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063" y="3137994"/>
                <a:ext cx="2777427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641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Find the model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374" y="1825625"/>
            <a:ext cx="6175251" cy="4351338"/>
          </a:xfrm>
        </p:spPr>
      </p:pic>
    </p:spTree>
    <p:extLst>
      <p:ext uri="{BB962C8B-B14F-4D97-AF65-F5344CB8AC3E}">
        <p14:creationId xmlns:p14="http://schemas.microsoft.com/office/powerpoint/2010/main" val="281541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best fit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 descr="https://www.spcforexcel.com/files/images/leastsquar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474" y="1690688"/>
            <a:ext cx="6965052" cy="461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410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Error measurement</a:t>
            </a:r>
            <a:endParaRPr lang="zh-TW" altLang="en-US" dirty="0"/>
          </a:p>
        </p:txBody>
      </p:sp>
      <p:pic>
        <p:nvPicPr>
          <p:cNvPr id="4" name="Picture 2" descr="https://www.spcforexcel.com/files/images/leastsquar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748" y="2154514"/>
            <a:ext cx="6965052" cy="461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252330" y="1825625"/>
                <a:ext cx="5080237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𝑚𝑥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330" y="1825625"/>
                <a:ext cx="5080237" cy="1043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252330" y="2868988"/>
                <a:ext cx="6954276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TW" sz="2800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nary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𝑚𝑥</m:t>
                                  </m:r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TW" sz="2800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330" y="2868988"/>
                <a:ext cx="6954276" cy="10433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8190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Loss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42" name="Picture 2" descr="http://blog.datumbox.com/wp-content/uploads/2013/10/gradient-desc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287" y="2588497"/>
            <a:ext cx="8200713" cy="4269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426452" y="1825625"/>
                <a:ext cx="4582665" cy="25365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altLang="zh-TW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TW" sz="28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𝑚𝑥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TW" sz="28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nary>
                    </m:oMath>
                  </m:oMathPara>
                </a14:m>
                <a:endParaRPr lang="en-US" altLang="zh-TW" sz="2800" baseline="30000" dirty="0"/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52" y="1825625"/>
                <a:ext cx="4582665" cy="25365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3010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Gradient descent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290" name="Picture 2" descr="https://upload.wikimedia.org/wikipedia/commons/thumb/f/ff/Gradient_descent.svg/350px-Gradient_descent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553" y="1690688"/>
            <a:ext cx="4820893" cy="516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038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There are some components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Model</a:t>
            </a:r>
          </a:p>
          <a:p>
            <a:pPr lvl="1"/>
            <a:r>
              <a:rPr lang="en-US" altLang="zh-TW" dirty="0"/>
              <a:t>Linear model</a:t>
            </a:r>
          </a:p>
          <a:p>
            <a:r>
              <a:rPr lang="en-US" altLang="zh-TW" dirty="0"/>
              <a:t>Loss function and formulation</a:t>
            </a:r>
          </a:p>
          <a:p>
            <a:pPr lvl="1"/>
            <a:r>
              <a:rPr lang="en-US" altLang="zh-TW" dirty="0"/>
              <a:t>Least square method</a:t>
            </a:r>
          </a:p>
          <a:p>
            <a:r>
              <a:rPr lang="en-US" altLang="zh-TW" dirty="0"/>
              <a:t>Optimization algorithm</a:t>
            </a:r>
          </a:p>
          <a:p>
            <a:pPr lvl="1"/>
            <a:r>
              <a:rPr lang="en-US" altLang="zh-TW" dirty="0"/>
              <a:t>Gradient descent method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3931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Multivariate regression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3314" name="Picture 2" descr="http://ordination.okstate.edu/pla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50" y="1334294"/>
            <a:ext cx="56769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5506279" y="5055704"/>
                <a:ext cx="5293822" cy="420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TW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800" b="0" i="1" baseline="-25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TW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800" b="0" i="1" baseline="-25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TW" sz="2800" b="0" i="1" baseline="-25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800" b="0" i="1" baseline="-25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TW" sz="2800" b="0" i="1" baseline="-25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 …+</m:t>
                      </m:r>
                      <m:r>
                        <a:rPr lang="en-US" altLang="zh-TW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𝑎𝑛𝑋𝑛</m:t>
                      </m:r>
                    </m:oMath>
                  </m:oMathPara>
                </a14:m>
                <a:endParaRPr lang="zh-TW" altLang="en-US" sz="28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279" y="5055704"/>
                <a:ext cx="5293822" cy="420949"/>
              </a:xfrm>
              <a:prstGeom prst="rect">
                <a:avLst/>
              </a:prstGeom>
              <a:blipFill>
                <a:blip r:embed="rId3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651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Various kind of regressions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Polynomial regression</a:t>
            </a:r>
          </a:p>
          <a:p>
            <a:r>
              <a:rPr lang="en-US" altLang="zh-TW" dirty="0"/>
              <a:t>Logistic regression</a:t>
            </a:r>
          </a:p>
          <a:p>
            <a:r>
              <a:rPr lang="en-US" altLang="zh-TW" dirty="0"/>
              <a:t>Isotonic regression</a:t>
            </a:r>
          </a:p>
          <a:p>
            <a:r>
              <a:rPr lang="en-US" altLang="zh-TW" dirty="0"/>
              <a:t>Kernel regression</a:t>
            </a:r>
          </a:p>
          <a:p>
            <a:r>
              <a:rPr lang="en-US" altLang="zh-TW" dirty="0"/>
              <a:t>Lasso regression</a:t>
            </a:r>
          </a:p>
          <a:p>
            <a:r>
              <a:rPr lang="en-US" altLang="zh-TW" dirty="0"/>
              <a:t>Ridge regression</a:t>
            </a:r>
          </a:p>
          <a:p>
            <a:r>
              <a:rPr lang="en-US" altLang="zh-TW" dirty="0"/>
              <a:t>SVM (</a:t>
            </a:r>
            <a:r>
              <a:rPr lang="zh-TW" altLang="en-US" dirty="0"/>
              <a:t>台大林智仁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14338" name="Picture 2" descr="https://upload.wikimedia.org/wikipedia/commons/thumb/3/30/Isotonic_regression.svg/400px-Isotonic_regressio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721" y="1690688"/>
            <a:ext cx="5811079" cy="438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9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講</a:t>
            </a:r>
            <a:r>
              <a:rPr lang="en-US" altLang="zh-TW" dirty="0"/>
              <a:t>machine learning</a:t>
            </a:r>
            <a:r>
              <a:rPr lang="zh-TW" altLang="en-US" dirty="0"/>
              <a:t>之前講講</a:t>
            </a:r>
            <a:r>
              <a:rPr lang="en-US" altLang="zh-TW" dirty="0"/>
              <a:t>AI</a:t>
            </a:r>
            <a:r>
              <a:rPr lang="zh-TW" altLang="en-US" dirty="0"/>
              <a:t>好了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甚麼是智慧</a:t>
            </a:r>
            <a:endParaRPr lang="en-US" altLang="zh-TW" dirty="0"/>
          </a:p>
          <a:p>
            <a:pPr lvl="1"/>
            <a:r>
              <a:rPr lang="zh-TW" altLang="en-US" dirty="0"/>
              <a:t>會觀察、了解，並且對於人事物做出反應</a:t>
            </a:r>
            <a:endParaRPr lang="en-US" altLang="zh-TW" dirty="0"/>
          </a:p>
          <a:p>
            <a:pPr lvl="1"/>
            <a:r>
              <a:rPr lang="zh-TW" altLang="en-US" dirty="0"/>
              <a:t>可以找到最佳的方法</a:t>
            </a:r>
            <a:endParaRPr lang="en-US" altLang="zh-TW" dirty="0"/>
          </a:p>
          <a:p>
            <a:pPr lvl="1"/>
            <a:r>
              <a:rPr lang="zh-TW" altLang="en-US" dirty="0"/>
              <a:t>能夠推論及規劃</a:t>
            </a:r>
            <a:endParaRPr lang="en-US" altLang="zh-TW" dirty="0"/>
          </a:p>
          <a:p>
            <a:pPr lvl="1"/>
            <a:r>
              <a:rPr lang="zh-TW" altLang="en-US" dirty="0"/>
              <a:t>能夠學習並調適</a:t>
            </a:r>
          </a:p>
        </p:txBody>
      </p:sp>
    </p:spTree>
    <p:extLst>
      <p:ext uri="{BB962C8B-B14F-4D97-AF65-F5344CB8AC3E}">
        <p14:creationId xmlns:p14="http://schemas.microsoft.com/office/powerpoint/2010/main" val="263572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Regression problem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There are several features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b="0" i="1" baseline="-25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𝑋𝑛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There are corresponding continuous labels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Train a model given features to predict the labels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Supervised learning problem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433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Machine Learning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Supervised learning</a:t>
            </a:r>
          </a:p>
          <a:p>
            <a:pPr lvl="1"/>
            <a:r>
              <a:rPr lang="en-US" altLang="zh-TW" dirty="0"/>
              <a:t>Training model with labels</a:t>
            </a:r>
          </a:p>
          <a:p>
            <a:r>
              <a:rPr lang="en-US" altLang="zh-TW" dirty="0"/>
              <a:t>Unsupervised learning</a:t>
            </a:r>
          </a:p>
          <a:p>
            <a:pPr lvl="1"/>
            <a:r>
              <a:rPr lang="en-US" altLang="zh-TW" dirty="0"/>
              <a:t>Training model with labels</a:t>
            </a:r>
          </a:p>
          <a:p>
            <a:r>
              <a:rPr lang="en-US" altLang="zh-TW" dirty="0"/>
              <a:t>Semi-supervised learning</a:t>
            </a:r>
          </a:p>
          <a:p>
            <a:pPr lvl="1"/>
            <a:r>
              <a:rPr lang="en-US" altLang="zh-TW" dirty="0"/>
              <a:t>Training model with partial labels</a:t>
            </a:r>
          </a:p>
          <a:p>
            <a:r>
              <a:rPr lang="en-US" altLang="zh-TW" dirty="0"/>
              <a:t>Reinforced learning</a:t>
            </a:r>
          </a:p>
          <a:p>
            <a:pPr lvl="1"/>
            <a:r>
              <a:rPr lang="en-US" altLang="zh-TW" dirty="0"/>
              <a:t>Online learning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044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 to models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5747047"/>
              </p:ext>
            </p:extLst>
          </p:nvPr>
        </p:nvGraphicFramePr>
        <p:xfrm>
          <a:off x="838200" y="1825625"/>
          <a:ext cx="10515601" cy="4595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261">
                  <a:extLst>
                    <a:ext uri="{9D8B030D-6E8A-4147-A177-3AD203B41FA5}">
                      <a16:colId xmlns:a16="http://schemas.microsoft.com/office/drawing/2014/main" val="4193585509"/>
                    </a:ext>
                  </a:extLst>
                </a:gridCol>
                <a:gridCol w="4272170">
                  <a:extLst>
                    <a:ext uri="{9D8B030D-6E8A-4147-A177-3AD203B41FA5}">
                      <a16:colId xmlns:a16="http://schemas.microsoft.com/office/drawing/2014/main" val="2752461010"/>
                    </a:ext>
                  </a:extLst>
                </a:gridCol>
                <a:gridCol w="4272170">
                  <a:extLst>
                    <a:ext uri="{9D8B030D-6E8A-4147-A177-3AD203B41FA5}">
                      <a16:colId xmlns:a16="http://schemas.microsoft.com/office/drawing/2014/main" val="3041811343"/>
                    </a:ext>
                  </a:extLst>
                </a:gridCol>
              </a:tblGrid>
              <a:tr h="864566">
                <a:tc>
                  <a:txBody>
                    <a:bodyPr/>
                    <a:lstStyle/>
                    <a:p>
                      <a:endParaRPr lang="zh-TW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Continuous label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Discrete label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019444"/>
                  </a:ext>
                </a:extLst>
              </a:tr>
              <a:tr h="1865278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Supervised</a:t>
                      </a:r>
                      <a:endParaRPr lang="zh-TW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Regression</a:t>
                      </a:r>
                      <a:endParaRPr lang="zh-TW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Classification</a:t>
                      </a:r>
                      <a:endParaRPr lang="zh-TW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623420"/>
                  </a:ext>
                </a:extLst>
              </a:tr>
              <a:tr h="1865278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Unsupervised</a:t>
                      </a:r>
                      <a:endParaRPr lang="zh-TW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Density estimation</a:t>
                      </a:r>
                      <a:endParaRPr lang="zh-TW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Clustering</a:t>
                      </a:r>
                      <a:endParaRPr lang="zh-TW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487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656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Classification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6386" name="Picture 2" descr="http://img.blog.csdn.net/201602181432582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535" y="1690688"/>
            <a:ext cx="9100930" cy="4828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5793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Clustering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7410" name="Picture 2" descr="http://home.deib.polimi.it/matteucc/Clustering/tutorial_html/images/clusterin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879" y="1690688"/>
            <a:ext cx="9526242" cy="4763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088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Density estimation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8434" name="Picture 2" descr="https://www.mathworks.com/matlabcentral/mlc-downloads/downloads/submissions/17204/versions/5/screensho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395" y="1495010"/>
            <a:ext cx="6987209" cy="5240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942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Deep learning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https://media.licdn.com/mpr/mpr/shrinknp_800_800/AAEAAQAAAAAAAARtAAAAJDk2YzVjM2MzLTg3YjItNDYxOS05OWIwLTFiYWEyZDUzZmU4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825625"/>
            <a:ext cx="6858000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323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Overfitting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5362" name="Picture 2" descr="https://shapeofdata.files.wordpress.com/2013/02/overfitt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224" y="2436328"/>
            <a:ext cx="9611552" cy="2917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8555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Overfitting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620" y="1825625"/>
            <a:ext cx="7732759" cy="4351338"/>
          </a:xfrm>
        </p:spPr>
      </p:pic>
    </p:spTree>
    <p:extLst>
      <p:ext uri="{BB962C8B-B14F-4D97-AF65-F5344CB8AC3E}">
        <p14:creationId xmlns:p14="http://schemas.microsoft.com/office/powerpoint/2010/main" val="34176921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complexity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2194560" y="1825625"/>
            <a:ext cx="24938" cy="428423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 flipH="1">
            <a:off x="2219498" y="6090458"/>
            <a:ext cx="7329055" cy="19397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1280160" y="3736907"/>
            <a:ext cx="84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Error</a:t>
            </a:r>
            <a:endParaRPr lang="zh-TW" altLang="en-US" sz="2400" dirty="0"/>
          </a:p>
        </p:txBody>
      </p:sp>
      <p:sp>
        <p:nvSpPr>
          <p:cNvPr id="14" name="手繪多邊形 13"/>
          <p:cNvSpPr/>
          <p:nvPr/>
        </p:nvSpPr>
        <p:spPr>
          <a:xfrm>
            <a:off x="2570018" y="2789564"/>
            <a:ext cx="6888480" cy="2818015"/>
          </a:xfrm>
          <a:custGeom>
            <a:avLst/>
            <a:gdLst>
              <a:gd name="connsiteX0" fmla="*/ 0 w 6558742"/>
              <a:gd name="connsiteY0" fmla="*/ 2660073 h 2660073"/>
              <a:gd name="connsiteX1" fmla="*/ 1729047 w 6558742"/>
              <a:gd name="connsiteY1" fmla="*/ 1396538 h 2660073"/>
              <a:gd name="connsiteX2" fmla="*/ 6558742 w 6558742"/>
              <a:gd name="connsiteY2" fmla="*/ 0 h 26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58742" h="2660073">
                <a:moveTo>
                  <a:pt x="0" y="2660073"/>
                </a:moveTo>
                <a:cubicBezTo>
                  <a:pt x="317961" y="2249978"/>
                  <a:pt x="635923" y="1839883"/>
                  <a:pt x="1729047" y="1396538"/>
                </a:cubicBezTo>
                <a:cubicBezTo>
                  <a:pt x="2822171" y="953192"/>
                  <a:pt x="4690456" y="476596"/>
                  <a:pt x="6558742" y="0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9564867" y="2558731"/>
            <a:ext cx="2425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Model complexity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7" name="手繪多邊形 16"/>
          <p:cNvSpPr/>
          <p:nvPr/>
        </p:nvSpPr>
        <p:spPr>
          <a:xfrm>
            <a:off x="2500604" y="2341984"/>
            <a:ext cx="6957894" cy="3601616"/>
          </a:xfrm>
          <a:custGeom>
            <a:avLst/>
            <a:gdLst>
              <a:gd name="connsiteX0" fmla="*/ 0 w 2659225"/>
              <a:gd name="connsiteY0" fmla="*/ 0 h 3601616"/>
              <a:gd name="connsiteX1" fmla="*/ 625151 w 2659225"/>
              <a:gd name="connsiteY1" fmla="*/ 2780522 h 3601616"/>
              <a:gd name="connsiteX2" fmla="*/ 2659225 w 2659225"/>
              <a:gd name="connsiteY2" fmla="*/ 3601616 h 3601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9225" h="3601616">
                <a:moveTo>
                  <a:pt x="0" y="0"/>
                </a:moveTo>
                <a:cubicBezTo>
                  <a:pt x="90973" y="1090126"/>
                  <a:pt x="181947" y="2180253"/>
                  <a:pt x="625151" y="2780522"/>
                </a:cubicBezTo>
                <a:cubicBezTo>
                  <a:pt x="1068355" y="3380791"/>
                  <a:pt x="1863790" y="3491203"/>
                  <a:pt x="2659225" y="3601616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9556413" y="5607579"/>
            <a:ext cx="2153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1">
                    <a:lumMod val="50000"/>
                  </a:schemeClr>
                </a:solidFill>
              </a:rPr>
              <a:t>In-sample error</a:t>
            </a:r>
            <a:endParaRPr lang="zh-TW" alt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手繪多邊形 18"/>
          <p:cNvSpPr/>
          <p:nvPr/>
        </p:nvSpPr>
        <p:spPr>
          <a:xfrm>
            <a:off x="2517300" y="2274876"/>
            <a:ext cx="7119257" cy="1045156"/>
          </a:xfrm>
          <a:custGeom>
            <a:avLst/>
            <a:gdLst>
              <a:gd name="connsiteX0" fmla="*/ 0 w 7119257"/>
              <a:gd name="connsiteY0" fmla="*/ 0 h 1045156"/>
              <a:gd name="connsiteX1" fmla="*/ 1679510 w 7119257"/>
              <a:gd name="connsiteY1" fmla="*/ 1045028 h 1045156"/>
              <a:gd name="connsiteX2" fmla="*/ 7119257 w 7119257"/>
              <a:gd name="connsiteY2" fmla="*/ 55984 h 1045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19257" h="1045156">
                <a:moveTo>
                  <a:pt x="0" y="0"/>
                </a:moveTo>
                <a:cubicBezTo>
                  <a:pt x="246483" y="517848"/>
                  <a:pt x="492967" y="1035697"/>
                  <a:pt x="1679510" y="1045028"/>
                </a:cubicBezTo>
                <a:cubicBezTo>
                  <a:pt x="2866053" y="1054359"/>
                  <a:pt x="4992655" y="555171"/>
                  <a:pt x="7119257" y="55984"/>
                </a:cubicBezTo>
              </a:path>
            </a:pathLst>
          </a:cu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4937505" y="2525178"/>
            <a:ext cx="2424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7030A0"/>
                </a:solidFill>
              </a:rPr>
              <a:t>Out-sample error</a:t>
            </a:r>
            <a:endParaRPr lang="zh-TW" altLang="en-US" sz="2400" dirty="0">
              <a:solidFill>
                <a:srgbClr val="7030A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741576" y="3070296"/>
            <a:ext cx="279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*</a:t>
            </a:r>
            <a:endParaRPr lang="zh-TW" altLang="en-US" sz="36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786707" y="6131069"/>
            <a:ext cx="2010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VC dimension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41194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 to AI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1950: Alan Turing</a:t>
            </a:r>
          </a:p>
          <a:p>
            <a:pPr lvl="1"/>
            <a:r>
              <a:rPr lang="en-US" altLang="zh-TW" dirty="0"/>
              <a:t>Enigma</a:t>
            </a:r>
          </a:p>
          <a:p>
            <a:pPr lvl="1"/>
            <a:r>
              <a:rPr lang="en-US" altLang="zh-TW" dirty="0"/>
              <a:t>Universal calculation machine</a:t>
            </a:r>
          </a:p>
          <a:p>
            <a:pPr lvl="1"/>
            <a:r>
              <a:rPr lang="en-US" altLang="zh-TW" dirty="0"/>
              <a:t>Does machine think?</a:t>
            </a:r>
          </a:p>
          <a:p>
            <a:pPr lvl="1"/>
            <a:r>
              <a:rPr lang="en-US" altLang="zh-TW" dirty="0"/>
              <a:t>Turing test</a:t>
            </a:r>
          </a:p>
          <a:p>
            <a:r>
              <a:rPr lang="en-US" altLang="zh-TW" dirty="0"/>
              <a:t>1956</a:t>
            </a:r>
            <a:r>
              <a:rPr lang="zh-TW" altLang="en-US" dirty="0"/>
              <a:t>年達特矛斯第一屆</a:t>
            </a:r>
            <a:r>
              <a:rPr lang="en-US" altLang="zh-TW" dirty="0"/>
              <a:t>AI</a:t>
            </a:r>
            <a:r>
              <a:rPr lang="zh-TW" altLang="en-US" dirty="0"/>
              <a:t>會議</a:t>
            </a:r>
          </a:p>
        </p:txBody>
      </p:sp>
      <p:sp>
        <p:nvSpPr>
          <p:cNvPr id="4" name="矩形 3"/>
          <p:cNvSpPr/>
          <p:nvPr/>
        </p:nvSpPr>
        <p:spPr>
          <a:xfrm>
            <a:off x="503582" y="6176963"/>
            <a:ext cx="67776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http://cdn.worldscreen.com.tw/uploadfile/201410/movie_014407_114559.jpg</a:t>
            </a:r>
          </a:p>
        </p:txBody>
      </p:sp>
      <p:pic>
        <p:nvPicPr>
          <p:cNvPr id="1026" name="Picture 2" descr="http://cdn.worldscreen.com.tw/uploadfile/201410/movie_014407_11455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241" y="632857"/>
            <a:ext cx="4229100" cy="604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a2.files.biography.com/image/upload/c_fill,cs_srgb,dpr_1.0,g_face,h_300,q_80,w_300/MTE5NDg0MDU1MTUzMTE2Njg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041" y="2228294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29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Validation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K-fold cross validation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7190508" y="2319857"/>
            <a:ext cx="1676400" cy="144702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Training dataset</a:t>
            </a:r>
            <a:endParaRPr lang="zh-TW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7190508" y="4713922"/>
            <a:ext cx="1676400" cy="144702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Testing dataset</a:t>
            </a:r>
          </a:p>
        </p:txBody>
      </p:sp>
      <p:sp>
        <p:nvSpPr>
          <p:cNvPr id="8" name="矩形 7"/>
          <p:cNvSpPr/>
          <p:nvPr/>
        </p:nvSpPr>
        <p:spPr>
          <a:xfrm>
            <a:off x="5551974" y="4401681"/>
            <a:ext cx="675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1/K</a:t>
            </a:r>
            <a:endParaRPr lang="zh-TW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3039687" y="3597648"/>
            <a:ext cx="1548939" cy="14349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Dataset</a:t>
            </a:r>
          </a:p>
        </p:txBody>
      </p:sp>
      <p:cxnSp>
        <p:nvCxnSpPr>
          <p:cNvPr id="11" name="直線單箭頭接點 10"/>
          <p:cNvCxnSpPr>
            <a:stCxn id="9" idx="3"/>
            <a:endCxn id="5" idx="1"/>
          </p:cNvCxnSpPr>
          <p:nvPr/>
        </p:nvCxnSpPr>
        <p:spPr>
          <a:xfrm flipV="1">
            <a:off x="4588626" y="3043368"/>
            <a:ext cx="2601882" cy="1271744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9" idx="3"/>
            <a:endCxn id="7" idx="1"/>
          </p:cNvCxnSpPr>
          <p:nvPr/>
        </p:nvCxnSpPr>
        <p:spPr>
          <a:xfrm>
            <a:off x="4588626" y="4315112"/>
            <a:ext cx="2601882" cy="1122321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2772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Learning 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6898695" y="5312439"/>
            <a:ext cx="1205345" cy="86452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Dataset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4096097" y="3933204"/>
            <a:ext cx="1205345" cy="86452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Training</a:t>
            </a:r>
          </a:p>
          <a:p>
            <a:pPr algn="ctr"/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dataset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9573314" y="3936076"/>
            <a:ext cx="1205345" cy="86452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Testing dataset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838200" y="2321416"/>
            <a:ext cx="2236124" cy="1080654"/>
          </a:xfrm>
          <a:prstGeom prst="ellips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Model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3578108" y="2304992"/>
            <a:ext cx="2236124" cy="11135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Algorithm</a:t>
            </a:r>
            <a:endParaRPr lang="zh-TW" altLang="en-US" sz="2400" dirty="0"/>
          </a:p>
        </p:txBody>
      </p:sp>
      <p:sp>
        <p:nvSpPr>
          <p:cNvPr id="9" name="橢圓 8"/>
          <p:cNvSpPr/>
          <p:nvPr/>
        </p:nvSpPr>
        <p:spPr>
          <a:xfrm>
            <a:off x="6383306" y="2321416"/>
            <a:ext cx="2236124" cy="108065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Trained Model</a:t>
            </a:r>
            <a:endParaRPr lang="zh-TW" altLang="en-US" sz="2400" dirty="0"/>
          </a:p>
        </p:txBody>
      </p:sp>
      <p:cxnSp>
        <p:nvCxnSpPr>
          <p:cNvPr id="11" name="直線單箭頭接點 10"/>
          <p:cNvCxnSpPr>
            <a:stCxn id="7" idx="6"/>
            <a:endCxn id="8" idx="1"/>
          </p:cNvCxnSpPr>
          <p:nvPr/>
        </p:nvCxnSpPr>
        <p:spPr>
          <a:xfrm>
            <a:off x="3074324" y="2861743"/>
            <a:ext cx="503784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8" idx="3"/>
            <a:endCxn id="9" idx="2"/>
          </p:cNvCxnSpPr>
          <p:nvPr/>
        </p:nvCxnSpPr>
        <p:spPr>
          <a:xfrm>
            <a:off x="5814232" y="2861743"/>
            <a:ext cx="569074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4" idx="0"/>
            <a:endCxn id="5" idx="2"/>
          </p:cNvCxnSpPr>
          <p:nvPr/>
        </p:nvCxnSpPr>
        <p:spPr>
          <a:xfrm flipH="1" flipV="1">
            <a:off x="4698770" y="4797728"/>
            <a:ext cx="2802598" cy="514711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4" idx="0"/>
            <a:endCxn id="6" idx="2"/>
          </p:cNvCxnSpPr>
          <p:nvPr/>
        </p:nvCxnSpPr>
        <p:spPr>
          <a:xfrm flipV="1">
            <a:off x="7501368" y="4800600"/>
            <a:ext cx="2674619" cy="511839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9057925" y="2304992"/>
            <a:ext cx="2236124" cy="11135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Validation</a:t>
            </a:r>
            <a:endParaRPr lang="zh-TW" altLang="en-US" sz="2400" dirty="0"/>
          </a:p>
        </p:txBody>
      </p:sp>
      <p:cxnSp>
        <p:nvCxnSpPr>
          <p:cNvPr id="34" name="直線單箭頭接點 33"/>
          <p:cNvCxnSpPr>
            <a:stCxn id="9" idx="6"/>
            <a:endCxn id="22" idx="1"/>
          </p:cNvCxnSpPr>
          <p:nvPr/>
        </p:nvCxnSpPr>
        <p:spPr>
          <a:xfrm>
            <a:off x="8619430" y="2861743"/>
            <a:ext cx="438495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5" idx="0"/>
            <a:endCxn id="8" idx="2"/>
          </p:cNvCxnSpPr>
          <p:nvPr/>
        </p:nvCxnSpPr>
        <p:spPr>
          <a:xfrm flipH="1" flipV="1">
            <a:off x="4696170" y="3418494"/>
            <a:ext cx="2600" cy="51471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6" idx="0"/>
            <a:endCxn id="22" idx="2"/>
          </p:cNvCxnSpPr>
          <p:nvPr/>
        </p:nvCxnSpPr>
        <p:spPr>
          <a:xfrm flipV="1">
            <a:off x="10175987" y="3418494"/>
            <a:ext cx="0" cy="517582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橢圓形圖說文字 59"/>
          <p:cNvSpPr/>
          <p:nvPr/>
        </p:nvSpPr>
        <p:spPr>
          <a:xfrm>
            <a:off x="552798" y="3675849"/>
            <a:ext cx="1737360" cy="1181692"/>
          </a:xfrm>
          <a:prstGeom prst="wedgeEllipseCallout">
            <a:avLst>
              <a:gd name="adj1" fmla="val 17442"/>
              <a:gd name="adj2" fmla="val -7678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Complexity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" name="橢圓形圖說文字 60"/>
          <p:cNvSpPr/>
          <p:nvPr/>
        </p:nvSpPr>
        <p:spPr>
          <a:xfrm>
            <a:off x="8416805" y="5529277"/>
            <a:ext cx="1737360" cy="1181692"/>
          </a:xfrm>
          <a:prstGeom prst="wedgeEllipseCallout">
            <a:avLst>
              <a:gd name="adj1" fmla="val -61984"/>
              <a:gd name="adj2" fmla="val -45833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size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2" name="橢圓形圖說文字 61"/>
          <p:cNvSpPr/>
          <p:nvPr/>
        </p:nvSpPr>
        <p:spPr>
          <a:xfrm>
            <a:off x="4729765" y="5273646"/>
            <a:ext cx="1737360" cy="1181692"/>
          </a:xfrm>
          <a:prstGeom prst="wedgeEllipseCallout">
            <a:avLst>
              <a:gd name="adj1" fmla="val 72944"/>
              <a:gd name="adj2" fmla="val -24729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Features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88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6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Dimension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4775552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0170590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50858595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238585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年齡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159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王曉明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27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李小狼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754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541446"/>
                  </a:ext>
                </a:extLst>
              </a:tr>
            </a:tbl>
          </a:graphicData>
        </a:graphic>
      </p:graphicFrame>
      <p:cxnSp>
        <p:nvCxnSpPr>
          <p:cNvPr id="6" name="直線單箭頭接點 5"/>
          <p:cNvCxnSpPr/>
          <p:nvPr/>
        </p:nvCxnSpPr>
        <p:spPr>
          <a:xfrm>
            <a:off x="5961529" y="4545106"/>
            <a:ext cx="17930" cy="2142565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V="1">
            <a:off x="5961529" y="3765176"/>
            <a:ext cx="2052918" cy="779930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 flipV="1">
            <a:off x="4096871" y="3693459"/>
            <a:ext cx="1860176" cy="851647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446058" y="350879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姓名</a:t>
            </a:r>
          </a:p>
        </p:txBody>
      </p:sp>
      <p:sp>
        <p:nvSpPr>
          <p:cNvPr id="16" name="矩形 15"/>
          <p:cNvSpPr/>
          <p:nvPr/>
        </p:nvSpPr>
        <p:spPr>
          <a:xfrm>
            <a:off x="8112623" y="351468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年齡</a:t>
            </a:r>
          </a:p>
        </p:txBody>
      </p:sp>
      <p:sp>
        <p:nvSpPr>
          <p:cNvPr id="17" name="矩形 16"/>
          <p:cNvSpPr/>
          <p:nvPr/>
        </p:nvSpPr>
        <p:spPr>
          <a:xfrm>
            <a:off x="6096000" y="634484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地址</a:t>
            </a:r>
          </a:p>
        </p:txBody>
      </p:sp>
      <p:cxnSp>
        <p:nvCxnSpPr>
          <p:cNvPr id="19" name="直線接點 18"/>
          <p:cNvCxnSpPr/>
          <p:nvPr/>
        </p:nvCxnSpPr>
        <p:spPr>
          <a:xfrm flipH="1">
            <a:off x="5611906" y="4294094"/>
            <a:ext cx="116541" cy="242047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995155" y="456024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王曉明</a:t>
            </a:r>
          </a:p>
        </p:txBody>
      </p:sp>
      <p:cxnSp>
        <p:nvCxnSpPr>
          <p:cNvPr id="22" name="直線接點 21"/>
          <p:cNvCxnSpPr/>
          <p:nvPr/>
        </p:nvCxnSpPr>
        <p:spPr>
          <a:xfrm>
            <a:off x="6533246" y="4199964"/>
            <a:ext cx="134254" cy="266154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6600373" y="4466118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12</a:t>
            </a:r>
            <a:endParaRPr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251556" y="436801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李小狼</a:t>
            </a:r>
          </a:p>
        </p:txBody>
      </p:sp>
      <p:cxnSp>
        <p:nvCxnSpPr>
          <p:cNvPr id="27" name="直線接點 26"/>
          <p:cNvCxnSpPr/>
          <p:nvPr/>
        </p:nvCxnSpPr>
        <p:spPr>
          <a:xfrm flipH="1">
            <a:off x="5035924" y="4052047"/>
            <a:ext cx="116541" cy="242047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7451505" y="3809625"/>
            <a:ext cx="134254" cy="266154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7025939" y="3986205"/>
            <a:ext cx="134254" cy="266154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7067841" y="42661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13</a:t>
            </a:r>
            <a:endParaRPr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539738" y="409040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14</a:t>
            </a:r>
            <a:endParaRPr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cxnSp>
        <p:nvCxnSpPr>
          <p:cNvPr id="32" name="直線接點 31"/>
          <p:cNvCxnSpPr/>
          <p:nvPr/>
        </p:nvCxnSpPr>
        <p:spPr>
          <a:xfrm>
            <a:off x="5815265" y="5108728"/>
            <a:ext cx="280735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5815264" y="5942446"/>
            <a:ext cx="280735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5821401" y="5539034"/>
            <a:ext cx="280735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239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066761"/>
            <a:ext cx="10515600" cy="1325563"/>
          </a:xfrm>
        </p:spPr>
        <p:txBody>
          <a:bodyPr/>
          <a:lstStyle/>
          <a:p>
            <a:r>
              <a:rPr lang="en-US" altLang="zh-TW" dirty="0"/>
              <a:t>What is data science?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5010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Data-driven</a:t>
            </a:r>
            <a:r>
              <a:rPr lang="zh-TW" altLang="en-US" dirty="0"/>
              <a:t> </a:t>
            </a:r>
            <a:r>
              <a:rPr lang="en-US" altLang="zh-TW" dirty="0"/>
              <a:t>science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21051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81560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processing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 descr="http://i.imgur.com/Vl94RJ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994" y="1980190"/>
            <a:ext cx="8048625" cy="367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956997" y="6067692"/>
            <a:ext cx="7416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Knowledge Discovery in Databases, by Fayyad, </a:t>
            </a:r>
            <a:r>
              <a:rPr lang="en-US" altLang="zh-TW" dirty="0" err="1"/>
              <a:t>Piatetsky</a:t>
            </a:r>
            <a:r>
              <a:rPr lang="en-US" altLang="zh-TW" dirty="0"/>
              <a:t>-Shapiro, and Smyth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35520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1" y="1825625"/>
            <a:ext cx="61849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Stage 1: Ask A Question</a:t>
            </a:r>
          </a:p>
          <a:p>
            <a:pPr lvl="1"/>
            <a:r>
              <a:rPr lang="en-US" altLang="zh-TW" dirty="0"/>
              <a:t>Skills: science, domain expertise, curiosity</a:t>
            </a:r>
          </a:p>
          <a:p>
            <a:pPr lvl="1"/>
            <a:r>
              <a:rPr lang="en-US" altLang="zh-TW" dirty="0"/>
              <a:t>Tools: your brain, talking to experts, experience</a:t>
            </a:r>
          </a:p>
          <a:p>
            <a:r>
              <a:rPr lang="en-US" altLang="zh-TW" dirty="0"/>
              <a:t>Stage 2: Get the Data</a:t>
            </a:r>
          </a:p>
          <a:p>
            <a:pPr lvl="1"/>
            <a:r>
              <a:rPr lang="en-US" altLang="zh-TW" dirty="0"/>
              <a:t>Skills: web scraping, data cleaning, querying databases, CS stuff</a:t>
            </a:r>
          </a:p>
          <a:p>
            <a:pPr lvl="1"/>
            <a:r>
              <a:rPr lang="en-US" altLang="zh-TW" dirty="0"/>
              <a:t>Tools: python, pandas</a:t>
            </a:r>
          </a:p>
          <a:p>
            <a:r>
              <a:rPr lang="en-US" altLang="zh-TW" dirty="0"/>
              <a:t>Stage 3: Explore the Data</a:t>
            </a:r>
          </a:p>
          <a:p>
            <a:pPr lvl="1"/>
            <a:r>
              <a:rPr lang="en-US" altLang="zh-TW" dirty="0"/>
              <a:t>Skills: Get to know data, develop hypotheses, patterns? anomalies?</a:t>
            </a:r>
          </a:p>
          <a:p>
            <a:pPr lvl="1"/>
            <a:r>
              <a:rPr lang="en-US" altLang="zh-TW" dirty="0"/>
              <a:t>Tools: </a:t>
            </a:r>
            <a:r>
              <a:rPr lang="en-US" altLang="zh-TW" dirty="0" err="1"/>
              <a:t>matplotlib</a:t>
            </a:r>
            <a:r>
              <a:rPr lang="en-US" altLang="zh-TW" dirty="0"/>
              <a:t>, </a:t>
            </a:r>
            <a:r>
              <a:rPr lang="en-US" altLang="zh-TW" dirty="0" err="1"/>
              <a:t>numpy</a:t>
            </a:r>
            <a:r>
              <a:rPr lang="en-US" altLang="zh-TW" dirty="0"/>
              <a:t>, </a:t>
            </a:r>
            <a:r>
              <a:rPr lang="en-US" altLang="zh-TW" dirty="0" err="1"/>
              <a:t>scipy</a:t>
            </a:r>
            <a:r>
              <a:rPr lang="en-US" altLang="zh-TW" dirty="0"/>
              <a:t>, pandas, </a:t>
            </a:r>
            <a:r>
              <a:rPr lang="en-US" altLang="zh-TW" dirty="0" err="1"/>
              <a:t>mrjob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7863814" y="6327775"/>
            <a:ext cx="3071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By Matthew Mayo, </a:t>
            </a:r>
            <a:r>
              <a:rPr lang="en-US" altLang="zh-TW" dirty="0" err="1"/>
              <a:t>KDnuggets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05046" y="6311900"/>
            <a:ext cx="76816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http://www.kdnuggets.com/2016/03/data-science-process-rediscovered.html</a:t>
            </a:r>
          </a:p>
        </p:txBody>
      </p:sp>
      <p:pic>
        <p:nvPicPr>
          <p:cNvPr id="1026" name="Picture 2" descr="Data science pro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100" y="365125"/>
            <a:ext cx="4752975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0227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6086302" cy="4351338"/>
          </a:xfrm>
        </p:spPr>
        <p:txBody>
          <a:bodyPr/>
          <a:lstStyle/>
          <a:p>
            <a:r>
              <a:rPr lang="en-US" altLang="zh-TW" dirty="0"/>
              <a:t>Stage 4: Model the Data</a:t>
            </a:r>
          </a:p>
          <a:p>
            <a:pPr lvl="1"/>
            <a:r>
              <a:rPr lang="en-US" altLang="zh-TW" dirty="0"/>
              <a:t>Skills: regression, machine learning, validation, big data</a:t>
            </a:r>
          </a:p>
          <a:p>
            <a:pPr lvl="1"/>
            <a:r>
              <a:rPr lang="en-US" altLang="zh-TW" dirty="0"/>
              <a:t>Tools: </a:t>
            </a:r>
            <a:r>
              <a:rPr lang="en-US" altLang="zh-TW" dirty="0" err="1"/>
              <a:t>scikits</a:t>
            </a:r>
            <a:r>
              <a:rPr lang="en-US" altLang="zh-TW" dirty="0"/>
              <a:t> learn, pandas, </a:t>
            </a:r>
            <a:r>
              <a:rPr lang="en-US" altLang="zh-TW" dirty="0" err="1"/>
              <a:t>mrjob</a:t>
            </a:r>
            <a:r>
              <a:rPr lang="en-US" altLang="zh-TW" dirty="0"/>
              <a:t>, </a:t>
            </a:r>
            <a:r>
              <a:rPr lang="en-US" altLang="zh-TW" dirty="0" err="1"/>
              <a:t>mapreduce</a:t>
            </a:r>
            <a:endParaRPr lang="en-US" altLang="zh-TW" dirty="0"/>
          </a:p>
          <a:p>
            <a:r>
              <a:rPr lang="en-US" altLang="zh-TW" dirty="0"/>
              <a:t>Stage 5: Communicate the Data</a:t>
            </a:r>
          </a:p>
          <a:p>
            <a:pPr lvl="1"/>
            <a:r>
              <a:rPr lang="en-US" altLang="zh-TW" dirty="0"/>
              <a:t>Skills: presentation, speaking, visuals, writing</a:t>
            </a:r>
          </a:p>
          <a:p>
            <a:pPr lvl="1"/>
            <a:r>
              <a:rPr lang="en-US" altLang="zh-TW" dirty="0"/>
              <a:t>Tools: </a:t>
            </a:r>
            <a:r>
              <a:rPr lang="en-US" altLang="zh-TW" dirty="0" err="1"/>
              <a:t>matplotlib</a:t>
            </a:r>
            <a:r>
              <a:rPr lang="en-US" altLang="zh-TW" dirty="0"/>
              <a:t>, adobe illustrator, </a:t>
            </a:r>
            <a:r>
              <a:rPr lang="en-US" altLang="zh-TW" dirty="0" err="1"/>
              <a:t>powerpoint</a:t>
            </a:r>
            <a:r>
              <a:rPr lang="en-US" altLang="zh-TW" dirty="0"/>
              <a:t>/keynote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7863814" y="6311900"/>
            <a:ext cx="3071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By Matthew Mayo, </a:t>
            </a:r>
            <a:r>
              <a:rPr lang="en-US" altLang="zh-TW" dirty="0" err="1"/>
              <a:t>KDnuggets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05046" y="6311900"/>
            <a:ext cx="76816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http://www.kdnuggets.com/2016/03/data-science-process-rediscovered.html</a:t>
            </a:r>
          </a:p>
        </p:txBody>
      </p:sp>
      <p:pic>
        <p:nvPicPr>
          <p:cNvPr id="1026" name="Picture 2" descr="Data science pro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100" y="365125"/>
            <a:ext cx="4752975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3488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Before analysis you should take a look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Anscombe's</a:t>
            </a:r>
            <a:r>
              <a:rPr lang="en-US" altLang="zh-TW" dirty="0"/>
              <a:t> quartet, 1973</a:t>
            </a:r>
          </a:p>
          <a:p>
            <a:r>
              <a:rPr lang="en-US" altLang="zh-TW" dirty="0"/>
              <a:t>r = 0.816</a:t>
            </a:r>
          </a:p>
          <a:p>
            <a:r>
              <a:rPr lang="en-US" altLang="zh-TW" dirty="0"/>
              <a:t>y = 3.00 + 0.500x</a:t>
            </a:r>
            <a:endParaRPr lang="zh-TW" altLang="en-US" dirty="0"/>
          </a:p>
        </p:txBody>
      </p:sp>
      <p:pic>
        <p:nvPicPr>
          <p:cNvPr id="9218" name="Picture 2" descr="https://upload.wikimedia.org/wikipedia/commons/thumb/e/ec/Anscombe's_quartet_3.svg/425px-Anscombe's_quartet_3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096" y="2244437"/>
            <a:ext cx="5692555" cy="4138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3839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science – case study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667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Classification of AI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Strong AI</a:t>
            </a:r>
          </a:p>
          <a:p>
            <a:pPr lvl="1"/>
            <a:r>
              <a:rPr lang="zh-TW" altLang="en-US" dirty="0"/>
              <a:t>能夠像人類一樣具備心靈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Weak AI</a:t>
            </a:r>
          </a:p>
          <a:p>
            <a:pPr lvl="1"/>
            <a:r>
              <a:rPr lang="zh-TW" altLang="en-US" dirty="0"/>
              <a:t>能夠表現出類似人類思考、推論等等智慧的行為</a:t>
            </a:r>
          </a:p>
        </p:txBody>
      </p:sp>
    </p:spTree>
    <p:extLst>
      <p:ext uri="{BB962C8B-B14F-4D97-AF65-F5344CB8AC3E}">
        <p14:creationId xmlns:p14="http://schemas.microsoft.com/office/powerpoint/2010/main" val="329131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science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8544" t="8272" r="16946" b="38807"/>
          <a:stretch/>
        </p:blipFill>
        <p:spPr>
          <a:xfrm>
            <a:off x="197119" y="1279260"/>
            <a:ext cx="11797761" cy="5444067"/>
          </a:xfrm>
          <a:prstGeom prst="rect">
            <a:avLst/>
          </a:prstGeom>
        </p:spPr>
      </p:pic>
      <p:pic>
        <p:nvPicPr>
          <p:cNvPr id="1026" name="Picture 2" descr="http://www.iis.sinica.edu.tw/~swc/portrait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122" y="2771077"/>
            <a:ext cx="4557741" cy="3343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9298512" y="3519509"/>
            <a:ext cx="13085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陳昇瑋</a:t>
            </a:r>
          </a:p>
        </p:txBody>
      </p:sp>
    </p:spTree>
    <p:extLst>
      <p:ext uri="{BB962C8B-B14F-4D97-AF65-F5344CB8AC3E}">
        <p14:creationId xmlns:p14="http://schemas.microsoft.com/office/powerpoint/2010/main" val="272702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HIPPO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https://pbs.twimg.com/media/B0W2MYdCcAAsUA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056" y="1284951"/>
            <a:ext cx="7275887" cy="524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3546364" y="6488668"/>
            <a:ext cx="5398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https://pbs.twimg.com/media/B0W2MYdCcAAsUA4.jpg</a:t>
            </a:r>
          </a:p>
        </p:txBody>
      </p:sp>
    </p:spTree>
    <p:extLst>
      <p:ext uri="{BB962C8B-B14F-4D97-AF65-F5344CB8AC3E}">
        <p14:creationId xmlns:p14="http://schemas.microsoft.com/office/powerpoint/2010/main" val="9222044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Open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其實眾多的資料掌握在大型企業跟政府手上</a:t>
            </a:r>
            <a:r>
              <a:rPr lang="en-US" altLang="zh-TW" dirty="0"/>
              <a:t>……</a:t>
            </a:r>
          </a:p>
          <a:p>
            <a:r>
              <a:rPr lang="zh-TW" altLang="en-US" dirty="0"/>
              <a:t>從人民身上收集到的資料應該要回饋應用在人民自身</a:t>
            </a:r>
            <a:r>
              <a:rPr lang="en-US" altLang="zh-TW" dirty="0"/>
              <a:t>……</a:t>
            </a:r>
          </a:p>
          <a:p>
            <a:r>
              <a:rPr lang="zh-TW" altLang="en-US" dirty="0"/>
              <a:t>開放跟透明的資料跟分析流程，讓資料科學不成為專制</a:t>
            </a:r>
            <a:r>
              <a:rPr lang="en-US" altLang="zh-TW" dirty="0"/>
              <a:t>……</a:t>
            </a:r>
          </a:p>
          <a:p>
            <a:r>
              <a:rPr lang="zh-TW" altLang="en-US" dirty="0"/>
              <a:t>透明的公共政策決策流程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059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Open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Availability and Access / </a:t>
            </a:r>
            <a:r>
              <a:rPr lang="zh-TW" altLang="en-US" dirty="0"/>
              <a:t>可得性與可讀性</a:t>
            </a:r>
            <a:endParaRPr lang="en-US" altLang="zh-TW" dirty="0"/>
          </a:p>
          <a:p>
            <a:pPr lvl="1"/>
            <a:r>
              <a:rPr lang="zh-TW" altLang="en-US" dirty="0"/>
              <a:t>資料必須完整釋出，同時只能依照再製的成本徵收適當的費用。最好能提供網路下載。同時提供的資料格式必須是適用和可被修改的。</a:t>
            </a:r>
            <a:endParaRPr lang="en-US" altLang="zh-TW" dirty="0"/>
          </a:p>
          <a:p>
            <a:r>
              <a:rPr lang="en-US" altLang="zh-TW" dirty="0"/>
              <a:t>Re-use and Redistribution / </a:t>
            </a:r>
            <a:r>
              <a:rPr lang="zh-TW" altLang="en-US" dirty="0"/>
              <a:t>重新使用與散播</a:t>
            </a:r>
            <a:endParaRPr lang="en-US" altLang="zh-TW" dirty="0"/>
          </a:p>
          <a:p>
            <a:pPr lvl="1"/>
            <a:r>
              <a:rPr lang="zh-TW" altLang="en-US" dirty="0"/>
              <a:t>資料釋出時必須採用允許資料的重新使用和散播的授權聲明。並允許與其他資料混合使用。</a:t>
            </a:r>
            <a:endParaRPr lang="en-US" altLang="zh-TW" dirty="0"/>
          </a:p>
          <a:p>
            <a:r>
              <a:rPr lang="en-US" altLang="zh-TW" dirty="0"/>
              <a:t>Universal Participation/ </a:t>
            </a:r>
            <a:r>
              <a:rPr lang="zh-TW" altLang="en-US" dirty="0"/>
              <a:t>分享的普遍性</a:t>
            </a:r>
            <a:endParaRPr lang="en-US" altLang="zh-TW" dirty="0"/>
          </a:p>
          <a:p>
            <a:pPr lvl="1"/>
            <a:r>
              <a:rPr lang="zh-TW" altLang="en-US" dirty="0"/>
              <a:t>任何人都可使用，重新使用和散佈這些資料 </a:t>
            </a:r>
            <a:r>
              <a:rPr lang="en-US" altLang="zh-TW" dirty="0"/>
              <a:t>- </a:t>
            </a:r>
            <a:r>
              <a:rPr lang="zh-TW" altLang="en-US" dirty="0"/>
              <a:t>不能限制資料使用的範圍，或是使用者的資格。例如，「非商業使用」將禁止資料在所有「商業性質」的使用，或是限制資料只能使用在某個範圍內 </a:t>
            </a:r>
            <a:r>
              <a:rPr lang="en-US" altLang="zh-TW" dirty="0"/>
              <a:t>(</a:t>
            </a:r>
            <a:r>
              <a:rPr lang="zh-TW" altLang="en-US" dirty="0"/>
              <a:t>例如，只能作為教育上使用</a:t>
            </a:r>
            <a:r>
              <a:rPr lang="en-US" altLang="zh-TW" dirty="0"/>
              <a:t>)</a:t>
            </a:r>
            <a:r>
              <a:rPr lang="zh-TW" altLang="en-US" dirty="0"/>
              <a:t>。這些限制都是不被允許的。</a:t>
            </a:r>
          </a:p>
        </p:txBody>
      </p:sp>
    </p:spTree>
    <p:extLst>
      <p:ext uri="{BB962C8B-B14F-4D97-AF65-F5344CB8AC3E}">
        <p14:creationId xmlns:p14="http://schemas.microsoft.com/office/powerpoint/2010/main" val="201132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開放資料的格式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 descr="http://5stardata.info/images/5-star-ste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2221259"/>
            <a:ext cx="6477000" cy="367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7788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Open data</a:t>
            </a:r>
            <a:r>
              <a:rPr lang="zh-TW" altLang="en-US" dirty="0"/>
              <a:t>台灣第一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000" dirty="0"/>
              <a:t>根據英國開放知識基金會（</a:t>
            </a:r>
            <a:r>
              <a:rPr lang="en-US" altLang="zh-TW" sz="2000" dirty="0"/>
              <a:t>Open Knowledge Foundation</a:t>
            </a:r>
            <a:r>
              <a:rPr lang="zh-TW" altLang="en-US" sz="2000" dirty="0"/>
              <a:t>）去年底發表的開放資料評比，台灣的資料開放指數在全球</a:t>
            </a:r>
            <a:r>
              <a:rPr lang="en-US" altLang="zh-TW" sz="2000" dirty="0"/>
              <a:t>149</a:t>
            </a:r>
            <a:r>
              <a:rPr lang="zh-TW" altLang="en-US" sz="2000" dirty="0"/>
              <a:t>個國家中排名第一，勝過英國、丹麥、美國、日本等國家，也比</a:t>
            </a:r>
            <a:r>
              <a:rPr lang="en-US" altLang="zh-TW" sz="2000" dirty="0"/>
              <a:t>2014</a:t>
            </a:r>
            <a:r>
              <a:rPr lang="zh-TW" altLang="en-US" sz="2000" dirty="0"/>
              <a:t>年的第</a:t>
            </a:r>
            <a:r>
              <a:rPr lang="en-US" altLang="zh-TW" sz="2000" dirty="0"/>
              <a:t>11</a:t>
            </a:r>
            <a:r>
              <a:rPr lang="zh-TW" altLang="en-US" sz="2000" dirty="0"/>
              <a:t>名和</a:t>
            </a:r>
            <a:r>
              <a:rPr lang="en-US" altLang="zh-TW" sz="2000" dirty="0"/>
              <a:t>2013</a:t>
            </a:r>
            <a:r>
              <a:rPr lang="zh-TW" altLang="en-US" sz="2000" dirty="0"/>
              <a:t>年的</a:t>
            </a:r>
            <a:r>
              <a:rPr lang="en-US" altLang="zh-TW" sz="2000" dirty="0"/>
              <a:t>36</a:t>
            </a:r>
            <a:r>
              <a:rPr lang="zh-TW" altLang="en-US" sz="2000" dirty="0"/>
              <a:t>名進步許多。</a:t>
            </a:r>
            <a:endParaRPr lang="zh-TW" altLang="en-US" dirty="0"/>
          </a:p>
        </p:txBody>
      </p:sp>
      <p:pic>
        <p:nvPicPr>
          <p:cNvPr id="4098" name="Picture 2" descr="https://media.bnext.info/image/album/2016-10/img-1476610263-6724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261" y="2717989"/>
            <a:ext cx="8313478" cy="3973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5925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 descr="g0v ab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676" y="712022"/>
            <a:ext cx="5846647" cy="571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84588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Visualization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觀賞影片</a:t>
            </a:r>
          </a:p>
        </p:txBody>
      </p:sp>
    </p:spTree>
    <p:extLst>
      <p:ext uri="{BB962C8B-B14F-4D97-AF65-F5344CB8AC3E}">
        <p14:creationId xmlns:p14="http://schemas.microsoft.com/office/powerpoint/2010/main" val="1733556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 school of aspect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2530686"/>
              </p:ext>
            </p:extLst>
          </p:nvPr>
        </p:nvGraphicFramePr>
        <p:xfrm>
          <a:off x="838200" y="1825625"/>
          <a:ext cx="10515601" cy="4667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071">
                  <a:extLst>
                    <a:ext uri="{9D8B030D-6E8A-4147-A177-3AD203B41FA5}">
                      <a16:colId xmlns:a16="http://schemas.microsoft.com/office/drawing/2014/main" val="3291692738"/>
                    </a:ext>
                  </a:extLst>
                </a:gridCol>
                <a:gridCol w="4695265">
                  <a:extLst>
                    <a:ext uri="{9D8B030D-6E8A-4147-A177-3AD203B41FA5}">
                      <a16:colId xmlns:a16="http://schemas.microsoft.com/office/drawing/2014/main" val="4261804516"/>
                    </a:ext>
                  </a:extLst>
                </a:gridCol>
                <a:gridCol w="4695265">
                  <a:extLst>
                    <a:ext uri="{9D8B030D-6E8A-4147-A177-3AD203B41FA5}">
                      <a16:colId xmlns:a16="http://schemas.microsoft.com/office/drawing/2014/main" val="2941218700"/>
                    </a:ext>
                  </a:extLst>
                </a:gridCol>
              </a:tblGrid>
              <a:tr h="6217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Human-like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Rational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182513"/>
                  </a:ext>
                </a:extLst>
              </a:tr>
              <a:tr h="202310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Thinking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Thinking humanly</a:t>
                      </a:r>
                      <a:endParaRPr lang="zh-TW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Thinking rationally</a:t>
                      </a:r>
                      <a:endParaRPr lang="zh-TW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484932"/>
                  </a:ext>
                </a:extLst>
              </a:tr>
              <a:tr h="202310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Acting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Acting humanly</a:t>
                      </a:r>
                      <a:endParaRPr lang="zh-TW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Acting rationally</a:t>
                      </a:r>
                      <a:endParaRPr lang="zh-TW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082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3499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Acting humanly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 descr="http://1.bp.blogspot.com/-ppc6cMyV0vs/T7vvW26tBvI/AAAAAAAAAPI/NnTo0x9vVrE/s1600/01+Turing+Robo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" t="7227" r="-421" b="5719"/>
          <a:stretch/>
        </p:blipFill>
        <p:spPr bwMode="auto">
          <a:xfrm>
            <a:off x="2412322" y="1598790"/>
            <a:ext cx="7367356" cy="4805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564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Thinking humanly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4" descr="https://upload.wikimedia.org/wikipedia/commons/thumb/d/dd/Cognitive_Science_Hexagon.svg/300px-Cognitive_Science_Hexago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181" y="1345475"/>
            <a:ext cx="5311637" cy="531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512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Thinking rationally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http://blog.chamasoft.com/wp-content/uploads/2013/09/rules-for-a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228" y="1487522"/>
            <a:ext cx="5027543" cy="502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807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Acting rationally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 descr="http://www.bomb01.com/upload/news/original/43dbb7ed91c196f688a15300de71735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609" y="1338470"/>
            <a:ext cx="3210782" cy="5519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997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1090</Words>
  <Application>Microsoft Office PowerPoint</Application>
  <PresentationFormat>寬螢幕</PresentationFormat>
  <Paragraphs>198</Paragraphs>
  <Slides>47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56" baseType="lpstr">
      <vt:lpstr>Noto Sans CJK TC Bold</vt:lpstr>
      <vt:lpstr>Noto Sans CJK TC Medium</vt:lpstr>
      <vt:lpstr>Noto Sans CJK TC Regular</vt:lpstr>
      <vt:lpstr>新細明體</vt:lpstr>
      <vt:lpstr>Arial</vt:lpstr>
      <vt:lpstr>Calibri</vt:lpstr>
      <vt:lpstr>Calibri Light</vt:lpstr>
      <vt:lpstr>Cambria Math</vt:lpstr>
      <vt:lpstr>Office 佈景主題</vt:lpstr>
      <vt:lpstr>Data Science and Machine Learning</vt:lpstr>
      <vt:lpstr>講machine learning之前講講AI好了</vt:lpstr>
      <vt:lpstr>Introduction to AI</vt:lpstr>
      <vt:lpstr>Classification of AI</vt:lpstr>
      <vt:lpstr>4 school of aspect</vt:lpstr>
      <vt:lpstr>Acting humanly</vt:lpstr>
      <vt:lpstr>Thinking humanly</vt:lpstr>
      <vt:lpstr>Thinking rationally</vt:lpstr>
      <vt:lpstr>Acting rationally</vt:lpstr>
      <vt:lpstr>Dive into machine learning</vt:lpstr>
      <vt:lpstr>Introduction to linear regression</vt:lpstr>
      <vt:lpstr>Find the model</vt:lpstr>
      <vt:lpstr>The best fit</vt:lpstr>
      <vt:lpstr>Error measurement</vt:lpstr>
      <vt:lpstr>Loss function</vt:lpstr>
      <vt:lpstr>Gradient descent</vt:lpstr>
      <vt:lpstr>There are some components</vt:lpstr>
      <vt:lpstr>Multivariate regression</vt:lpstr>
      <vt:lpstr>Various kind of regressions</vt:lpstr>
      <vt:lpstr>Regression problem</vt:lpstr>
      <vt:lpstr>Machine Learning</vt:lpstr>
      <vt:lpstr>Introduction to models</vt:lpstr>
      <vt:lpstr>Classification</vt:lpstr>
      <vt:lpstr>Clustering</vt:lpstr>
      <vt:lpstr>Density estimation</vt:lpstr>
      <vt:lpstr>Deep learning</vt:lpstr>
      <vt:lpstr>Overfitting</vt:lpstr>
      <vt:lpstr>Overfitting</vt:lpstr>
      <vt:lpstr>Model complexity</vt:lpstr>
      <vt:lpstr>Validation</vt:lpstr>
      <vt:lpstr>Learning flow</vt:lpstr>
      <vt:lpstr>Dimension</vt:lpstr>
      <vt:lpstr>What is data science?</vt:lpstr>
      <vt:lpstr>Data-driven science</vt:lpstr>
      <vt:lpstr>Data processing</vt:lpstr>
      <vt:lpstr>PowerPoint 簡報</vt:lpstr>
      <vt:lpstr>PowerPoint 簡報</vt:lpstr>
      <vt:lpstr>Before analysis you should take a look</vt:lpstr>
      <vt:lpstr>Data science – case study</vt:lpstr>
      <vt:lpstr>Data science</vt:lpstr>
      <vt:lpstr>HIPPO</vt:lpstr>
      <vt:lpstr>Open data</vt:lpstr>
      <vt:lpstr>Open data</vt:lpstr>
      <vt:lpstr>開放資料的格式</vt:lpstr>
      <vt:lpstr>Open data台灣第一</vt:lpstr>
      <vt:lpstr>PowerPoint 簡報</vt:lpstr>
      <vt:lpstr>Data Visualization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data science?</dc:title>
  <dc:creator>杜岳華</dc:creator>
  <cp:lastModifiedBy>杜岳華</cp:lastModifiedBy>
  <cp:revision>54</cp:revision>
  <dcterms:created xsi:type="dcterms:W3CDTF">2016-12-01T03:42:57Z</dcterms:created>
  <dcterms:modified xsi:type="dcterms:W3CDTF">2016-12-19T16:20:50Z</dcterms:modified>
</cp:coreProperties>
</file>