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63" r:id="rId2"/>
    <p:sldId id="266" r:id="rId3"/>
    <p:sldId id="264" r:id="rId4"/>
    <p:sldId id="267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6992"/>
    <a:srgbClr val="6CC24A"/>
    <a:srgbClr val="FF808B"/>
    <a:srgbClr val="FDD757"/>
    <a:srgbClr val="FF585D"/>
    <a:srgbClr val="FF484D"/>
    <a:srgbClr val="00B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54"/>
  </p:normalViewPr>
  <p:slideViewPr>
    <p:cSldViewPr snapToGrid="0" snapToObjects="1">
      <p:cViewPr>
        <p:scale>
          <a:sx n="70" d="100"/>
          <a:sy n="70" d="100"/>
        </p:scale>
        <p:origin x="164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209-AA20-B249-8645-46CFA96E07E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10FAF-3D6D-9C48-A3D0-465CD7F4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9" y="466381"/>
            <a:ext cx="2446759" cy="10486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59" y="4604293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4870704"/>
            <a:ext cx="2005584" cy="20055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58" y="740551"/>
            <a:ext cx="971653" cy="9716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59" y="-18288"/>
            <a:ext cx="1974429" cy="19744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" y="3420005"/>
            <a:ext cx="800031" cy="8000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63" y="5457733"/>
            <a:ext cx="1004676" cy="1004676"/>
          </a:xfrm>
          <a:prstGeom prst="rect">
            <a:avLst/>
          </a:prstGeom>
        </p:spPr>
      </p:pic>
      <p:sp>
        <p:nvSpPr>
          <p:cNvPr id="23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838200" y="4050605"/>
            <a:ext cx="10515600" cy="1092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0" i="0" kern="1200" spc="600" dirty="0">
                <a:solidFill>
                  <a:schemeClr val="tx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5" hasCustomPrompt="1"/>
          </p:nvPr>
        </p:nvSpPr>
        <p:spPr>
          <a:xfrm>
            <a:off x="626268" y="2896201"/>
            <a:ext cx="10939463" cy="8653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6600" b="0" i="0" kern="1200" spc="600" dirty="0">
                <a:solidFill>
                  <a:srgbClr val="6CC24A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Green">
    <p:bg>
      <p:bgPr>
        <a:solidFill>
          <a:srgbClr val="6CC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7"/>
          <p:cNvSpPr>
            <a:spLocks noGrp="1"/>
          </p:cNvSpPr>
          <p:nvPr>
            <p:ph sz="quarter" idx="13" hasCustomPrompt="1"/>
          </p:nvPr>
        </p:nvSpPr>
        <p:spPr>
          <a:xfrm>
            <a:off x="838200" y="875967"/>
            <a:ext cx="10515600" cy="14071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i="0" kern="12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Yellow">
    <p:bg>
      <p:bgPr>
        <a:solidFill>
          <a:srgbClr val="FDD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7"/>
          <p:cNvSpPr>
            <a:spLocks noGrp="1"/>
          </p:cNvSpPr>
          <p:nvPr>
            <p:ph sz="quarter" idx="13" hasCustomPrompt="1"/>
          </p:nvPr>
        </p:nvSpPr>
        <p:spPr>
          <a:xfrm>
            <a:off x="838200" y="839391"/>
            <a:ext cx="10515600" cy="14071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i="0" kern="1200" dirty="0">
                <a:solidFill>
                  <a:schemeClr val="tx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urple">
    <p:bg>
      <p:bgPr>
        <a:solidFill>
          <a:srgbClr val="7C6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7"/>
          <p:cNvSpPr>
            <a:spLocks noGrp="1"/>
          </p:cNvSpPr>
          <p:nvPr>
            <p:ph sz="quarter" idx="13" hasCustomPrompt="1"/>
          </p:nvPr>
        </p:nvSpPr>
        <p:spPr>
          <a:xfrm>
            <a:off x="838200" y="875967"/>
            <a:ext cx="10515600" cy="14071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i="0" kern="12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5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72995" cy="6858000"/>
          </a:xfrm>
          <a:prstGeom prst="rect">
            <a:avLst/>
          </a:prstGeom>
          <a:solidFill>
            <a:srgbClr val="FF8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072995" y="0"/>
            <a:ext cx="6119004" cy="6858000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4"/>
          <p:cNvSpPr>
            <a:spLocks noGrp="1"/>
          </p:cNvSpPr>
          <p:nvPr>
            <p:ph sz="half" idx="1"/>
          </p:nvPr>
        </p:nvSpPr>
        <p:spPr>
          <a:xfrm>
            <a:off x="422693" y="2715959"/>
            <a:ext cx="5181600" cy="31195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 smtClean="0"/>
          </a:p>
          <a:p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, </a:t>
            </a:r>
            <a:r>
              <a:rPr lang="en-US" dirty="0" err="1" smtClean="0"/>
              <a:t>enim</a:t>
            </a:r>
            <a:r>
              <a:rPr lang="en-US" dirty="0" smtClean="0"/>
              <a:t> at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endParaRPr lang="en-US" dirty="0" smtClean="0"/>
          </a:p>
          <a:p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at </a:t>
            </a:r>
            <a:r>
              <a:rPr lang="en-US" dirty="0" err="1" smtClean="0"/>
              <a:t>vestibulum</a:t>
            </a:r>
            <a:r>
              <a:rPr lang="en-US" dirty="0" smtClean="0"/>
              <a:t> lorem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half" idx="2"/>
          </p:nvPr>
        </p:nvSpPr>
        <p:spPr>
          <a:xfrm>
            <a:off x="6541697" y="2715959"/>
            <a:ext cx="5181600" cy="31195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enim</a:t>
            </a:r>
            <a:r>
              <a:rPr lang="en-US" dirty="0"/>
              <a:t> at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endParaRPr lang="en-US" dirty="0"/>
          </a:p>
          <a:p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, at </a:t>
            </a:r>
            <a:r>
              <a:rPr lang="en-US" dirty="0" err="1"/>
              <a:t>vestibulum</a:t>
            </a:r>
            <a:r>
              <a:rPr lang="en-US" dirty="0"/>
              <a:t> lorem </a:t>
            </a:r>
          </a:p>
          <a:p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3" hasCustomPrompt="1"/>
          </p:nvPr>
        </p:nvSpPr>
        <p:spPr>
          <a:xfrm>
            <a:off x="6541697" y="695198"/>
            <a:ext cx="5227638" cy="132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i="0" kern="12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399674" y="695198"/>
            <a:ext cx="5227638" cy="132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i="0" kern="12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791" y="6040265"/>
            <a:ext cx="1481328" cy="63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791" y="6040265"/>
            <a:ext cx="1481328" cy="6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Medium" charset="0"/>
          <a:ea typeface="Avenir Medium" charset="0"/>
          <a:cs typeface="Avenir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88172" y="2632012"/>
            <a:ext cx="7389812" cy="1793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8000" spc="600" dirty="0" smtClean="0">
                <a:solidFill>
                  <a:srgbClr val="6CC24A"/>
                </a:solidFill>
              </a:rPr>
              <a:t>TITLE HERE</a:t>
            </a:r>
            <a:endParaRPr lang="en-US" sz="8000" spc="600" dirty="0">
              <a:solidFill>
                <a:srgbClr val="6CC24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951735" y="3960488"/>
            <a:ext cx="6262687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Lorem ipsum dolor sit </a:t>
            </a:r>
            <a:r>
              <a:rPr lang="en-US" sz="3200" dirty="0" err="1" smtClean="0">
                <a:solidFill>
                  <a:schemeClr val="bg1"/>
                </a:solidFill>
              </a:rPr>
              <a:t>amet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consectetur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adipiscing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elit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Aenean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ullamcorper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enim</a:t>
            </a:r>
            <a:r>
              <a:rPr lang="en-US" sz="3200" dirty="0">
                <a:solidFill>
                  <a:schemeClr val="bg1"/>
                </a:solidFill>
              </a:rPr>
              <a:t> at </a:t>
            </a:r>
            <a:r>
              <a:rPr lang="en-US" sz="3200" dirty="0" err="1">
                <a:solidFill>
                  <a:schemeClr val="bg1"/>
                </a:solidFill>
              </a:rPr>
              <a:t>pellentesque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fringilla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felis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eros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sagittis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risus</a:t>
            </a:r>
            <a:r>
              <a:rPr lang="en-US" sz="3200" dirty="0">
                <a:solidFill>
                  <a:schemeClr val="bg1"/>
                </a:solidFill>
              </a:rPr>
              <a:t>, at </a:t>
            </a:r>
            <a:r>
              <a:rPr lang="en-US" sz="3200" dirty="0" err="1">
                <a:solidFill>
                  <a:schemeClr val="bg1"/>
                </a:solidFill>
              </a:rPr>
              <a:t>vestibulum</a:t>
            </a:r>
            <a:r>
              <a:rPr lang="en-US" sz="3200" dirty="0">
                <a:solidFill>
                  <a:schemeClr val="bg1"/>
                </a:solidFill>
              </a:rPr>
              <a:t> lorem 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Title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7137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Lorem ipsum dolor sit </a:t>
            </a:r>
            <a:r>
              <a:rPr lang="en-US" sz="3200" dirty="0" err="1" smtClean="0">
                <a:solidFill>
                  <a:schemeClr val="bg1"/>
                </a:solidFill>
              </a:rPr>
              <a:t>amet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consectetur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adipiscing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elit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Aenean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ullamcorper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enim</a:t>
            </a:r>
            <a:r>
              <a:rPr lang="en-US" sz="3200" dirty="0">
                <a:solidFill>
                  <a:schemeClr val="bg1"/>
                </a:solidFill>
              </a:rPr>
              <a:t> at </a:t>
            </a:r>
            <a:r>
              <a:rPr lang="en-US" sz="3200" dirty="0" err="1">
                <a:solidFill>
                  <a:schemeClr val="bg1"/>
                </a:solidFill>
              </a:rPr>
              <a:t>pellentesque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fringilla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felis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eros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sagittis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risus</a:t>
            </a:r>
            <a:r>
              <a:rPr lang="en-US" sz="3200" dirty="0">
                <a:solidFill>
                  <a:schemeClr val="bg1"/>
                </a:solidFill>
              </a:rPr>
              <a:t>, at </a:t>
            </a:r>
            <a:r>
              <a:rPr lang="en-US" sz="3200" dirty="0" err="1">
                <a:solidFill>
                  <a:schemeClr val="bg1"/>
                </a:solidFill>
              </a:rPr>
              <a:t>vestibulum</a:t>
            </a:r>
            <a:r>
              <a:rPr lang="en-US" sz="3200" dirty="0">
                <a:solidFill>
                  <a:schemeClr val="bg1"/>
                </a:solidFill>
              </a:rPr>
              <a:t> lorem 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Title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6034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Lorem ipsum dolor sit </a:t>
            </a:r>
            <a:r>
              <a:rPr lang="en-US" sz="3200" dirty="0" err="1" smtClean="0"/>
              <a:t>amet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consectetur</a:t>
            </a:r>
            <a:r>
              <a:rPr lang="en-US" sz="3200" dirty="0" smtClean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 smtClean="0"/>
              <a:t>elit</a:t>
            </a:r>
            <a:endParaRPr lang="en-US" sz="3200" dirty="0" smtClean="0"/>
          </a:p>
          <a:p>
            <a:r>
              <a:rPr lang="en-US" sz="3200" dirty="0" err="1" smtClean="0"/>
              <a:t>Aenean</a:t>
            </a:r>
            <a:r>
              <a:rPr lang="en-US" sz="3200" dirty="0" smtClean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, </a:t>
            </a:r>
            <a:r>
              <a:rPr lang="en-US" sz="3200" dirty="0" err="1"/>
              <a:t>enim</a:t>
            </a:r>
            <a:r>
              <a:rPr lang="en-US" sz="3200" dirty="0"/>
              <a:t> at </a:t>
            </a:r>
            <a:r>
              <a:rPr lang="en-US" sz="3200" dirty="0" err="1"/>
              <a:t>pellentesque</a:t>
            </a:r>
            <a:r>
              <a:rPr lang="en-US" sz="3200" dirty="0"/>
              <a:t> </a:t>
            </a:r>
            <a:r>
              <a:rPr lang="en-US" sz="3200" dirty="0" err="1" smtClean="0"/>
              <a:t>fringilla</a:t>
            </a:r>
            <a:endParaRPr lang="en-US" sz="3200" dirty="0" smtClean="0"/>
          </a:p>
          <a:p>
            <a:r>
              <a:rPr lang="en-US" sz="3200" dirty="0" err="1" smtClean="0"/>
              <a:t>felis</a:t>
            </a:r>
            <a:r>
              <a:rPr lang="en-US" sz="3200" dirty="0" smtClean="0"/>
              <a:t> </a:t>
            </a:r>
            <a:r>
              <a:rPr lang="en-US" sz="3200" dirty="0" err="1"/>
              <a:t>eros</a:t>
            </a:r>
            <a:r>
              <a:rPr lang="en-US" sz="3200" dirty="0"/>
              <a:t> </a:t>
            </a:r>
            <a:r>
              <a:rPr lang="en-US" sz="3200" dirty="0" err="1"/>
              <a:t>sagittis</a:t>
            </a:r>
            <a:r>
              <a:rPr lang="en-US" sz="3200" dirty="0"/>
              <a:t> </a:t>
            </a:r>
            <a:r>
              <a:rPr lang="en-US" sz="3200" dirty="0" err="1"/>
              <a:t>risus</a:t>
            </a:r>
            <a:r>
              <a:rPr lang="en-US" sz="3200" dirty="0"/>
              <a:t>, at </a:t>
            </a:r>
            <a:r>
              <a:rPr lang="en-US" sz="3200" dirty="0" err="1"/>
              <a:t>vestibulum</a:t>
            </a:r>
            <a:r>
              <a:rPr lang="en-US" sz="3200" dirty="0"/>
              <a:t> lorem </a:t>
            </a: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Title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199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2693" y="2496249"/>
            <a:ext cx="5181600" cy="311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Aenean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at </a:t>
            </a:r>
            <a:r>
              <a:rPr lang="en-US" dirty="0" err="1">
                <a:solidFill>
                  <a:schemeClr val="bg1"/>
                </a:solidFill>
              </a:rPr>
              <a:t>pellentesque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fringilla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felis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sagittis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risus</a:t>
            </a:r>
            <a:r>
              <a:rPr lang="en-US" dirty="0">
                <a:solidFill>
                  <a:schemeClr val="bg1"/>
                </a:solidFill>
              </a:rPr>
              <a:t>, at </a:t>
            </a:r>
            <a:r>
              <a:rPr lang="en-US" dirty="0" err="1">
                <a:solidFill>
                  <a:schemeClr val="bg1"/>
                </a:solidFill>
              </a:rPr>
              <a:t>vestibulum</a:t>
            </a:r>
            <a:r>
              <a:rPr lang="en-US" dirty="0">
                <a:solidFill>
                  <a:schemeClr val="bg1"/>
                </a:solidFill>
              </a:rPr>
              <a:t> lorem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41697" y="2496249"/>
            <a:ext cx="5181600" cy="311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Aenean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at </a:t>
            </a:r>
            <a:r>
              <a:rPr lang="en-US" dirty="0" err="1">
                <a:solidFill>
                  <a:schemeClr val="bg1"/>
                </a:solidFill>
              </a:rPr>
              <a:t>pellentesque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fringilla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felis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sagittis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risus</a:t>
            </a:r>
            <a:r>
              <a:rPr lang="en-US" dirty="0">
                <a:solidFill>
                  <a:schemeClr val="bg1"/>
                </a:solidFill>
              </a:rPr>
              <a:t>, at </a:t>
            </a:r>
            <a:r>
              <a:rPr lang="en-US" dirty="0" err="1">
                <a:solidFill>
                  <a:schemeClr val="bg1"/>
                </a:solidFill>
              </a:rPr>
              <a:t>vestibulum</a:t>
            </a:r>
            <a:r>
              <a:rPr lang="en-US" dirty="0">
                <a:solidFill>
                  <a:schemeClr val="bg1"/>
                </a:solidFill>
              </a:rPr>
              <a:t> lorem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541697" y="1170686"/>
            <a:ext cx="5227638" cy="1325563"/>
          </a:xfrm>
        </p:spPr>
        <p:txBody>
          <a:bodyPr/>
          <a:lstStyle/>
          <a:p>
            <a:r>
              <a:rPr lang="en-US" dirty="0" smtClean="0"/>
              <a:t>Column Two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99674" y="1170686"/>
            <a:ext cx="5227638" cy="1325563"/>
          </a:xfrm>
        </p:spPr>
        <p:txBody>
          <a:bodyPr/>
          <a:lstStyle/>
          <a:p>
            <a:r>
              <a:rPr lang="en-US" dirty="0" smtClean="0"/>
              <a:t>Column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135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Book</vt:lpstr>
      <vt:lpstr>Avenir Medium</vt:lpstr>
      <vt:lpstr>Calibri</vt:lpstr>
      <vt:lpstr>Arial</vt:lpstr>
      <vt:lpstr>Office Theme</vt:lpstr>
      <vt:lpstr>TITLE HERE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Lin</dc:creator>
  <cp:lastModifiedBy>Anna Lin</cp:lastModifiedBy>
  <cp:revision>40</cp:revision>
  <dcterms:created xsi:type="dcterms:W3CDTF">2018-11-14T21:55:19Z</dcterms:created>
  <dcterms:modified xsi:type="dcterms:W3CDTF">2018-11-22T04:52:35Z</dcterms:modified>
</cp:coreProperties>
</file>