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/>
    <p:restoredTop sz="94676"/>
  </p:normalViewPr>
  <p:slideViewPr>
    <p:cSldViewPr snapToGrid="0">
      <p:cViewPr>
        <p:scale>
          <a:sx n="88" d="100"/>
          <a:sy n="88" d="100"/>
        </p:scale>
        <p:origin x="50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5235-BEE0-7153-65CA-88146BE1E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Calendar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849B7-27B6-3C36-1D3D-E8EF54AC46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Annalise kimura</a:t>
            </a:r>
          </a:p>
        </p:txBody>
      </p:sp>
    </p:spTree>
    <p:extLst>
      <p:ext uri="{BB962C8B-B14F-4D97-AF65-F5344CB8AC3E}">
        <p14:creationId xmlns:p14="http://schemas.microsoft.com/office/powerpoint/2010/main" val="357592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BDE5-B8BE-133E-9209-B21E8A2B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Approach/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E180-6AD0-55A6-1BC2-7400A1944A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Abadi" panose="020B0604020104020204" pitchFamily="34" charset="0"/>
              </a:rPr>
              <a:t>Command line application</a:t>
            </a:r>
          </a:p>
          <a:p>
            <a:r>
              <a:rPr lang="en-US" cap="none" dirty="0">
                <a:latin typeface="Abadi" panose="020B0604020104020204" pitchFamily="34" charset="0"/>
              </a:rPr>
              <a:t>Java programming language</a:t>
            </a:r>
          </a:p>
          <a:p>
            <a:r>
              <a:rPr lang="en-US" cap="none" dirty="0">
                <a:latin typeface="Abadi" panose="020B0604020104020204" pitchFamily="34" charset="0"/>
              </a:rPr>
              <a:t>Three main components:</a:t>
            </a:r>
          </a:p>
          <a:p>
            <a:pPr lvl="1"/>
            <a:r>
              <a:rPr lang="en-US" cap="none" dirty="0">
                <a:latin typeface="Abadi" panose="020B0604020104020204" pitchFamily="34" charset="0"/>
              </a:rPr>
              <a:t>Event Model: Represents event data and basic operations</a:t>
            </a:r>
          </a:p>
          <a:p>
            <a:pPr lvl="1"/>
            <a:r>
              <a:rPr lang="en-US" cap="none" dirty="0">
                <a:latin typeface="Abadi" panose="020B0604020104020204" pitchFamily="34" charset="0"/>
              </a:rPr>
              <a:t>Calendar Manager: Handles calendar operations and business logic</a:t>
            </a:r>
          </a:p>
          <a:p>
            <a:pPr lvl="1"/>
            <a:r>
              <a:rPr lang="en-US" cap="none" dirty="0">
                <a:latin typeface="Abadi" panose="020B0604020104020204" pitchFamily="34" charset="0"/>
              </a:rPr>
              <a:t>Calendar App: Manages user interface and input/output</a:t>
            </a:r>
          </a:p>
        </p:txBody>
      </p:sp>
    </p:spTree>
    <p:extLst>
      <p:ext uri="{BB962C8B-B14F-4D97-AF65-F5344CB8AC3E}">
        <p14:creationId xmlns:p14="http://schemas.microsoft.com/office/powerpoint/2010/main" val="2634792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DC8A-268F-8E7E-76CB-EE23BF38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pic>
        <p:nvPicPr>
          <p:cNvPr id="9" name="Content Placeholder 8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02F0934E-4B50-F30C-7A06-B1AFCC9C24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53015" y="815718"/>
            <a:ext cx="5358250" cy="4711929"/>
          </a:xfrm>
        </p:spPr>
      </p:pic>
    </p:spTree>
    <p:extLst>
      <p:ext uri="{BB962C8B-B14F-4D97-AF65-F5344CB8AC3E}">
        <p14:creationId xmlns:p14="http://schemas.microsoft.com/office/powerpoint/2010/main" val="217945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FA52-C619-957E-0C88-6ED26114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2E58-6ACD-487E-AA14-3A4211A4F3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cap="none" dirty="0">
                <a:latin typeface="Abadi" panose="020F0502020204030204" pitchFamily="34" charset="0"/>
              </a:rPr>
              <a:t>1. Environment Setup</a:t>
            </a:r>
          </a:p>
          <a:p>
            <a:pPr lvl="1"/>
            <a:r>
              <a:rPr lang="en-US" cap="none" dirty="0">
                <a:latin typeface="Abadi" panose="020F0502020204030204" pitchFamily="34" charset="0"/>
              </a:rPr>
              <a:t>java --version 	# ensure Java 8+</a:t>
            </a:r>
          </a:p>
          <a:p>
            <a:pPr lvl="1"/>
            <a:r>
              <a:rPr lang="en-US" cap="none" dirty="0">
                <a:latin typeface="Abadi" panose="020F0502020204030204" pitchFamily="34" charset="0"/>
              </a:rPr>
              <a:t>git --version 	# for cloning repository</a:t>
            </a:r>
          </a:p>
          <a:p>
            <a:r>
              <a:rPr lang="en-US" cap="none" dirty="0">
                <a:latin typeface="Abadi" panose="020F0502020204030204" pitchFamily="34" charset="0"/>
              </a:rPr>
              <a:t>2. Compilation</a:t>
            </a:r>
          </a:p>
          <a:p>
            <a:pPr lvl="1"/>
            <a:r>
              <a:rPr lang="en-US" cap="none" dirty="0">
                <a:latin typeface="Abadi" panose="020F0502020204030204" pitchFamily="34" charset="0"/>
              </a:rPr>
              <a:t>git clone https://</a:t>
            </a:r>
            <a:r>
              <a:rPr lang="en-US" cap="none" dirty="0" err="1">
                <a:latin typeface="Abadi" panose="020F0502020204030204" pitchFamily="34" charset="0"/>
              </a:rPr>
              <a:t>github.com</a:t>
            </a:r>
            <a:r>
              <a:rPr lang="en-US" cap="none" dirty="0">
                <a:latin typeface="Abadi" panose="020F0502020204030204" pitchFamily="34" charset="0"/>
              </a:rPr>
              <a:t>/</a:t>
            </a:r>
            <a:r>
              <a:rPr lang="en-US" cap="none" dirty="0" err="1">
                <a:latin typeface="Abadi" panose="020F0502020204030204" pitchFamily="34" charset="0"/>
              </a:rPr>
              <a:t>annalisekimura</a:t>
            </a:r>
            <a:r>
              <a:rPr lang="en-US" cap="none" dirty="0">
                <a:latin typeface="Abadi" panose="020F0502020204030204" pitchFamily="34" charset="0"/>
              </a:rPr>
              <a:t>/simple-</a:t>
            </a:r>
            <a:r>
              <a:rPr lang="en-US" cap="none" dirty="0" err="1">
                <a:latin typeface="Abadi" panose="020F0502020204030204" pitchFamily="34" charset="0"/>
              </a:rPr>
              <a:t>calendar.git</a:t>
            </a:r>
            <a:endParaRPr lang="en-US" cap="none" dirty="0">
              <a:latin typeface="Abadi" panose="020F0502020204030204" pitchFamily="34" charset="0"/>
            </a:endParaRPr>
          </a:p>
          <a:p>
            <a:pPr lvl="1"/>
            <a:r>
              <a:rPr lang="en-US" cap="none" dirty="0">
                <a:latin typeface="Abadi" panose="020F0502020204030204" pitchFamily="34" charset="0"/>
              </a:rPr>
              <a:t>cd simple-calendar</a:t>
            </a:r>
          </a:p>
          <a:p>
            <a:pPr lvl="1"/>
            <a:r>
              <a:rPr lang="en-US" cap="none" dirty="0" err="1">
                <a:latin typeface="Abadi" panose="020F0502020204030204" pitchFamily="34" charset="0"/>
              </a:rPr>
              <a:t>javac</a:t>
            </a:r>
            <a:r>
              <a:rPr lang="en-US" cap="none" dirty="0">
                <a:latin typeface="Abadi" panose="020F0502020204030204" pitchFamily="34" charset="0"/>
              </a:rPr>
              <a:t> *.java</a:t>
            </a:r>
          </a:p>
          <a:p>
            <a:r>
              <a:rPr lang="en-US" cap="none" dirty="0">
                <a:latin typeface="Abadi" panose="020F0502020204030204" pitchFamily="34" charset="0"/>
              </a:rPr>
              <a:t>3. Running the Application</a:t>
            </a:r>
          </a:p>
          <a:p>
            <a:pPr lvl="1"/>
            <a:r>
              <a:rPr lang="en-US" cap="none" dirty="0">
                <a:latin typeface="Abadi" panose="020F0502020204030204" pitchFamily="34" charset="0"/>
              </a:rPr>
              <a:t>java </a:t>
            </a:r>
            <a:r>
              <a:rPr lang="en-US" cap="none" dirty="0" err="1">
                <a:latin typeface="Abadi" panose="020F0502020204030204" pitchFamily="34" charset="0"/>
              </a:rPr>
              <a:t>CalendarApp</a:t>
            </a:r>
            <a:r>
              <a:rPr lang="en-US" cap="none" dirty="0">
                <a:latin typeface="Abadi" panose="020F0502020204030204" pitchFamily="34" charset="0"/>
              </a:rPr>
              <a:t> 	# run the app</a:t>
            </a:r>
          </a:p>
          <a:p>
            <a:pPr lvl="1"/>
            <a:r>
              <a:rPr lang="en-US" cap="none" dirty="0">
                <a:latin typeface="Abadi" panose="020F0502020204030204" pitchFamily="34" charset="0"/>
              </a:rPr>
              <a:t>java </a:t>
            </a:r>
            <a:r>
              <a:rPr lang="en-US" cap="none" dirty="0" err="1">
                <a:latin typeface="Abadi" panose="020F0502020204030204" pitchFamily="34" charset="0"/>
              </a:rPr>
              <a:t>TestRunner</a:t>
            </a:r>
            <a:r>
              <a:rPr lang="en-US" cap="none" dirty="0">
                <a:latin typeface="Abadi" panose="020F0502020204030204" pitchFamily="34" charset="0"/>
              </a:rPr>
              <a:t> 	# run with test data</a:t>
            </a:r>
          </a:p>
        </p:txBody>
      </p:sp>
    </p:spTree>
    <p:extLst>
      <p:ext uri="{BB962C8B-B14F-4D97-AF65-F5344CB8AC3E}">
        <p14:creationId xmlns:p14="http://schemas.microsoft.com/office/powerpoint/2010/main" val="134928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C6FA-D7FF-95AF-CF5F-AE34B804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B98E-37AA-3141-FFC4-62FE719E63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Abadi" panose="020B0604020104020204" pitchFamily="34" charset="0"/>
              </a:rPr>
              <a:t>Create tests for: event creation, overlap prevention, listing functions, time slot finding</a:t>
            </a:r>
          </a:p>
          <a:p>
            <a:pPr lvl="1"/>
            <a:r>
              <a:rPr lang="en-US" cap="none" dirty="0">
                <a:latin typeface="Abadi" panose="020B0604020104020204" pitchFamily="34" charset="0"/>
              </a:rPr>
              <a:t>Use </a:t>
            </a:r>
            <a:r>
              <a:rPr lang="en-US" cap="none" dirty="0" err="1">
                <a:latin typeface="Abadi" panose="020B0604020104020204" pitchFamily="34" charset="0"/>
              </a:rPr>
              <a:t>TestRunner.java</a:t>
            </a:r>
            <a:endParaRPr lang="en-US" cap="none" dirty="0">
              <a:latin typeface="Abadi" panose="020B0604020104020204" pitchFamily="34" charset="0"/>
            </a:endParaRPr>
          </a:p>
          <a:p>
            <a:r>
              <a:rPr lang="en-US" cap="none" dirty="0">
                <a:latin typeface="Abadi" panose="020B0604020104020204" pitchFamily="34" charset="0"/>
              </a:rPr>
              <a:t>Verification</a:t>
            </a:r>
          </a:p>
          <a:p>
            <a:pPr lvl="1"/>
            <a:r>
              <a:rPr lang="en-US" cap="none" dirty="0">
                <a:latin typeface="Abadi" panose="020B0604020104020204" pitchFamily="34" charset="0"/>
              </a:rPr>
              <a:t>Valid events created successfully, otherwise error</a:t>
            </a:r>
          </a:p>
          <a:p>
            <a:pPr lvl="1"/>
            <a:r>
              <a:rPr lang="en-US" cap="none" dirty="0">
                <a:latin typeface="Abadi" panose="020B0604020104020204" pitchFamily="34" charset="0"/>
              </a:rPr>
              <a:t>Overlapping events rejected</a:t>
            </a:r>
          </a:p>
          <a:p>
            <a:pPr lvl="1"/>
            <a:r>
              <a:rPr lang="en-US" cap="none" dirty="0">
                <a:latin typeface="Abadi" panose="020B0604020104020204" pitchFamily="34" charset="0"/>
              </a:rPr>
              <a:t>Today’s events listed correctly, remaining events listed correctly</a:t>
            </a:r>
          </a:p>
          <a:p>
            <a:pPr lvl="1"/>
            <a:r>
              <a:rPr lang="en-US" cap="none" dirty="0">
                <a:latin typeface="Abadi" panose="020B0604020104020204" pitchFamily="34" charset="0"/>
              </a:rPr>
              <a:t>Available slots identified</a:t>
            </a:r>
          </a:p>
        </p:txBody>
      </p:sp>
    </p:spTree>
    <p:extLst>
      <p:ext uri="{BB962C8B-B14F-4D97-AF65-F5344CB8AC3E}">
        <p14:creationId xmlns:p14="http://schemas.microsoft.com/office/powerpoint/2010/main" val="372440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96F1-B289-056A-203D-86010AC4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Test/Seed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0E63-AE6D-3477-E4B4-5A4E9DA286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badi" panose="020B0604020104020204" pitchFamily="34" charset="0"/>
              </a:rPr>
              <a:t>Event 1- Title: “Really Early Meeting”, </a:t>
            </a:r>
            <a:r>
              <a:rPr lang="en-US" cap="none" dirty="0" err="1">
                <a:latin typeface="Abadi" panose="020B0604020104020204" pitchFamily="34" charset="0"/>
              </a:rPr>
              <a:t>StartTime</a:t>
            </a:r>
            <a:r>
              <a:rPr lang="en-US" cap="none" dirty="0">
                <a:latin typeface="Abadi" panose="020B0604020104020204" pitchFamily="34" charset="0"/>
              </a:rPr>
              <a:t>: “00:01”, </a:t>
            </a:r>
            <a:r>
              <a:rPr lang="en-US" cap="none" dirty="0" err="1">
                <a:latin typeface="Abadi" panose="020B0604020104020204" pitchFamily="34" charset="0"/>
              </a:rPr>
              <a:t>EndTime</a:t>
            </a:r>
            <a:r>
              <a:rPr lang="en-US" cap="none" dirty="0">
                <a:latin typeface="Abadi" panose="020B0604020104020204" pitchFamily="34" charset="0"/>
              </a:rPr>
              <a:t>: “08:30”</a:t>
            </a:r>
          </a:p>
          <a:p>
            <a:r>
              <a:rPr lang="en-US" cap="none" dirty="0">
                <a:latin typeface="Abadi" panose="020B0604020104020204" pitchFamily="34" charset="0"/>
              </a:rPr>
              <a:t>Event 2- Title: “Morning Standup”, </a:t>
            </a:r>
            <a:r>
              <a:rPr lang="en-US" cap="none" dirty="0" err="1">
                <a:latin typeface="Abadi" panose="020B0604020104020204" pitchFamily="34" charset="0"/>
              </a:rPr>
              <a:t>StartTime</a:t>
            </a:r>
            <a:r>
              <a:rPr lang="en-US" cap="none" dirty="0">
                <a:latin typeface="Abadi" panose="020B0604020104020204" pitchFamily="34" charset="0"/>
              </a:rPr>
              <a:t>: “09:00”, </a:t>
            </a:r>
            <a:r>
              <a:rPr lang="en-US" cap="none" dirty="0" err="1">
                <a:latin typeface="Abadi" panose="020B0604020104020204" pitchFamily="34" charset="0"/>
              </a:rPr>
              <a:t>EndTime</a:t>
            </a:r>
            <a:r>
              <a:rPr lang="en-US" cap="none" dirty="0">
                <a:latin typeface="Abadi" panose="020B0604020104020204" pitchFamily="34" charset="0"/>
              </a:rPr>
              <a:t>: “09:30”</a:t>
            </a:r>
          </a:p>
          <a:p>
            <a:r>
              <a:rPr lang="en-US" cap="none" dirty="0">
                <a:latin typeface="Abadi" panose="020B0604020104020204" pitchFamily="34" charset="0"/>
              </a:rPr>
              <a:t>Event 3- Title: “Client Meeting”, </a:t>
            </a:r>
            <a:r>
              <a:rPr lang="en-US" cap="none" dirty="0" err="1">
                <a:latin typeface="Abadi" panose="020B0604020104020204" pitchFamily="34" charset="0"/>
              </a:rPr>
              <a:t>StartTime</a:t>
            </a:r>
            <a:r>
              <a:rPr lang="en-US" cap="none" dirty="0">
                <a:latin typeface="Abadi" panose="020B0604020104020204" pitchFamily="34" charset="0"/>
              </a:rPr>
              <a:t>: “10:00”, </a:t>
            </a:r>
            <a:r>
              <a:rPr lang="en-US" cap="none" dirty="0" err="1">
                <a:latin typeface="Abadi" panose="020B0604020104020204" pitchFamily="34" charset="0"/>
              </a:rPr>
              <a:t>EndTime</a:t>
            </a:r>
            <a:r>
              <a:rPr lang="en-US" cap="none" dirty="0">
                <a:latin typeface="Abadi" panose="020B0604020104020204" pitchFamily="34" charset="0"/>
              </a:rPr>
              <a:t>: “11:00”</a:t>
            </a:r>
          </a:p>
          <a:p>
            <a:r>
              <a:rPr lang="en-US" cap="none" dirty="0">
                <a:latin typeface="Abadi" panose="020B0604020104020204" pitchFamily="34" charset="0"/>
              </a:rPr>
              <a:t>Event 4- Title: “Code Review”, </a:t>
            </a:r>
            <a:r>
              <a:rPr lang="en-US" cap="none" dirty="0" err="1">
                <a:latin typeface="Abadi" panose="020B0604020104020204" pitchFamily="34" charset="0"/>
              </a:rPr>
              <a:t>StartTime</a:t>
            </a:r>
            <a:r>
              <a:rPr lang="en-US" cap="none" dirty="0">
                <a:latin typeface="Abadi" panose="020B0604020104020204" pitchFamily="34" charset="0"/>
              </a:rPr>
              <a:t>: “14:00”, </a:t>
            </a:r>
            <a:r>
              <a:rPr lang="en-US" cap="none" dirty="0" err="1">
                <a:latin typeface="Abadi" panose="020B0604020104020204" pitchFamily="34" charset="0"/>
              </a:rPr>
              <a:t>EndTime</a:t>
            </a:r>
            <a:r>
              <a:rPr lang="en-US" cap="none" dirty="0">
                <a:latin typeface="Abadi" panose="020B0604020104020204" pitchFamily="34" charset="0"/>
              </a:rPr>
              <a:t>: “15:00”</a:t>
            </a:r>
          </a:p>
          <a:p>
            <a:r>
              <a:rPr lang="en-US" cap="none" dirty="0">
                <a:latin typeface="Abadi" panose="020B0604020104020204" pitchFamily="34" charset="0"/>
              </a:rPr>
              <a:t>Event 5- Title: “Team Retrospective”, </a:t>
            </a:r>
            <a:r>
              <a:rPr lang="en-US" cap="none" dirty="0" err="1">
                <a:latin typeface="Abadi" panose="020B0604020104020204" pitchFamily="34" charset="0"/>
              </a:rPr>
              <a:t>StartTime</a:t>
            </a:r>
            <a:r>
              <a:rPr lang="en-US" cap="none" dirty="0">
                <a:latin typeface="Abadi" panose="020B0604020104020204" pitchFamily="34" charset="0"/>
              </a:rPr>
              <a:t>: “16:00”, </a:t>
            </a:r>
            <a:r>
              <a:rPr lang="en-US" cap="none" dirty="0" err="1">
                <a:latin typeface="Abadi" panose="020B0604020104020204" pitchFamily="34" charset="0"/>
              </a:rPr>
              <a:t>EndTime</a:t>
            </a:r>
            <a:r>
              <a:rPr lang="en-US" cap="none" dirty="0">
                <a:latin typeface="Abadi" panose="020B0604020104020204" pitchFamily="34" charset="0"/>
              </a:rPr>
              <a:t>: “17:00”</a:t>
            </a:r>
          </a:p>
        </p:txBody>
      </p:sp>
    </p:spTree>
    <p:extLst>
      <p:ext uri="{BB962C8B-B14F-4D97-AF65-F5344CB8AC3E}">
        <p14:creationId xmlns:p14="http://schemas.microsoft.com/office/powerpoint/2010/main" val="1400150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273</TotalTime>
  <Words>252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Abadi</vt:lpstr>
      <vt:lpstr>Arial</vt:lpstr>
      <vt:lpstr>Impact</vt:lpstr>
      <vt:lpstr>Main Event</vt:lpstr>
      <vt:lpstr>Calendar app</vt:lpstr>
      <vt:lpstr>Approach/ Design</vt:lpstr>
      <vt:lpstr>Structure</vt:lpstr>
      <vt:lpstr>Run</vt:lpstr>
      <vt:lpstr>Test, Verify</vt:lpstr>
      <vt:lpstr>Test/Seed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Annalise Kimura</dc:creator>
  <cp:lastModifiedBy>Annalise Kimura</cp:lastModifiedBy>
  <cp:revision>3</cp:revision>
  <dcterms:created xsi:type="dcterms:W3CDTF">2025-07-14T15:29:12Z</dcterms:created>
  <dcterms:modified xsi:type="dcterms:W3CDTF">2025-07-14T20:02:21Z</dcterms:modified>
</cp:coreProperties>
</file>