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6" r:id="rId10"/>
    <p:sldId id="270" r:id="rId11"/>
    <p:sldId id="268" r:id="rId12"/>
    <p:sldId id="269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382F-135C-407A-AF7E-F589A2D7A6E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2AC8-2237-437F-85B6-8D04467A6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20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382F-135C-407A-AF7E-F589A2D7A6E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2AC8-2237-437F-85B6-8D04467A6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1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382F-135C-407A-AF7E-F589A2D7A6E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2AC8-2237-437F-85B6-8D04467A6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86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382F-135C-407A-AF7E-F589A2D7A6E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2AC8-2237-437F-85B6-8D04467A6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36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382F-135C-407A-AF7E-F589A2D7A6E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2AC8-2237-437F-85B6-8D04467A6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382F-135C-407A-AF7E-F589A2D7A6E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2AC8-2237-437F-85B6-8D04467A6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56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382F-135C-407A-AF7E-F589A2D7A6E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2AC8-2237-437F-85B6-8D04467A6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0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382F-135C-407A-AF7E-F589A2D7A6E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2AC8-2237-437F-85B6-8D04467A6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02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382F-135C-407A-AF7E-F589A2D7A6E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2AC8-2237-437F-85B6-8D04467A6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88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382F-135C-407A-AF7E-F589A2D7A6E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2AC8-2237-437F-85B6-8D04467A6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8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382F-135C-407A-AF7E-F589A2D7A6E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2AC8-2237-437F-85B6-8D04467A6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9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D8D382F-135C-407A-AF7E-F589A2D7A6E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B522AC8-2237-437F-85B6-8D04467A6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236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D36B0-E22B-4E55-AACF-49904380A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Gerenciamento de Estoque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12938-EF2A-473F-A7E9-5EBFAF00E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/>
                </a:solidFill>
              </a:rPr>
              <a:t>StokWare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2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22DA00F-68D0-44D8-8A36-5F8A17C8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06523"/>
              </p:ext>
            </p:extLst>
          </p:nvPr>
        </p:nvGraphicFramePr>
        <p:xfrm>
          <a:off x="2449585" y="142614"/>
          <a:ext cx="7160042" cy="6529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0021">
                  <a:extLst>
                    <a:ext uri="{9D8B030D-6E8A-4147-A177-3AD203B41FA5}">
                      <a16:colId xmlns:a16="http://schemas.microsoft.com/office/drawing/2014/main" val="3239546814"/>
                    </a:ext>
                  </a:extLst>
                </a:gridCol>
                <a:gridCol w="3580021">
                  <a:extLst>
                    <a:ext uri="{9D8B030D-6E8A-4147-A177-3AD203B41FA5}">
                      <a16:colId xmlns:a16="http://schemas.microsoft.com/office/drawing/2014/main" val="3022617790"/>
                    </a:ext>
                  </a:extLst>
                </a:gridCol>
              </a:tblGrid>
              <a:tr h="168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Ações do Sistema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Ações do ator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03" marR="52903" marT="0" marB="0"/>
                </a:tc>
                <a:extLst>
                  <a:ext uri="{0D108BD9-81ED-4DB2-BD59-A6C34878D82A}">
                    <a16:rowId xmlns:a16="http://schemas.microsoft.com/office/drawing/2014/main" val="576756687"/>
                  </a:ext>
                </a:extLst>
              </a:tr>
              <a:tr h="63580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O sistema valida o nome, e se inválido emite mensagem “Nome inválido”.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O sistema valida o nome e pede o código de acesso do usuário.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O sistema valida o código de acesso e se incorreto emite mensagem “Código de acesso inválido.”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O sistema pede o código do produto a ser alterado.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 O sistema verifica se o código de produto está cadastrado no banco de dados, se não volta para o menu principal.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 O sistema valida o código do produto e mostra as opções “Entrada” e “Saída”.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 O sistema mostra um campo para inserir o valor que entrou ou saiu.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 O sistema verifica se a quantidade a ser alterada é maior que a quantidade máxima do estoque, se sim, gera a mensagem “A capacidade máxima para cada produto é de 100 unidades. Disponível em estoque: X.” E se menor que a quantidade mínima, mostra a mensagem “Quantidade insuficiente. Disponível em estoque: X".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 O sistema valida a quantidade e se adicionada ao estoque emite mensagem ”Entrada de produtos registrada com sucesso.”, se retirada emite mensagem “Saída de produtos registrada com sucesso”.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 O sistema atualiza o banco de dados com as novas informações.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O ator insere o nome.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O ator insere um nome válido.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O ator insere o código de acesso.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O ator insere um código de acesso válido.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 O ator insere um código de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 O ator volta para a opção editar, insere os dados de acesso válidos novamente, e um código de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 O ator escolhe uma das opções “Entrada” ou “Saída.”.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 O ator insere a quantidade.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 O ator insere uma quantidade válida.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03" marR="52903" marT="0" marB="0"/>
                </a:tc>
                <a:extLst>
                  <a:ext uri="{0D108BD9-81ED-4DB2-BD59-A6C34878D82A}">
                    <a16:rowId xmlns:a16="http://schemas.microsoft.com/office/drawing/2014/main" val="28780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5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CB421-FFEC-490E-B756-A4FE2A9B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de quantidade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161E7-0CD5-4091-8855-31D99E33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Nome do caso de uso : </a:t>
            </a:r>
            <a:r>
              <a:rPr lang="pt-BR" dirty="0">
                <a:solidFill>
                  <a:schemeClr val="tx1"/>
                </a:solidFill>
              </a:rPr>
              <a:t>Atualização de quantidade do produto</a:t>
            </a:r>
          </a:p>
          <a:p>
            <a:r>
              <a:rPr lang="pt-BR" b="1" dirty="0">
                <a:solidFill>
                  <a:schemeClr val="tx1"/>
                </a:solidFill>
              </a:rPr>
              <a:t>Ator principal : </a:t>
            </a:r>
          </a:p>
          <a:p>
            <a:r>
              <a:rPr lang="pt-BR" b="1" dirty="0">
                <a:solidFill>
                  <a:schemeClr val="tx1"/>
                </a:solidFill>
              </a:rPr>
              <a:t>Resumo :</a:t>
            </a:r>
            <a:r>
              <a:rPr lang="pt-BR" dirty="0">
                <a:solidFill>
                  <a:schemeClr val="tx1"/>
                </a:solidFill>
              </a:rPr>
              <a:t> O sistema atualiza o banco de dados caso haja cadastro ou edição de quantidade do produto.</a:t>
            </a:r>
          </a:p>
          <a:p>
            <a:r>
              <a:rPr lang="pt-BR" b="1" dirty="0">
                <a:solidFill>
                  <a:schemeClr val="tx1"/>
                </a:solidFill>
              </a:rPr>
              <a:t>Pré-condição : </a:t>
            </a:r>
          </a:p>
          <a:p>
            <a:r>
              <a:rPr lang="pt-BR" b="1" dirty="0">
                <a:solidFill>
                  <a:schemeClr val="tx1"/>
                </a:solidFill>
              </a:rPr>
              <a:t>Pós-condição : </a:t>
            </a:r>
            <a:r>
              <a:rPr lang="pt-BR" dirty="0">
                <a:solidFill>
                  <a:schemeClr val="tx1"/>
                </a:solidFill>
              </a:rPr>
              <a:t>O sistema atualiza o banco de dados.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2DF5438-70C9-43D2-92AD-3DDCA9F35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30213"/>
              </p:ext>
            </p:extLst>
          </p:nvPr>
        </p:nvGraphicFramePr>
        <p:xfrm>
          <a:off x="4236440" y="4765505"/>
          <a:ext cx="5805996" cy="12192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2998">
                  <a:extLst>
                    <a:ext uri="{9D8B030D-6E8A-4147-A177-3AD203B41FA5}">
                      <a16:colId xmlns:a16="http://schemas.microsoft.com/office/drawing/2014/main" val="204228378"/>
                    </a:ext>
                  </a:extLst>
                </a:gridCol>
                <a:gridCol w="2902998">
                  <a:extLst>
                    <a:ext uri="{9D8B030D-6E8A-4147-A177-3AD203B41FA5}">
                      <a16:colId xmlns:a16="http://schemas.microsoft.com/office/drawing/2014/main" val="2074188549"/>
                    </a:ext>
                  </a:extLst>
                </a:gridCol>
              </a:tblGrid>
              <a:tr h="310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Ações do Sistema 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Ações do ator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688635"/>
                  </a:ext>
                </a:extLst>
              </a:tr>
              <a:tr h="908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 – O sistema recebe informações do usuário e guarda no banco de dados.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68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23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08C13-44F4-48B1-8BED-31DEDB0F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 de Quantidade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22F00-B68B-4406-A389-DE115F7C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656" y="352337"/>
            <a:ext cx="7315200" cy="3879069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Nome do caso de uso : </a:t>
            </a:r>
            <a:r>
              <a:rPr lang="pt-BR" dirty="0">
                <a:solidFill>
                  <a:schemeClr val="tx1"/>
                </a:solidFill>
              </a:rPr>
              <a:t>Aviso de quantidade</a:t>
            </a:r>
          </a:p>
          <a:p>
            <a:r>
              <a:rPr lang="pt-BR" b="1" dirty="0">
                <a:solidFill>
                  <a:schemeClr val="tx1"/>
                </a:solidFill>
              </a:rPr>
              <a:t>Ator principal :</a:t>
            </a:r>
          </a:p>
          <a:p>
            <a:r>
              <a:rPr lang="pt-BR" b="1" dirty="0">
                <a:solidFill>
                  <a:schemeClr val="tx1"/>
                </a:solidFill>
              </a:rPr>
              <a:t>Resumo : </a:t>
            </a:r>
            <a:r>
              <a:rPr lang="pt-BR" dirty="0">
                <a:solidFill>
                  <a:schemeClr val="tx1"/>
                </a:solidFill>
              </a:rPr>
              <a:t>O sistema ao identificar excesso ou deficiência do produto no estoque, gera uma notificação ao usuário.</a:t>
            </a:r>
          </a:p>
          <a:p>
            <a:r>
              <a:rPr lang="pt-BR" b="1" dirty="0">
                <a:solidFill>
                  <a:schemeClr val="tx1"/>
                </a:solidFill>
              </a:rPr>
              <a:t>Pré-condição : </a:t>
            </a:r>
            <a:r>
              <a:rPr lang="pt-BR" dirty="0">
                <a:solidFill>
                  <a:schemeClr val="tx1"/>
                </a:solidFill>
              </a:rPr>
              <a:t>Produto próximo de atingir quantidade máxima ou mínima do estoque.</a:t>
            </a:r>
          </a:p>
          <a:p>
            <a:r>
              <a:rPr lang="pt-BR" b="1" dirty="0">
                <a:solidFill>
                  <a:schemeClr val="tx1"/>
                </a:solidFill>
              </a:rPr>
              <a:t>Pós-condição : 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AB0D6FA-F746-49E8-8441-7E9BF3B42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23304"/>
              </p:ext>
            </p:extLst>
          </p:nvPr>
        </p:nvGraphicFramePr>
        <p:xfrm>
          <a:off x="4515290" y="3365705"/>
          <a:ext cx="5401310" cy="2597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0655">
                  <a:extLst>
                    <a:ext uri="{9D8B030D-6E8A-4147-A177-3AD203B41FA5}">
                      <a16:colId xmlns:a16="http://schemas.microsoft.com/office/drawing/2014/main" val="754865884"/>
                    </a:ext>
                  </a:extLst>
                </a:gridCol>
                <a:gridCol w="2700655">
                  <a:extLst>
                    <a:ext uri="{9D8B030D-6E8A-4147-A177-3AD203B41FA5}">
                      <a16:colId xmlns:a16="http://schemas.microsoft.com/office/drawing/2014/main" val="3086032816"/>
                    </a:ext>
                  </a:extLst>
                </a:gridCol>
              </a:tblGrid>
              <a:tr h="104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Ações do Sistema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Ações do ator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538766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1.  O sistema identifica se o produto está próximo de exceder a quantidade máxima, ou se está acabando do estoque.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2. O sistema exibe uma mensagem de aviso com a frase correspondente a situação, sendo, “Produto próximo de atingir a quantidade máxima do estoque. A quantidade atual é: X”, se estiver próximo de exceder a quantidade máxima, ou “AVISO: Produto próximo de atingir a quantidade mínima do estoque. A quantidade atual é:”, se estiver próximo de atingir a quantidade mínima.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1472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97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50BC0-B551-4AE8-A230-D60C925D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Cadastrar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99FCD-90E2-4CC3-BB07-E8AC7396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Nome do caso de uso : </a:t>
            </a:r>
            <a:r>
              <a:rPr lang="pt-BR" dirty="0">
                <a:solidFill>
                  <a:schemeClr val="tx1"/>
                </a:solidFill>
              </a:rPr>
              <a:t>Cadastrar produto </a:t>
            </a:r>
          </a:p>
          <a:p>
            <a:r>
              <a:rPr lang="pt-BR" b="1" dirty="0">
                <a:solidFill>
                  <a:schemeClr val="tx1"/>
                </a:solidFill>
              </a:rPr>
              <a:t>Ator principal : </a:t>
            </a:r>
            <a:r>
              <a:rPr lang="pt-BR" dirty="0">
                <a:solidFill>
                  <a:schemeClr val="tx1"/>
                </a:solidFill>
              </a:rPr>
              <a:t>Funcionário </a:t>
            </a:r>
          </a:p>
          <a:p>
            <a:r>
              <a:rPr lang="pt-BR" b="1" dirty="0">
                <a:solidFill>
                  <a:schemeClr val="tx1"/>
                </a:solidFill>
              </a:rPr>
              <a:t>Resumo :</a:t>
            </a:r>
            <a:r>
              <a:rPr lang="pt-BR" dirty="0">
                <a:solidFill>
                  <a:schemeClr val="tx1"/>
                </a:solidFill>
              </a:rPr>
              <a:t> O ator insere um produto novo no sistema com todas as informações obrigatórias. </a:t>
            </a:r>
          </a:p>
          <a:p>
            <a:r>
              <a:rPr lang="pt-BR" b="1" dirty="0">
                <a:solidFill>
                  <a:schemeClr val="tx1"/>
                </a:solidFill>
              </a:rPr>
              <a:t>Pré-condição :</a:t>
            </a:r>
            <a:r>
              <a:rPr lang="pt-BR" dirty="0">
                <a:solidFill>
                  <a:schemeClr val="tx1"/>
                </a:solidFill>
              </a:rPr>
              <a:t> Ator estar na opção “Cadastrar produto” e produto não cadastrado. </a:t>
            </a:r>
          </a:p>
          <a:p>
            <a:r>
              <a:rPr lang="pt-BR" b="1" dirty="0">
                <a:solidFill>
                  <a:schemeClr val="tx1"/>
                </a:solidFill>
              </a:rPr>
              <a:t>Pós-condição :</a:t>
            </a:r>
            <a:r>
              <a:rPr lang="pt-BR" dirty="0">
                <a:solidFill>
                  <a:schemeClr val="tx1"/>
                </a:solidFill>
              </a:rPr>
              <a:t> O sistema gera um código para esse produto.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53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C112AE0-281E-4A6E-AF73-948EAF04B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74815"/>
              </p:ext>
            </p:extLst>
          </p:nvPr>
        </p:nvGraphicFramePr>
        <p:xfrm>
          <a:off x="3254720" y="304343"/>
          <a:ext cx="5330018" cy="6249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5009">
                  <a:extLst>
                    <a:ext uri="{9D8B030D-6E8A-4147-A177-3AD203B41FA5}">
                      <a16:colId xmlns:a16="http://schemas.microsoft.com/office/drawing/2014/main" val="2427808051"/>
                    </a:ext>
                  </a:extLst>
                </a:gridCol>
                <a:gridCol w="2665009">
                  <a:extLst>
                    <a:ext uri="{9D8B030D-6E8A-4147-A177-3AD203B41FA5}">
                      <a16:colId xmlns:a16="http://schemas.microsoft.com/office/drawing/2014/main" val="3478993504"/>
                    </a:ext>
                  </a:extLst>
                </a:gridCol>
              </a:tblGrid>
              <a:tr h="16950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Ações do Sistema  </a:t>
                      </a:r>
                      <a:endParaRPr lang="pt-BR" sz="11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Ações do ator </a:t>
                      </a:r>
                      <a:endParaRPr lang="pt-BR" sz="11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8467650"/>
                  </a:ext>
                </a:extLst>
              </a:tr>
              <a:tr h="4951769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2.O sistema verifica se </a:t>
                      </a:r>
                      <a:r>
                        <a:rPr lang="pt-BR" sz="11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</a:t>
                      </a: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existe produto com o mesmo nome, se sim emite mensagem “Já existe um produto com esse nome. Por favor, escolha outro nome.”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O sistema valida o nome do produto e pede a descrição do mesmo.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O sistema pede o código do novo produto.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O sistema valida o código do novo produto e se já existente no banco de dados emite a mensagem “Já existe um produto com esse código. Por favor, escolha outro código.”.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10.O sistema valida o código do produto novo e pede para o ator inserir a quantidade de produto que será adicionada ao estoque.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 O sistema valida se a quantidade a ser adicionada é maior que a capacidade máxima do estoque, se sim, emite mensagem “A capacidade máxima para cada produto é de 100 </a:t>
                      </a:r>
                      <a:r>
                        <a:rPr lang="pt-BR" sz="11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unidades.”e</a:t>
                      </a: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pede para o ator inserir a quantidade novamente.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 O sistema valida a quantidade a ser adicionada e emite a mensagem “Novo produto cadastrado com sucesso”</a:t>
                      </a: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 O sistema atualiza o banco de dados.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O ator insere o nome do novo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O ator insere um novo nome.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O ator insere a descrição do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O ator insere o código do novo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 O ator insere novamente o código do novo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 O ator insere a quantidade de produto que entrará no estoque.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 O ator insere novamente a quantidade que entrará no estoque.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0343580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60023AE-328B-469D-9088-A15CDEF57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833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29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B3E22-AE14-49AC-84C8-ABB9306BD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271581"/>
            <a:ext cx="7315200" cy="3255264"/>
          </a:xfrm>
        </p:spPr>
        <p:txBody>
          <a:bodyPr/>
          <a:lstStyle/>
          <a:p>
            <a:r>
              <a:rPr lang="pt-BR" dirty="0"/>
              <a:t>Código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52DB50-CF83-48BE-8CB5-9308D4D98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47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CD9178F-0B32-487D-95BB-A8618933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614363"/>
            <a:ext cx="52197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6EA713-14EE-4540-BB83-4114DD9E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38375"/>
            <a:ext cx="8877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5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63DED3-A210-4E95-932E-2BF76A64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3" y="871537"/>
            <a:ext cx="90582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4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ABAD01-0BAF-4DFD-899A-2E09794E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371600"/>
            <a:ext cx="8439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4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4E49E-B41F-42CD-B1D1-32D744D6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DOCUMENTAÇÃO SISTEMA DE GERENCIAMENTO DE ESTOQUE</a:t>
            </a:r>
            <a:b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Empresa Voucher Desenvolvedor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BCD802-BF6B-4243-8BA5-AEB693EA4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Documentação apresentada à Empresa 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Voucher Desenvolvedor 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 Campo Grande MS, como parte dos requisitos para o desenvolvimento de sistemas no Curso Técnico em Desenvolvimento de Software – Voucher Desenvolvedor.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878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7514DE-CF2E-4C01-9ECE-2AD5C2362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236" y="92279"/>
            <a:ext cx="3985528" cy="667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D4100CA-0986-447E-B8BA-A41ED9FD99C2}"/>
              </a:ext>
            </a:extLst>
          </p:cNvPr>
          <p:cNvSpPr/>
          <p:nvPr/>
        </p:nvSpPr>
        <p:spPr>
          <a:xfrm>
            <a:off x="2119619" y="975221"/>
            <a:ext cx="7952763" cy="490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41836C-31FF-4763-9383-2A116646A31F}"/>
              </a:ext>
            </a:extLst>
          </p:cNvPr>
          <p:cNvSpPr txBox="1"/>
          <p:nvPr/>
        </p:nvSpPr>
        <p:spPr>
          <a:xfrm>
            <a:off x="3730305" y="1997839"/>
            <a:ext cx="47313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Dev</a:t>
            </a:r>
            <a:r>
              <a:rPr lang="pt-BR" dirty="0"/>
              <a:t>: Anna Lorena Napoleão Campos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Turma: 139 – Voucher Desenvolvedor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Professora: </a:t>
            </a:r>
            <a:r>
              <a:rPr lang="pt-BR" dirty="0" err="1"/>
              <a:t>Enilda</a:t>
            </a:r>
            <a:r>
              <a:rPr lang="pt-BR" dirty="0"/>
              <a:t> Aparecida Mendes da Roça </a:t>
            </a:r>
            <a:r>
              <a:rPr lang="pt-BR" dirty="0" err="1"/>
              <a:t>Casseres</a:t>
            </a:r>
            <a:r>
              <a:rPr lang="pt-BR" dirty="0"/>
              <a:t>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Campo Grande – MS</a:t>
            </a:r>
          </a:p>
          <a:p>
            <a:pPr algn="ctr"/>
            <a:r>
              <a:rPr lang="pt-BR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5807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88428-5D7A-4607-A6D8-F072BFED1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995FD-5259-4DA8-84D7-94E5319D1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Requisitos Funcionais e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18723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5881-C472-442F-964B-FCC72121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039A4-B70E-458B-AF63-46036F7D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RF001 – Exibir estoqu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marL="0" indent="0">
              <a:buNone/>
            </a:pPr>
            <a:r>
              <a:rPr lang="pt-B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Descrição: O sistema guarda a lista de produtos no banco de dados com as informações cadastradas, sendo: nome, código do produto, descrição e quantidade em estoque.</a:t>
            </a:r>
          </a:p>
          <a:p>
            <a:pPr marL="0" indent="0">
              <a:buNone/>
            </a:pPr>
            <a:endParaRPr lang="pt-BR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RF002 – Editar quantidade</a:t>
            </a:r>
          </a:p>
          <a:p>
            <a:r>
              <a:rPr lang="pt-B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Descrição: O usuário insere o código do produto, e insere também a quantidade que entrou ou saiu do estoque, e confirma a alteração.</a:t>
            </a:r>
          </a:p>
          <a:p>
            <a:endParaRPr lang="pt-BR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RF003: Atualização de quantidade do produto</a:t>
            </a:r>
          </a:p>
          <a:p>
            <a:r>
              <a:rPr lang="pt-B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Descrição: O sistema atualiza a quantidade do produto no estoque assim que o usuário insere o código do produto, e a quantidade que entrou ou saiu do estoque.</a:t>
            </a:r>
          </a:p>
          <a:p>
            <a:endParaRPr lang="pt-BR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RF004 – Cadastrar produto</a:t>
            </a:r>
          </a:p>
          <a:p>
            <a:r>
              <a:rPr lang="pt-B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Descrição: O usuário insere o nome, a descrição e a quantidade do produto, o sistema verifica se já existe produto com o mesmo nome e/ou código, se não, adiciona o novo produto no banco de dados.</a:t>
            </a:r>
          </a:p>
          <a:p>
            <a:endParaRPr lang="pt-BR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RF005 – Aviso de quantidade</a:t>
            </a:r>
          </a:p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Descrição: O sistema ao identificar excesso ou a deficiência do produto no estoque, gera uma notificação ao usuário.</a:t>
            </a:r>
          </a:p>
          <a:p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68535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49F67-DA42-45C3-9E8C-17C4D680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72BD74-9CF2-4C6B-A452-A45FDDFE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RNF001 – Tela de lista de produtos.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Descrição: Tela com lista de produtos e suas informações: Nome, código de produto, descrição e quantidade em estoque.</a:t>
            </a:r>
          </a:p>
          <a:p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Alta.</a:t>
            </a:r>
          </a:p>
          <a:p>
            <a:endParaRPr lang="pt-BR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RNF002: Validação de funcionário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Descrição: O usuário informa o nome e a matrícula de funcionário, e o sistema valida.</a:t>
            </a:r>
          </a:p>
          <a:p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Prioridade: Média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624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88428-5D7A-4607-A6D8-F072BFED1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995FD-5259-4DA8-84D7-94E5319D1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89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3">
            <a:extLst>
              <a:ext uri="{FF2B5EF4-FFF2-40B4-BE49-F238E27FC236}">
                <a16:creationId xmlns:a16="http://schemas.microsoft.com/office/drawing/2014/main" id="{5E8B06EF-4210-4AED-925C-1EB1A92C222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97843" y="281586"/>
            <a:ext cx="5796315" cy="628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7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88428-5D7A-4607-A6D8-F072BFED1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Descrição do Diagrama de Caso de Uso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995FD-5259-4DA8-84D7-94E5319D1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23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45C51-8DDA-461B-B64C-09238523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Editar Quantidade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BDF90-BC36-4049-973E-3FEAEFF4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Nome do caso de uso </a:t>
            </a:r>
            <a:r>
              <a:rPr lang="pt-BR" dirty="0">
                <a:solidFill>
                  <a:schemeClr val="tx1"/>
                </a:solidFill>
              </a:rPr>
              <a:t>: Editar quantidade</a:t>
            </a:r>
          </a:p>
          <a:p>
            <a:r>
              <a:rPr lang="pt-BR" b="1" dirty="0">
                <a:solidFill>
                  <a:schemeClr val="tx1"/>
                </a:solidFill>
              </a:rPr>
              <a:t>Ator principal </a:t>
            </a:r>
            <a:r>
              <a:rPr lang="pt-BR" dirty="0">
                <a:solidFill>
                  <a:schemeClr val="tx1"/>
                </a:solidFill>
              </a:rPr>
              <a:t>: Funcionário</a:t>
            </a:r>
          </a:p>
          <a:p>
            <a:r>
              <a:rPr lang="pt-BR" b="1" dirty="0">
                <a:solidFill>
                  <a:schemeClr val="tx1"/>
                </a:solidFill>
              </a:rPr>
              <a:t>Resumo</a:t>
            </a:r>
            <a:r>
              <a:rPr lang="pt-BR" dirty="0">
                <a:solidFill>
                  <a:schemeClr val="tx1"/>
                </a:solidFill>
              </a:rPr>
              <a:t> : O ator insere o código do produto e a quantidade que entrou ou saiu do estoque.</a:t>
            </a:r>
          </a:p>
          <a:p>
            <a:r>
              <a:rPr lang="pt-BR" b="1" dirty="0">
                <a:solidFill>
                  <a:schemeClr val="tx1"/>
                </a:solidFill>
              </a:rPr>
              <a:t>Pré-condição</a:t>
            </a:r>
            <a:r>
              <a:rPr lang="pt-BR" dirty="0">
                <a:solidFill>
                  <a:schemeClr val="tx1"/>
                </a:solidFill>
              </a:rPr>
              <a:t> : Ator estar na opção “Editar” e produto estar cadastrado.</a:t>
            </a:r>
          </a:p>
          <a:p>
            <a:r>
              <a:rPr lang="pt-BR" b="1" dirty="0">
                <a:solidFill>
                  <a:schemeClr val="tx1"/>
                </a:solidFill>
              </a:rPr>
              <a:t>Pós-condição</a:t>
            </a:r>
            <a:r>
              <a:rPr lang="pt-BR" dirty="0">
                <a:solidFill>
                  <a:schemeClr val="tx1"/>
                </a:solidFill>
              </a:rPr>
              <a:t> : Atualizar a quantidade do produto no banco de dados.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54244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65</TotalTime>
  <Words>1322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Wingdings 2</vt:lpstr>
      <vt:lpstr>Quadro</vt:lpstr>
      <vt:lpstr>Sistema de Gerenciamento de Estoque</vt:lpstr>
      <vt:lpstr>DOCUMENTAÇÃO SISTEMA DE GERENCIAMENTO DE ESTOQUE  Empresa Voucher Desenvolvedor</vt:lpstr>
      <vt:lpstr>Análise de Requisitos</vt:lpstr>
      <vt:lpstr>Requisitos Funcionais</vt:lpstr>
      <vt:lpstr>Requisitos Não Funcionais</vt:lpstr>
      <vt:lpstr>Diagrama de Caso de Uso</vt:lpstr>
      <vt:lpstr>Apresentação do PowerPoint</vt:lpstr>
      <vt:lpstr>Descrição do Diagrama de Caso de Uso</vt:lpstr>
      <vt:lpstr>Editar Quantidade</vt:lpstr>
      <vt:lpstr>Apresentação do PowerPoint</vt:lpstr>
      <vt:lpstr>Atualização de quantidade do produto</vt:lpstr>
      <vt:lpstr>Aviso de Quantidade</vt:lpstr>
      <vt:lpstr>Cadastrar Produto</vt:lpstr>
      <vt:lpstr>Apresentação do PowerPoint</vt:lpstr>
      <vt:lpstr>Código em Python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Estoque</dc:title>
  <dc:creator>Anna Campos</dc:creator>
  <cp:lastModifiedBy>Anna Campos</cp:lastModifiedBy>
  <cp:revision>8</cp:revision>
  <dcterms:created xsi:type="dcterms:W3CDTF">2024-05-16T12:10:34Z</dcterms:created>
  <dcterms:modified xsi:type="dcterms:W3CDTF">2024-05-16T13:16:32Z</dcterms:modified>
</cp:coreProperties>
</file>