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70" r:id="rId6"/>
    <p:sldId id="272" r:id="rId7"/>
    <p:sldId id="273" r:id="rId8"/>
    <p:sldId id="269" r:id="rId9"/>
    <p:sldId id="261" r:id="rId10"/>
    <p:sldId id="274" r:id="rId11"/>
    <p:sldId id="275" r:id="rId12"/>
    <p:sldId id="264" r:id="rId13"/>
    <p:sldId id="262" r:id="rId14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112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5" autoAdjust="0"/>
  </p:normalViewPr>
  <p:slideViewPr>
    <p:cSldViewPr snapToObjects="1">
      <p:cViewPr varScale="1">
        <p:scale>
          <a:sx n="113" d="100"/>
          <a:sy n="113" d="100"/>
        </p:scale>
        <p:origin x="11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93FB90A-4E59-4A30-B19E-DF0B91A77E85}" type="datetimeFigureOut">
              <a:rPr lang="pl-PL"/>
              <a:pPr>
                <a:defRPr/>
              </a:pPr>
              <a:t>2017-11-12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FF55FA8-09EE-427D-A270-4152E6F0461D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E2FC037-F602-4CD1-989F-73173B772354}" type="datetimeFigureOut">
              <a:rPr lang="pl-PL"/>
              <a:pPr>
                <a:defRPr/>
              </a:pPr>
              <a:t>2017-11-12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28B5A65-5737-40C3-9499-518B5AF0C973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/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45340978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DF69224-60D7-45B0-AB6E-FBC2CCB6E9D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195081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013528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C45D31B-A3BF-4F68-ABE5-368D34F8797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56268419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CAE4C2B-EB65-40FD-AE3E-179F7103918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0915876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44C63C5-412A-4EFF-B1F8-9FA6C68E375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46835167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6BAEAC2-F4D2-4A57-9840-6686E6D9AF4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9706893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EC4CD4E-AE0A-45E7-A52E-066C734F7FF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49316530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CD4CB2B-1D9F-4D46-88A1-A629A076F86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15649195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EB85A40-809F-4FCD-B9B3-DAB71AE86CB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5809480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mptech/glide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350" y="115888"/>
            <a:ext cx="7615238" cy="2305000"/>
          </a:xfrm>
        </p:spPr>
        <p:txBody>
          <a:bodyPr/>
          <a:lstStyle/>
          <a:p>
            <a:r>
              <a:rPr lang="pl-PL" altLang="pl-PL" dirty="0"/>
              <a:t>Temat:</a:t>
            </a:r>
          </a:p>
          <a:p>
            <a:r>
              <a:rPr lang="pl-PL" altLang="pl-PL" sz="3600" dirty="0"/>
              <a:t>Aplikacja mobilna: sklep z elektroniką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4410076" y="5589240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Autor: Tomasz Jopek</a:t>
            </a:r>
          </a:p>
          <a:p>
            <a:r>
              <a:rPr lang="pl-PL" sz="2400" dirty="0"/>
              <a:t>Promotor: dr inż. Marek Kopel</a:t>
            </a:r>
            <a:endParaRPr lang="pl-PL" sz="2000" dirty="0"/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68F46344-63C3-4FB2-9F7B-4978DED80ADE}"/>
              </a:ext>
            </a:extLst>
          </p:cNvPr>
          <p:cNvSpPr txBox="1"/>
          <p:nvPr/>
        </p:nvSpPr>
        <p:spPr>
          <a:xfrm>
            <a:off x="755576" y="11663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Demonstracja</a:t>
            </a:r>
          </a:p>
        </p:txBody>
      </p:sp>
      <p:pic>
        <p:nvPicPr>
          <p:cNvPr id="9" name="Obraz 8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8C22FB1C-7320-4E24-9565-95B373E3B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698" y="701655"/>
            <a:ext cx="2651845" cy="4714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Obraz 10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82859FB7-0BDD-46CD-9C11-FC6E80E97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22863"/>
            <a:ext cx="2652750" cy="471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Obraz 12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1693C2CD-FAD5-4DD8-8E10-5B22470F6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15" y="716297"/>
            <a:ext cx="2652750" cy="471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64805223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68F46344-63C3-4FB2-9F7B-4978DED80ADE}"/>
              </a:ext>
            </a:extLst>
          </p:cNvPr>
          <p:cNvSpPr txBox="1"/>
          <p:nvPr/>
        </p:nvSpPr>
        <p:spPr>
          <a:xfrm>
            <a:off x="755576" y="11663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Demonstracja</a:t>
            </a:r>
          </a:p>
        </p:txBody>
      </p:sp>
      <p:pic>
        <p:nvPicPr>
          <p:cNvPr id="3" name="Obraz 2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2141CF9D-42C4-4B5E-BD4D-47452844B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2652750" cy="471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8754EDC0-61ED-4C52-B3B2-22E678AEB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80728"/>
            <a:ext cx="2652750" cy="471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Obraz 7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1889EAAB-48FE-4159-9F87-1D5D76272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980728"/>
            <a:ext cx="2652750" cy="471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8567786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27584" y="332656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Bibliografia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971600" y="1196752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ctr">
              <a:lnSpc>
                <a:spcPct val="150000"/>
              </a:lnSpc>
              <a:buFont typeface="+mj-lt"/>
              <a:buAutoNum type="arabicPeriod"/>
            </a:pPr>
            <a:r>
              <a:rPr lang="pl-PL" dirty="0" err="1"/>
              <a:t>Dave</a:t>
            </a:r>
            <a:r>
              <a:rPr lang="pl-PL" dirty="0"/>
              <a:t> MacLean, </a:t>
            </a:r>
            <a:r>
              <a:rPr lang="pl-PL" dirty="0" err="1"/>
              <a:t>Satya</a:t>
            </a:r>
            <a:r>
              <a:rPr lang="pl-PL" dirty="0"/>
              <a:t> </a:t>
            </a:r>
            <a:r>
              <a:rPr lang="pl-PL" dirty="0" err="1"/>
              <a:t>Komatineni</a:t>
            </a:r>
            <a:r>
              <a:rPr lang="pl-PL" dirty="0"/>
              <a:t>, Android </a:t>
            </a:r>
            <a:r>
              <a:rPr lang="pl-PL" dirty="0" err="1"/>
              <a:t>Fragments</a:t>
            </a:r>
            <a:r>
              <a:rPr lang="pl-PL" dirty="0"/>
              <a:t>,</a:t>
            </a:r>
            <a:r>
              <a:rPr lang="pl-PL" i="1" dirty="0"/>
              <a:t> </a:t>
            </a:r>
            <a:r>
              <a:rPr lang="pl-PL" dirty="0" err="1"/>
              <a:t>Appress</a:t>
            </a:r>
            <a:r>
              <a:rPr lang="pl-PL" dirty="0"/>
              <a:t>, 2014, ISBN 978-1-4842-0853-3.</a:t>
            </a:r>
          </a:p>
          <a:p>
            <a:pPr marL="342900" indent="-342900" fontAlgn="ctr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Tomasz Nurkiewicz, Ben Christensen, </a:t>
            </a:r>
            <a:r>
              <a:rPr lang="en-US" dirty="0"/>
              <a:t>Reactive Programming with </a:t>
            </a:r>
            <a:r>
              <a:rPr lang="en-US" dirty="0" err="1"/>
              <a:t>RxJava</a:t>
            </a:r>
            <a:r>
              <a:rPr lang="en-US" dirty="0"/>
              <a:t>. Creating Asynchronous, Event-Based Applications</a:t>
            </a:r>
            <a:r>
              <a:rPr lang="pl-PL" dirty="0"/>
              <a:t>,</a:t>
            </a:r>
            <a:r>
              <a:rPr lang="pl-PL" i="1" dirty="0"/>
              <a:t> </a:t>
            </a:r>
            <a:r>
              <a:rPr lang="pl-PL" dirty="0" err="1"/>
              <a:t>O’Reilly</a:t>
            </a:r>
            <a:r>
              <a:rPr lang="pl-PL" dirty="0"/>
              <a:t> Media, 2016, ISBN 978-1-4919-3160-8.</a:t>
            </a:r>
          </a:p>
          <a:p>
            <a:pPr marL="342900" indent="-342900" fontAlgn="ctr">
              <a:lnSpc>
                <a:spcPct val="150000"/>
              </a:lnSpc>
              <a:buFont typeface="+mj-lt"/>
              <a:buAutoNum type="arabicPeriod"/>
            </a:pPr>
            <a:r>
              <a:rPr lang="pl-PL" dirty="0">
                <a:hlinkClick r:id="rId2"/>
              </a:rPr>
              <a:t>https://github.com/bumptech/glide</a:t>
            </a:r>
            <a:endParaRPr lang="pl-PL" dirty="0"/>
          </a:p>
          <a:p>
            <a:pPr marL="342900" indent="-342900" fontAlgn="ctr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https://google.github.io/android-testing-support-library/docs/espresso/</a:t>
            </a:r>
          </a:p>
          <a:p>
            <a:pPr marL="342900" indent="-342900" fontAlgn="ctr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https://developer.android.com/reference/packages.html</a:t>
            </a:r>
          </a:p>
          <a:p>
            <a:pPr marL="342900" indent="-342900" fontAlgn="ctr">
              <a:buFont typeface="+mj-lt"/>
              <a:buAutoNum type="arabicPeriod"/>
            </a:pPr>
            <a:endParaRPr lang="pl-PL" dirty="0"/>
          </a:p>
          <a:p>
            <a:pPr marL="342900" indent="-342900" fontAlgn="ctr">
              <a:buFont typeface="+mj-lt"/>
              <a:buAutoNum type="arabicPeriod"/>
            </a:pPr>
            <a:endParaRPr lang="pl-PL" dirty="0"/>
          </a:p>
          <a:p>
            <a:pPr fontAlgn="ctr"/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411760" y="2636912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Dziękuję za uwagę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3347864" y="364502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Tomasz Jopek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475656" y="47667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Plan prezentacji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475656" y="2276872"/>
            <a:ext cx="7200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800" dirty="0"/>
              <a:t>Wprowadzenie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800" dirty="0"/>
              <a:t>Przegląd aktualnych rozwiązań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800" dirty="0"/>
              <a:t>Cel pracy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800" dirty="0"/>
              <a:t>Technologie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800" dirty="0"/>
              <a:t>Demonstracja postępów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/>
          <p:cNvSpPr>
            <a:spLocks noGrp="1"/>
          </p:cNvSpPr>
          <p:nvPr>
            <p:ph sz="half" idx="1"/>
          </p:nvPr>
        </p:nvSpPr>
        <p:spPr>
          <a:xfrm>
            <a:off x="733425" y="1484784"/>
            <a:ext cx="8262938" cy="525621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l-PL" altLang="pl-PL" sz="2400" dirty="0"/>
              <a:t>Sklep mobilny – katalog produktów umożliwiający poza przeglądaniem również dokonanie zakupu wybranych towarów. Najczęściej odbywa się to przez „dodanie do koszyka” i zrealizowanie zamówienia po wybraniu wszystkich interesujących nas przedmiotów. W większości sklepy umożliwiają również dokonanie płatności on-line przy pomocy karty kredytowej/płatniczej lub natychmiastowego przelewu.</a:t>
            </a:r>
          </a:p>
        </p:txBody>
      </p:sp>
      <p:sp>
        <p:nvSpPr>
          <p:cNvPr id="14340" name="Symbol zastępczy tekstu 3"/>
          <p:cNvSpPr>
            <a:spLocks noGrp="1"/>
          </p:cNvSpPr>
          <p:nvPr>
            <p:ph type="body" idx="11"/>
          </p:nvPr>
        </p:nvSpPr>
        <p:spPr>
          <a:xfrm>
            <a:off x="733425" y="332656"/>
            <a:ext cx="8285163" cy="863600"/>
          </a:xfrm>
        </p:spPr>
        <p:txBody>
          <a:bodyPr/>
          <a:lstStyle/>
          <a:p>
            <a:r>
              <a:rPr lang="pl-PL" altLang="pl-PL" dirty="0"/>
              <a:t>Definicja</a:t>
            </a:r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55576" y="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Przegląd aktualnych rozwiązań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755576" y="76470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rgbClr val="EE4112"/>
                </a:solidFill>
              </a:rPr>
              <a:t>Allegro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1287924"/>
            <a:ext cx="2592287" cy="5193838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253660"/>
            <a:ext cx="2838450" cy="5228101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598" y="1228708"/>
            <a:ext cx="2673402" cy="5234314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755576" y="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Przegląd aktualnych rozwiązań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759390" y="76470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H&amp;M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40299"/>
            <a:ext cx="2847975" cy="508635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287924"/>
            <a:ext cx="28384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46248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755576" y="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Przegląd aktualnych rozwiązań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759390" y="76470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X - kom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67853"/>
            <a:ext cx="2867025" cy="50577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100" y="1447053"/>
            <a:ext cx="2838450" cy="50292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364" y="1447053"/>
            <a:ext cx="28289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51326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>
            <a:extLst>
              <a:ext uri="{FF2B5EF4-FFF2-40B4-BE49-F238E27FC236}">
                <a16:creationId xmlns:a16="http://schemas.microsoft.com/office/drawing/2014/main" id="{023B1EBE-B97D-4FB6-A046-ED4A7445B296}"/>
              </a:ext>
            </a:extLst>
          </p:cNvPr>
          <p:cNvSpPr txBox="1"/>
          <p:nvPr/>
        </p:nvSpPr>
        <p:spPr>
          <a:xfrm>
            <a:off x="755576" y="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Cel pracy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0A0A8B1-A493-4A34-82E8-8D5A4EB263CA}"/>
              </a:ext>
            </a:extLst>
          </p:cNvPr>
          <p:cNvSpPr txBox="1"/>
          <p:nvPr/>
        </p:nvSpPr>
        <p:spPr>
          <a:xfrm>
            <a:off x="791580" y="1124744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Celem pracy jest opracowanie oraz implementacja natywnej aplikacji mobilnej, przeznaczonej dla systemu Android w wersji 5.0 i wyższych, pozwalającej na dokonywanie zakupów w sklepie z elektroniką, przeglądanie aktualnej oferty sklepu, wsparcie dla listy ulubionych produktów. Historię oraz aktualnie realizowane zamówienia będą dostępne dla użytkownika by mógł kontrolować swoje zakupy. 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Zakres pracy obejmuje zbudowanie aplikacji przy użyciu platformy Android Studio, języka Java oraz bibliotek open-</a:t>
            </a:r>
            <a:r>
              <a:rPr lang="pl-PL" dirty="0" err="1"/>
              <a:t>source</a:t>
            </a:r>
            <a:r>
              <a:rPr lang="pl-PL" dirty="0"/>
              <a:t> wspomagających oraz przyśpieszających tworzenie aplikacji w danym środowisku oraz bazy danych Firebase.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0794016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55576" y="11663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Funkcjonalności mojej aplikacji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043608" y="1124744"/>
            <a:ext cx="77048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Katalog produktów z podziałem na kategorie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Filtrowanie i wyszukiwanie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Ostatnio oglądane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Opinie, oceny produktów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Minimalistyczny proces finalizacji zakupów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Polecane produkty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Ulubione, najczęściej kupowane produkty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286504705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55576" y="11663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Technologie</a:t>
            </a:r>
          </a:p>
        </p:txBody>
      </p:sp>
      <p:pic>
        <p:nvPicPr>
          <p:cNvPr id="17416" name="Picture 8" descr="Znalezione obrazy dla zapytani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3451967" cy="21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Znalezione obrazy dla zapytania android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3451967" cy="172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Znalezione obrazy dla zapytania fire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576" y="116632"/>
            <a:ext cx="3137298" cy="160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nalezione obrazy dla zapytania Gli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1645343"/>
            <a:ext cx="2352002" cy="98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Znalezione obrazy dla zapytania butterknife">
            <a:extLst>
              <a:ext uri="{FF2B5EF4-FFF2-40B4-BE49-F238E27FC236}">
                <a16:creationId xmlns:a16="http://schemas.microsoft.com/office/drawing/2014/main" id="{13F82D2E-E058-4954-81BD-CB7130B2D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609" y="2853853"/>
            <a:ext cx="1561839" cy="15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rxjava">
            <a:extLst>
              <a:ext uri="{FF2B5EF4-FFF2-40B4-BE49-F238E27FC236}">
                <a16:creationId xmlns:a16="http://schemas.microsoft.com/office/drawing/2014/main" id="{09D7556D-5346-4CD0-9994-2203C0BC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7863"/>
            <a:ext cx="2682766" cy="102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531</TotalTime>
  <Words>165</Words>
  <Application>Microsoft Office PowerPoint</Application>
  <PresentationFormat>Pokaz na ekranie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Jopek</dc:creator>
  <cp:lastModifiedBy>Tomasz Jopek</cp:lastModifiedBy>
  <cp:revision>32</cp:revision>
  <cp:lastPrinted>2017-02-27T13:04:48Z</cp:lastPrinted>
  <dcterms:created xsi:type="dcterms:W3CDTF">2017-05-22T11:20:30Z</dcterms:created>
  <dcterms:modified xsi:type="dcterms:W3CDTF">2017-11-12T23:15:07Z</dcterms:modified>
</cp:coreProperties>
</file>