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altLang="en-GB" sz="2400" lang="en-US" smtClean="0"/>
              <a:t>A</a:t>
            </a:r>
            <a:r>
              <a:rPr altLang="en-GB" sz="2400" lang="en-US" smtClean="0"/>
              <a:t>N</a:t>
            </a:r>
            <a:r>
              <a:rPr altLang="en-GB" sz="2400" lang="en-US" smtClean="0"/>
              <a:t>N</a:t>
            </a:r>
            <a:r>
              <a:rPr altLang="en-GB" sz="2400" lang="en-US" smtClean="0"/>
              <a:t>A</a:t>
            </a:r>
            <a:r>
              <a:rPr altLang="en-GB" sz="2400" lang="en-US" smtClean="0"/>
              <a:t>M</a:t>
            </a:r>
            <a:r>
              <a:rPr altLang="en-GB" sz="2400" lang="en-US" smtClean="0"/>
              <a:t>ALAI </a:t>
            </a:r>
            <a:r>
              <a:rPr altLang="en-GB" sz="2400" lang="en-US" smtClean="0"/>
              <a:t>S 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5</a:t>
            </a:r>
            <a:r>
              <a:rPr altLang="en-GB" dirty="0" sz="2400" lang="en-US" smtClean="0"/>
              <a:t>8</a:t>
            </a:r>
            <a:r>
              <a:rPr dirty="0" sz="2400" lang="en-US" smtClean="0"/>
              <a:t>(asunm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5</a:t>
            </a:r>
            <a:r>
              <a:rPr altLang="en-GB" dirty="0" sz="2400" lang="en-US" smtClean="0"/>
              <a:t>7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5</a:t>
            </a:r>
            <a:r>
              <a:rPr altLang="en-GB" dirty="0" sz="2400" lang="en-US" smtClean="0"/>
              <a:t>8</a:t>
            </a:r>
            <a:r>
              <a:rPr altLang="en-GB"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GB" dirty="0" sz="2400" lang="en-US" smtClean="0"/>
              <a:t>C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ST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2024-03-27T19:07:22Z</dcterms:created>
  <dcterms:modified xsi:type="dcterms:W3CDTF">2024-11-05T09:45:08Z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ad6ee637877841d9b6e638479237c47d</vt:lpwstr>
  </property>
</Properties>
</file>