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IN" sz="2400" dirty="0"/>
              <a:t>ANNAMALAI A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/>
              <a:t>24132030500121004/asanm20324132030500121004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646BA5-8587-10C1-EA92-2F828AEB9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97" y="1857375"/>
            <a:ext cx="8128000" cy="45197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C851D-CBF4-1C84-8422-29E2B5F62C7A}"/>
              </a:ext>
            </a:extLst>
          </p:cNvPr>
          <p:cNvSpPr txBox="1"/>
          <p:nvPr/>
        </p:nvSpPr>
        <p:spPr>
          <a:xfrm>
            <a:off x="370506" y="2218924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</a:t>
            </a:r>
            <a:r>
              <a:rPr lang="en-IN" sz="2000" dirty="0" err="1">
                <a:latin typeface="Arial"/>
                <a:ea typeface="Calibri"/>
                <a:cs typeface="Arial"/>
              </a:rPr>
              <a:t>Annamalai</a:t>
            </a:r>
            <a:r>
              <a:rPr lang="en-IN" sz="2000" dirty="0">
                <a:latin typeface="Arial"/>
                <a:ea typeface="Calibri"/>
                <a:cs typeface="Arial"/>
              </a:rPr>
              <a:t> A</a:t>
            </a:r>
            <a:r>
              <a:rPr lang="en-US" sz="2000" dirty="0">
                <a:latin typeface="Arial"/>
                <a:ea typeface="Calibri"/>
                <a:cs typeface="Arial"/>
              </a:rPr>
              <a:t>. The website introduces </a:t>
            </a:r>
            <a:r>
              <a:rPr lang="en-IN" sz="2000" dirty="0" err="1">
                <a:latin typeface="Arial"/>
                <a:ea typeface="Calibri"/>
                <a:cs typeface="Arial"/>
              </a:rPr>
              <a:t>Annamalai</a:t>
            </a:r>
            <a:r>
              <a:rPr lang="en-US" sz="2000" dirty="0">
                <a:latin typeface="Arial"/>
                <a:ea typeface="Calibri"/>
                <a:cs typeface="Arial"/>
              </a:rPr>
              <a:t>,show 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</a:t>
            </a:r>
            <a:r>
              <a:rPr lang="en-IN" sz="2000" dirty="0">
                <a:latin typeface="Arial"/>
                <a:ea typeface="Calibri"/>
                <a:cs typeface="Arial"/>
              </a:rPr>
              <a:t>football</a:t>
            </a:r>
            <a:r>
              <a:rPr lang="en-US" sz="2000" dirty="0">
                <a:latin typeface="Arial"/>
                <a:ea typeface="Calibri"/>
                <a:cs typeface="Arial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</a:t>
            </a:r>
            <a:r>
              <a:rPr lang="en-IN" sz="3200" dirty="0" err="1">
                <a:ea typeface="Calibri"/>
                <a:cs typeface="Calibri"/>
              </a:rPr>
              <a:t>Annamalai</a:t>
            </a:r>
            <a:r>
              <a:rPr lang="en-IN" sz="3200" dirty="0">
                <a:ea typeface="Calibri"/>
                <a:cs typeface="Calibri"/>
              </a:rPr>
              <a:t> A</a:t>
            </a:r>
            <a:r>
              <a:rPr lang="en-US" sz="3200" dirty="0">
                <a:ea typeface="Calibri"/>
                <a:cs typeface="Calibri"/>
              </a:rPr>
              <a:t>.it 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PowerPoint Presentation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adhi porkalai</cp:lastModifiedBy>
  <cp:revision>537</cp:revision>
  <dcterms:created xsi:type="dcterms:W3CDTF">2024-03-29T15:07:22Z</dcterms:created>
  <dcterms:modified xsi:type="dcterms:W3CDTF">2025-09-03T05:42:46Z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