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71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Sweta</a:t>
            </a:r>
            <a:r>
              <a:rPr lang="en-IN" sz="1800" dirty="0"/>
              <a:t> Kumari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Manish Anand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Annamalai Ganapathy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Jayakrishna</a:t>
            </a:r>
            <a:r>
              <a:rPr lang="en-IN" sz="1800" dirty="0"/>
              <a:t> </a:t>
            </a:r>
            <a:r>
              <a:rPr lang="en-IN" sz="1800" dirty="0" err="1"/>
              <a:t>Chakkirala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The objective of this case study is facilitate Sparks Funds, an asset management company in making investments on other companies with below constraints:</a:t>
            </a:r>
          </a:p>
          <a:p>
            <a:r>
              <a:rPr lang="en-IN" sz="1400" dirty="0"/>
              <a:t>It can invest </a:t>
            </a:r>
            <a:r>
              <a:rPr lang="en-US" sz="1400" dirty="0"/>
              <a:t>between 5 to 15 million USD per round of investment.</a:t>
            </a:r>
          </a:p>
          <a:p>
            <a:r>
              <a:rPr lang="en-US" sz="1400" dirty="0"/>
              <a:t>It wants to invest only on English Speaking countries.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case study helps Sparks Funds in understanding the market trend for investment by analyzing the below important factors:</a:t>
            </a:r>
          </a:p>
          <a:p>
            <a:pPr marL="342900" indent="-342900">
              <a:buAutoNum type="arabicParenR"/>
            </a:pPr>
            <a:r>
              <a:rPr lang="en-US" sz="1400" dirty="0"/>
              <a:t>Investment Type : This would help in narrowing down the best investment types suited for Sparks Funds to invest as it has constraints of investment amount.</a:t>
            </a:r>
          </a:p>
          <a:p>
            <a:pPr marL="342900" indent="-342900">
              <a:buAutoNum type="arabicParenR"/>
            </a:pPr>
            <a:r>
              <a:rPr lang="en-US" sz="1400" dirty="0"/>
              <a:t>Country : This would help in narrowing down the best suited English speaking countries for investment.</a:t>
            </a:r>
          </a:p>
          <a:p>
            <a:pPr marL="342900" indent="-342900">
              <a:buAutoNum type="arabicParenR"/>
            </a:pPr>
            <a:r>
              <a:rPr lang="en-US" sz="1400" dirty="0"/>
              <a:t>Sectors : This is the main factor for investment as it helps Sparks funds in deciding the main sector and primary sector best suited for investment. 	  	 </a:t>
            </a:r>
          </a:p>
          <a:p>
            <a:pPr marL="0" indent="0">
              <a:buNone/>
            </a:pPr>
            <a:r>
              <a:rPr lang="en-US" sz="1400" dirty="0"/>
              <a:t>All the above factors play key role for Sparks Funds in deciding the company name that it would prefer to invest with the </a:t>
            </a:r>
            <a:r>
              <a:rPr lang="en-US" sz="1400" dirty="0" err="1"/>
              <a:t>constraints.In</a:t>
            </a:r>
            <a:r>
              <a:rPr lang="en-US" sz="1400" dirty="0"/>
              <a:t> the end we would have the top 3 countries with the maximum number of investments in each sector.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7C1A1E-CC81-4FD5-B9AE-F4EE810F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81" y="1380392"/>
            <a:ext cx="4675303" cy="54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3600" b="1" dirty="0"/>
              <a:t>Funding Type Analysis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Steps undertaken for Investment Type Analysis :</a:t>
            </a:r>
          </a:p>
          <a:p>
            <a:pPr marL="0" indent="0">
              <a:buNone/>
            </a:pPr>
            <a:r>
              <a:rPr lang="en-IN" sz="1400" dirty="0"/>
              <a:t>Step 1: Load the data into data frames </a:t>
            </a:r>
            <a:r>
              <a:rPr lang="en-IN" sz="1400" b="1" dirty="0"/>
              <a:t>companies</a:t>
            </a:r>
            <a:r>
              <a:rPr lang="en-IN" sz="1400" dirty="0"/>
              <a:t> and </a:t>
            </a:r>
            <a:r>
              <a:rPr lang="en-IN" sz="1400" b="1" dirty="0"/>
              <a:t>rounds2</a:t>
            </a:r>
          </a:p>
          <a:p>
            <a:pPr marL="0" indent="0">
              <a:buNone/>
            </a:pPr>
            <a:r>
              <a:rPr lang="en-IN" sz="1400" dirty="0"/>
              <a:t>Step 2:</a:t>
            </a:r>
            <a:r>
              <a:rPr lang="en-IN" sz="1400" b="1" dirty="0"/>
              <a:t> </a:t>
            </a:r>
            <a:r>
              <a:rPr lang="en-IN" sz="1400" dirty="0"/>
              <a:t>Data cleaning for encoding issues </a:t>
            </a:r>
          </a:p>
          <a:p>
            <a:pPr marL="0" indent="0">
              <a:buNone/>
            </a:pPr>
            <a:r>
              <a:rPr lang="en-IN" sz="1400" dirty="0"/>
              <a:t>Step 3: Create master data frame by merging companies and rounds2 on attribute </a:t>
            </a:r>
            <a:r>
              <a:rPr lang="en-IN" sz="1400" b="1" dirty="0"/>
              <a:t>permalink</a:t>
            </a:r>
            <a:r>
              <a:rPr lang="en-IN" sz="1400" dirty="0"/>
              <a:t>/</a:t>
            </a:r>
            <a:r>
              <a:rPr lang="en-IN" sz="1400" b="1" dirty="0"/>
              <a:t>company_permalink</a:t>
            </a:r>
          </a:p>
          <a:p>
            <a:pPr marL="0" indent="0">
              <a:buNone/>
            </a:pPr>
            <a:r>
              <a:rPr lang="en-IN" sz="1400" dirty="0"/>
              <a:t>Step 4: Clean master data frame to only include companies with no null values for raised_amount</a:t>
            </a:r>
          </a:p>
          <a:p>
            <a:pPr marL="0" indent="0">
              <a:buNone/>
            </a:pPr>
            <a:r>
              <a:rPr lang="en-IN" sz="1400" dirty="0"/>
              <a:t>Step 5: Find the average amount raised by individual funding type</a:t>
            </a:r>
          </a:p>
          <a:p>
            <a:pPr marL="0" indent="0">
              <a:buNone/>
            </a:pPr>
            <a:r>
              <a:rPr lang="en-IN" sz="1400" dirty="0"/>
              <a:t>As Sparks Funds can invest in range of 5 -15 million dollars per round of investment we need </a:t>
            </a:r>
            <a:r>
              <a:rPr lang="en-US" sz="1400" dirty="0"/>
              <a:t>compare the investment amounts in the venture, seed, angel, private equity etc. As seed/angel funding are for early startups and private equity involves a huge money for investment , </a:t>
            </a:r>
            <a:r>
              <a:rPr lang="en-US" sz="1400" b="1" dirty="0"/>
              <a:t>Venture</a:t>
            </a:r>
            <a:r>
              <a:rPr lang="en-US" sz="1400" dirty="0"/>
              <a:t> funding type seems appropriate investment type for Sparks Funds.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Assumptions : </a:t>
            </a:r>
            <a:r>
              <a:rPr lang="en-IN" sz="1400" dirty="0"/>
              <a:t>Companies with closed status is also considered in data analysis.</a:t>
            </a:r>
          </a:p>
          <a:p>
            <a:pPr marL="0" indent="0">
              <a:buNone/>
            </a:pPr>
            <a:endParaRPr lang="en-IN" sz="1400" dirty="0"/>
          </a:p>
          <a:p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Country Analysis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Spark Funds wants to invest in countries with the highest amount of funding for the chosen investment type.</a:t>
            </a:r>
          </a:p>
          <a:p>
            <a:pPr marL="0" indent="0">
              <a:buNone/>
            </a:pPr>
            <a:r>
              <a:rPr lang="en-US" sz="1400" dirty="0"/>
              <a:t>Step 1: Based on the selected investment type , </a:t>
            </a:r>
            <a:r>
              <a:rPr lang="en-US" sz="1400" dirty="0" err="1"/>
              <a:t>ie</a:t>
            </a:r>
            <a:r>
              <a:rPr lang="en-US" sz="1400" dirty="0"/>
              <a:t> Venture type in our case , filter the master data frame.</a:t>
            </a:r>
          </a:p>
          <a:p>
            <a:pPr marL="0" indent="0">
              <a:buNone/>
            </a:pPr>
            <a:r>
              <a:rPr lang="en-US" sz="1400" dirty="0"/>
              <a:t>Step 2: Filter the data frame for only English speaking countries</a:t>
            </a:r>
          </a:p>
          <a:p>
            <a:pPr marL="0" indent="0">
              <a:buNone/>
            </a:pPr>
            <a:r>
              <a:rPr lang="en-US" sz="1400" dirty="0"/>
              <a:t>Step 3: Find the sum of </a:t>
            </a:r>
            <a:r>
              <a:rPr lang="en-US" sz="1400" dirty="0" err="1"/>
              <a:t>raised_amount</a:t>
            </a:r>
            <a:r>
              <a:rPr lang="en-US" sz="1400" dirty="0"/>
              <a:t> for each country from the filtered data frame in step 2.</a:t>
            </a:r>
          </a:p>
          <a:p>
            <a:pPr marL="0" indent="0">
              <a:buNone/>
            </a:pPr>
            <a:r>
              <a:rPr lang="en-US" sz="1400" dirty="0"/>
              <a:t>Step 4: Create data frame Top9 for the top 9 countries sorted in ascending order of the amount raised for Venture type funding.</a:t>
            </a:r>
          </a:p>
          <a:p>
            <a:pPr marL="0" indent="0">
              <a:buNone/>
            </a:pPr>
            <a:r>
              <a:rPr lang="en-US" sz="1400" dirty="0"/>
              <a:t>Step 5: Determine the top 3 countries from the data frame Top9</a:t>
            </a:r>
          </a:p>
          <a:p>
            <a:pPr marL="0" indent="0">
              <a:buNone/>
            </a:pPr>
            <a:r>
              <a:rPr lang="en-IN" sz="1400" dirty="0"/>
              <a:t>As Sparks Funds prefers to invest in only English speaking countries, we need </a:t>
            </a:r>
            <a:r>
              <a:rPr lang="en-US" sz="1400" dirty="0"/>
              <a:t>first filter the English speaking countries from the data frame for investment type Venture and then sort them in ascending order of amounts raised.</a:t>
            </a:r>
          </a:p>
          <a:p>
            <a:pPr marL="0" indent="0">
              <a:buNone/>
            </a:pPr>
            <a:r>
              <a:rPr lang="en-US" sz="1400" dirty="0"/>
              <a:t>Top 3 countries for Sparks Funds potential investment 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USA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Great Britain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India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 Sector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4949" y="338532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Results:</a:t>
            </a:r>
            <a:r>
              <a:rPr lang="en-US" b="1" dirty="0"/>
              <a:t>Investment Type Analysis</a:t>
            </a:r>
            <a:br>
              <a:rPr lang="en-US" sz="2800" b="1" dirty="0"/>
            </a:b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619" y="1194670"/>
            <a:ext cx="4164335" cy="1574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26" y="974795"/>
            <a:ext cx="4515893" cy="588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138" y="1471088"/>
            <a:ext cx="7212169" cy="47281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34534" y="230743"/>
            <a:ext cx="7212169" cy="8561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Results: Countries Analysis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500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4949" y="302464"/>
            <a:ext cx="7016261" cy="856138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Results: </a:t>
            </a:r>
            <a:r>
              <a:rPr lang="en-US" sz="3600" b="1" dirty="0"/>
              <a:t>Sector Analysis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4949" y="1854926"/>
            <a:ext cx="11404978" cy="43442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51" y="1496218"/>
            <a:ext cx="11355899" cy="32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404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 &lt;Abstract&gt;</vt:lpstr>
      <vt:lpstr> Problem solving methodology:</vt:lpstr>
      <vt:lpstr> Funding Type Analysis</vt:lpstr>
      <vt:lpstr>Country Analysis</vt:lpstr>
      <vt:lpstr> Sector Analysis</vt:lpstr>
      <vt:lpstr>Results:Investment Type Analysis </vt:lpstr>
      <vt:lpstr>Results: Countries Analysis</vt:lpstr>
      <vt:lpstr>Results: Sector Analysis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Kumari, Sweta1 (GE Transportation, Non-GE)</cp:lastModifiedBy>
  <cp:revision>105</cp:revision>
  <dcterms:created xsi:type="dcterms:W3CDTF">2016-06-09T08:16:28Z</dcterms:created>
  <dcterms:modified xsi:type="dcterms:W3CDTF">2018-11-04T05:01:51Z</dcterms:modified>
</cp:coreProperties>
</file>