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8" r:id="rId3"/>
    <p:sldId id="264" r:id="rId4"/>
    <p:sldId id="259" r:id="rId5"/>
    <p:sldId id="265" r:id="rId6"/>
    <p:sldId id="266" r:id="rId7"/>
    <p:sldId id="271" r:id="rId8"/>
    <p:sldId id="270" r:id="rId9"/>
    <p:sldId id="260" r:id="rId10"/>
    <p:sldId id="267" r:id="rId11"/>
    <p:sldId id="263" r:id="rId12"/>
    <p:sldId id="268" r:id="rId13"/>
    <p:sldId id="261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3D1FD-2CF1-41F9-9356-16972AA60A4D}" v="13" dt="2024-12-20T05:10:33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80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5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3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07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59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9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75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923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2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0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1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2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2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F2FBA9-C9D5-4CA0-9603-D3EAF3EB0B4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8F7278-0071-4643-B4FA-2249639B0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3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BE9915-D8D4-AFCF-03D4-7E4FF6E67EF6}"/>
              </a:ext>
            </a:extLst>
          </p:cNvPr>
          <p:cNvSpPr txBox="1"/>
          <p:nvPr/>
        </p:nvSpPr>
        <p:spPr>
          <a:xfrm>
            <a:off x="1086464" y="980266"/>
            <a:ext cx="100190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Analyzing Employee Absenteeism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Project - Part 1&amp;2</a:t>
            </a:r>
            <a:br>
              <a:rPr lang="en-IN" sz="3600" dirty="0">
                <a:latin typeface="Arial Rounded MT Bold" panose="020F0704030504030204" pitchFamily="34" charset="0"/>
              </a:rPr>
            </a:b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1AA7A-ACD3-1BD1-0620-F23F268DBEBD}"/>
              </a:ext>
            </a:extLst>
          </p:cNvPr>
          <p:cNvSpPr txBox="1"/>
          <p:nvPr/>
        </p:nvSpPr>
        <p:spPr>
          <a:xfrm>
            <a:off x="6725265" y="494926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ANNAMALAI G</a:t>
            </a:r>
          </a:p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Mentor: Mr. Munna Pandey</a:t>
            </a:r>
          </a:p>
        </p:txBody>
      </p:sp>
    </p:spTree>
    <p:extLst>
      <p:ext uri="{BB962C8B-B14F-4D97-AF65-F5344CB8AC3E}">
        <p14:creationId xmlns:p14="http://schemas.microsoft.com/office/powerpoint/2010/main" val="19428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35B7-2819-7FD6-51F7-D9C1BB4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2"/>
            <a:ext cx="10364451" cy="123562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Absenteeism Analysis</a:t>
            </a: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EB56-7677-0FA7-5E99-907B40B1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639507"/>
            <a:ext cx="10364452" cy="447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latin typeface="Calibri (Body)"/>
              </a:rPr>
              <a:t>1. Identifying Employees at Risk of Absenteeism</a:t>
            </a:r>
            <a:endParaRPr lang="en-US" sz="2300" dirty="0">
              <a:latin typeface="Calibri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Calibri (Body)"/>
              </a:rPr>
              <a:t>Logistic Regression and KNN models were used to classify employees with high absenteeism.</a:t>
            </a:r>
          </a:p>
          <a:p>
            <a:pPr marL="0" indent="0">
              <a:buNone/>
            </a:pPr>
            <a:r>
              <a:rPr lang="en-US" sz="2300" b="1" dirty="0">
                <a:latin typeface="Calibri (Body)"/>
              </a:rPr>
              <a:t>Key Features Identified:</a:t>
            </a:r>
            <a:endParaRPr lang="en-US" sz="2300" dirty="0">
              <a:latin typeface="Calibri (Body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(Body)"/>
              </a:rPr>
              <a:t>Demographics: Age, marital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(Body)"/>
              </a:rPr>
              <a:t>Work characteristics: Department, distance from 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(Body)"/>
              </a:rPr>
              <a:t>Past absence data: Absence frequency and duration.</a:t>
            </a:r>
          </a:p>
          <a:p>
            <a:pPr marL="0" indent="0">
              <a:buNone/>
            </a:pPr>
            <a:endParaRPr lang="en-IN" sz="23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5794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4AE5-6984-F3C4-0F96-BD4D8F37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910"/>
            <a:ext cx="10515600" cy="535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>
                <a:latin typeface="Calibri (Body)"/>
              </a:rPr>
              <a:t>Model Comparison:</a:t>
            </a:r>
            <a:endParaRPr lang="en-US" sz="2700" dirty="0">
              <a:latin typeface="Calibri (Body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Calibri (Body)"/>
              </a:rPr>
              <a:t>Logistic Regression achieved an accuracy of 78%, emphasizing interpretability and consistent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700" dirty="0">
                <a:latin typeface="Calibri (Body)"/>
              </a:rPr>
              <a:t>KNN achieved an accuracy of 75%, but its performance was sensitive to parameter tuning.</a:t>
            </a:r>
          </a:p>
          <a:p>
            <a:pPr marL="0" indent="0">
              <a:buNone/>
            </a:pPr>
            <a:r>
              <a:rPr lang="en-US" sz="2700" b="1" dirty="0">
                <a:latin typeface="Calibri (Body)"/>
              </a:rPr>
              <a:t>Best Model:</a:t>
            </a:r>
            <a:r>
              <a:rPr lang="en-US" sz="2700" dirty="0">
                <a:latin typeface="Calibri (Body)"/>
              </a:rPr>
              <a:t> Logistic Regression was chosen due to its balance between accuracy and interpretability.</a:t>
            </a:r>
          </a:p>
          <a:p>
            <a:pPr marL="0" indent="0">
              <a:buNone/>
            </a:pPr>
            <a:endParaRPr lang="en-IN" sz="27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79791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6F19-A0D9-8B3B-D280-AF8EDC6F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768"/>
            <a:ext cx="10515600" cy="10909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Absenteeism Patterns</a:t>
            </a:r>
            <a:br>
              <a:rPr lang="en-US" dirty="0">
                <a:latin typeface="Calibri (Body)"/>
              </a:rPr>
            </a:br>
            <a:endParaRPr lang="en-I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AB5C-621B-C4E0-E11F-F3CD3489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90688"/>
            <a:ext cx="10364452" cy="4567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Calibri (Body)"/>
              </a:rPr>
              <a:t>K-Means clustering was applied to segment employees based on absence reasons, duration, and related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Calibri (Body)"/>
              </a:rPr>
              <a:t>Key Insights:</a:t>
            </a:r>
            <a:endParaRPr lang="en-US" sz="2100" dirty="0">
              <a:latin typeface="Calibri (Body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(Body)"/>
              </a:rPr>
              <a:t>Cluster 1: Employees with frequent but short absences, often citing minor illnesses.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(Body)"/>
              </a:rPr>
              <a:t>Cluster 2: Employees with occasional long-term absences due to serious health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latin typeface="Calibri (Body)"/>
              </a:rPr>
              <a:t>Cluster 3: Employees with low absenteeism and high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Calibri (Body)"/>
              </a:rPr>
              <a:t>High-risk clusters were identified, enabling targeted interventions to reduce absenteeism.</a:t>
            </a:r>
          </a:p>
          <a:p>
            <a:endParaRPr lang="en-IN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840751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52C5-6D7A-5205-4CEE-AE58C90E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86" y="491613"/>
            <a:ext cx="10364451" cy="8357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Business Conclusions</a:t>
            </a:r>
            <a:br>
              <a:rPr lang="en-US" b="1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51AF-7C79-5DE0-87E1-4CF46CA7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33833"/>
            <a:ext cx="10364452" cy="425736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300" b="1" dirty="0">
                <a:latin typeface="Calibri (Body)"/>
              </a:rPr>
              <a:t>Data-Driven Decision-Making:</a:t>
            </a:r>
            <a:endParaRPr lang="en-US" sz="2300" dirty="0">
              <a:latin typeface="Calibri 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300" dirty="0">
                <a:latin typeface="Calibri (Body)"/>
              </a:rPr>
              <a:t>Predictive modeling and clustering provided actionable insights into absenteeism patterns.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300" dirty="0">
                <a:latin typeface="Calibri (Body)"/>
              </a:rPr>
              <a:t>These tools enabled proactive strategies to mitigate absenteeism.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Calibri (Body)"/>
              </a:rPr>
              <a:t>Employee Engagement:</a:t>
            </a:r>
            <a:endParaRPr lang="en-US" sz="2300" dirty="0">
              <a:latin typeface="Calibri 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300" dirty="0">
                <a:latin typeface="Calibri (Body)"/>
              </a:rPr>
              <a:t>Identifying high-risk groups emphasized the need for targeted employee engagement and wellness initiatives.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300" dirty="0">
                <a:latin typeface="Calibri (Body)"/>
              </a:rPr>
              <a:t>Tailored interventions can address specific reasons for absenteeism in different clusters.</a:t>
            </a:r>
          </a:p>
        </p:txBody>
      </p:sp>
    </p:spTree>
    <p:extLst>
      <p:ext uri="{BB962C8B-B14F-4D97-AF65-F5344CB8AC3E}">
        <p14:creationId xmlns:p14="http://schemas.microsoft.com/office/powerpoint/2010/main" val="2615212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8959-A7F1-4513-EE87-D7E24FD80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1"/>
            <a:ext cx="10515600" cy="530189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>
                <a:latin typeface="Calibri (Body)"/>
              </a:rPr>
              <a:t>Operational Efficiency:</a:t>
            </a:r>
            <a:endParaRPr lang="en-US" sz="2800" dirty="0">
              <a:latin typeface="Calibri 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 (Body)"/>
              </a:rPr>
              <a:t>Understanding absenteeism patterns helps allocate resources effectively, reducing operational disruptions.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 (Body)"/>
              </a:rPr>
              <a:t>Future Strategies:</a:t>
            </a:r>
            <a:endParaRPr lang="en-US" sz="2800" dirty="0">
              <a:latin typeface="Calibri (Body)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 (Body)"/>
              </a:rPr>
              <a:t>Continuous monitoring of absenteeism trends using predictive analytics.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 (Body)"/>
              </a:rPr>
              <a:t>Regular review of intervention strategies to ensure effectiveness.</a:t>
            </a:r>
          </a:p>
          <a:p>
            <a:endParaRPr lang="en-IN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3129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60DA-59B7-F003-55B0-14C1EDAAC142}"/>
              </a:ext>
            </a:extLst>
          </p:cNvPr>
          <p:cNvSpPr txBox="1">
            <a:spLocks/>
          </p:cNvSpPr>
          <p:nvPr/>
        </p:nvSpPr>
        <p:spPr>
          <a:xfrm>
            <a:off x="1056062" y="2333647"/>
            <a:ext cx="10515600" cy="18166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06DF-5087-1F7B-E053-4B3C8C80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Project Requirements</a:t>
            </a:r>
            <a:endParaRPr lang="en-IN" b="1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0410-8A8B-F636-9A1C-CEBB315D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613"/>
            <a:ext cx="10515600" cy="41613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          </a:t>
            </a:r>
            <a:r>
              <a:rPr lang="en-US" sz="3200" dirty="0">
                <a:latin typeface="Calibri (Body)"/>
              </a:rPr>
              <a:t>The project focused on analyzing datasets from various domains to extract actionable insights. The tasks </a:t>
            </a:r>
            <a:r>
              <a:rPr lang="en-US" sz="3200" dirty="0" err="1">
                <a:latin typeface="Calibri (Body)"/>
              </a:rPr>
              <a:t>covered:Data</a:t>
            </a:r>
            <a:r>
              <a:rPr lang="en-US" sz="3200" dirty="0">
                <a:latin typeface="Calibri (Body)"/>
              </a:rPr>
              <a:t> preparation and </a:t>
            </a:r>
            <a:r>
              <a:rPr lang="en-US" sz="3200" dirty="0" err="1">
                <a:latin typeface="Calibri (Body)"/>
              </a:rPr>
              <a:t>cleaning.Exploratory</a:t>
            </a:r>
            <a:r>
              <a:rPr lang="en-US" sz="3200" dirty="0">
                <a:latin typeface="Calibri (Body)"/>
              </a:rPr>
              <a:t> Data Analysis(EDA). Deriving business-related conclusions to support decision-making</a:t>
            </a:r>
            <a:r>
              <a:rPr lang="en-US" dirty="0">
                <a:latin typeface="Calibri (Body)"/>
              </a:rPr>
              <a:t>.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15561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F502-5E60-33EF-DD9E-14A74851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277"/>
            <a:ext cx="10515600" cy="117941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 Business Recommendations</a:t>
            </a:r>
            <a:br>
              <a:rPr lang="en-US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12C4-E9A1-3DCF-5C0C-46265498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Implement wellness programs to address frequent minor illnesses.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Introduce flexible work policies for employees facing long-term health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Use predictive models to proactively manage absenteeism risk.</a:t>
            </a:r>
          </a:p>
          <a:p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06173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DFC5-D32E-FEA9-DDA9-5C03C68C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Key Findings from Sprint 7</a:t>
            </a:r>
            <a:br>
              <a:rPr lang="en-US" b="1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03DF-DB1F-C314-4672-81DB9AFC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74839"/>
            <a:ext cx="10364452" cy="481780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>
                <a:latin typeface="Calibri (Body)"/>
              </a:rPr>
              <a:t>Task 1</a:t>
            </a:r>
            <a:r>
              <a:rPr lang="en-US" sz="2200" dirty="0">
                <a:latin typeface="Calibri (Body)"/>
              </a:rPr>
              <a:t>: Detailed exploration of [dataset/domain].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Insight 1: [Summarize key insight].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Insight 2: [Summarize another finding].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Calibri (Body)"/>
              </a:rPr>
              <a:t>Task 2</a:t>
            </a:r>
            <a:r>
              <a:rPr lang="en-US" sz="2200" dirty="0">
                <a:latin typeface="Calibri (Body)"/>
              </a:rPr>
              <a:t>: Focused analysis of [specific aspect].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Result: [Highlight trends or patterns].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Example: [Use specific example from the findings].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Calibri (Body)"/>
              </a:rPr>
              <a:t>Task 3</a:t>
            </a:r>
            <a:r>
              <a:rPr lang="en-US" sz="2200" dirty="0">
                <a:latin typeface="Calibri (Body)"/>
              </a:rPr>
              <a:t>: Visualization and trend prediction.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Tool used: [Specify tool, e.g., Tableau or Python visualization libraries].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Calibri (Body)"/>
              </a:rPr>
              <a:t>Prediction: [Summarize predictive results or model outputs].</a:t>
            </a:r>
          </a:p>
          <a:p>
            <a:endParaRPr lang="en-IN" sz="2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024604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3A5BD-3BE4-3B99-5095-6998BDB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814387"/>
            <a:ext cx="9572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2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E296A-3EA6-16B3-E1BC-BE5475F3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1140542"/>
            <a:ext cx="9891252" cy="50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9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D1EBF-C898-E57D-76E1-68D25EFD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560439"/>
            <a:ext cx="10225547" cy="55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31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6574A8-A8A7-E084-5444-FCB32517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4" y="412956"/>
            <a:ext cx="10441859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0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03CA-385D-DBB0-799D-2F793894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540"/>
            <a:ext cx="10515600" cy="10391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Key Findings from Sprint 8</a:t>
            </a:r>
            <a:br>
              <a:rPr lang="en-US" b="1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BCB0-BB83-BF37-7765-73F50FC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3200" b="1" dirty="0">
                <a:latin typeface="Calibri (Body)"/>
              </a:rPr>
              <a:t>Task 4</a:t>
            </a:r>
            <a:r>
              <a:rPr lang="en-US" sz="3200" dirty="0">
                <a:latin typeface="Calibri (Body)"/>
              </a:rPr>
              <a:t>: Advanced analytics on [dataset/domain].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dirty="0">
                <a:latin typeface="Calibri (Body)"/>
              </a:rPr>
              <a:t>Insight: [Highlight unique patterns or anomalies].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latin typeface="Calibri (Body)"/>
              </a:rPr>
              <a:t>Task 5</a:t>
            </a:r>
            <a:r>
              <a:rPr lang="en-US" sz="3200" dirty="0">
                <a:latin typeface="Calibri (Body)"/>
              </a:rPr>
              <a:t>: Integrative analysis across datasets.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dirty="0">
                <a:latin typeface="Calibri (Body)"/>
              </a:rPr>
              <a:t>Key Correlation: [Summarize key relationships between variables].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200" dirty="0">
                <a:latin typeface="Calibri (Body)"/>
              </a:rPr>
              <a:t>Impact: [Describe the business implication of this correlation].</a:t>
            </a:r>
          </a:p>
          <a:p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79156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</TotalTime>
  <Words>511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Arial Rounded MT Bold</vt:lpstr>
      <vt:lpstr>Calibri (Body)</vt:lpstr>
      <vt:lpstr>Tw Cen MT</vt:lpstr>
      <vt:lpstr>Droplet</vt:lpstr>
      <vt:lpstr>PowerPoint Presentation</vt:lpstr>
      <vt:lpstr>Project Requirements</vt:lpstr>
      <vt:lpstr> Business Recommendations </vt:lpstr>
      <vt:lpstr>Key Findings from Sprint 7 </vt:lpstr>
      <vt:lpstr>PowerPoint Presentation</vt:lpstr>
      <vt:lpstr>PowerPoint Presentation</vt:lpstr>
      <vt:lpstr>PowerPoint Presentation</vt:lpstr>
      <vt:lpstr>PowerPoint Presentation</vt:lpstr>
      <vt:lpstr>Key Findings from Sprint 8 </vt:lpstr>
      <vt:lpstr>Absenteeism Analysis</vt:lpstr>
      <vt:lpstr>PowerPoint Presentation</vt:lpstr>
      <vt:lpstr>Absenteeism Patterns </vt:lpstr>
      <vt:lpstr>Business Conclusions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Annamalai G</dc:creator>
  <cp:lastModifiedBy>Annamalai G</cp:lastModifiedBy>
  <cp:revision>2</cp:revision>
  <dcterms:created xsi:type="dcterms:W3CDTF">2024-12-20T04:17:09Z</dcterms:created>
  <dcterms:modified xsi:type="dcterms:W3CDTF">2024-12-20T05:11:58Z</dcterms:modified>
</cp:coreProperties>
</file>