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Ex2.xml" ContentType="application/vnd.ms-office.chartex+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charts/chartEx3.xml" ContentType="application/vnd.ms-office.chartex+xml"/>
  <Override PartName="/ppt/charts/style10.xml" ContentType="application/vnd.ms-office.chartstyle+xml"/>
  <Override PartName="/ppt/charts/colors10.xml" ContentType="application/vnd.ms-office.chartcolorstyle+xml"/>
  <Override PartName="/ppt/charts/chartEx4.xml" ContentType="application/vnd.ms-office.chartex+xml"/>
  <Override PartName="/ppt/charts/style11.xml" ContentType="application/vnd.ms-office.chartstyle+xml"/>
  <Override PartName="/ppt/charts/colors11.xml" ContentType="application/vnd.ms-office.chartcolorstyle+xml"/>
  <Override PartName="/ppt/charts/chartEx5.xml" ContentType="application/vnd.ms-office.chartex+xml"/>
  <Override PartName="/ppt/charts/style12.xml" ContentType="application/vnd.ms-office.chartstyle+xml"/>
  <Override PartName="/ppt/charts/colors12.xml" ContentType="application/vnd.ms-office.chartcolorstyle+xml"/>
  <Override PartName="/ppt/charts/chart8.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9.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0.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1.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2.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3.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4.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15.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16.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17.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18.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19.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0.xml" ContentType="application/vnd.openxmlformats-officedocument.drawingml.chart+xml"/>
  <Override PartName="/ppt/charts/style25.xml" ContentType="application/vnd.ms-office.chartstyle+xml"/>
  <Override PartName="/ppt/charts/colors25.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18"/>
  </p:notesMasterIdLst>
  <p:sldIdLst>
    <p:sldId id="258" r:id="rId2"/>
    <p:sldId id="259" r:id="rId3"/>
    <p:sldId id="260" r:id="rId4"/>
    <p:sldId id="261" r:id="rId5"/>
    <p:sldId id="262" r:id="rId6"/>
    <p:sldId id="263" r:id="rId7"/>
    <p:sldId id="265" r:id="rId8"/>
    <p:sldId id="266"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5E08E-AEC7-4BCE-BF98-03FCC75A4DF9}" v="6" dt="2024-08-26T14:39:35.3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malai G" userId="cb027d414550f142" providerId="LiveId" clId="{B0E5E08E-AEC7-4BCE-BF98-03FCC75A4DF9}"/>
    <pc:docChg chg="modSld">
      <pc:chgData name="Annamalai G" userId="cb027d414550f142" providerId="LiveId" clId="{B0E5E08E-AEC7-4BCE-BF98-03FCC75A4DF9}" dt="2024-08-26T14:39:35.323" v="5"/>
      <pc:docMkLst>
        <pc:docMk/>
      </pc:docMkLst>
      <pc:sldChg chg="modSp">
        <pc:chgData name="Annamalai G" userId="cb027d414550f142" providerId="LiveId" clId="{B0E5E08E-AEC7-4BCE-BF98-03FCC75A4DF9}" dt="2024-08-07T12:16:22.492" v="4" actId="20577"/>
        <pc:sldMkLst>
          <pc:docMk/>
          <pc:sldMk cId="4270986151" sldId="258"/>
        </pc:sldMkLst>
        <pc:spChg chg="mod">
          <ac:chgData name="Annamalai G" userId="cb027d414550f142" providerId="LiveId" clId="{B0E5E08E-AEC7-4BCE-BF98-03FCC75A4DF9}" dt="2024-08-07T12:16:22.492" v="4" actId="20577"/>
          <ac:spMkLst>
            <pc:docMk/>
            <pc:sldMk cId="4270986151" sldId="258"/>
            <ac:spMk id="2" creationId="{84EF5E71-A4FA-4E08-A4C4-836D51C55FA7}"/>
          </ac:spMkLst>
        </pc:spChg>
      </pc:sldChg>
      <pc:sldChg chg="modTransition">
        <pc:chgData name="Annamalai G" userId="cb027d414550f142" providerId="LiveId" clId="{B0E5E08E-AEC7-4BCE-BF98-03FCC75A4DF9}" dt="2024-08-26T14:39:35.323" v="5"/>
        <pc:sldMkLst>
          <pc:docMk/>
          <pc:sldMk cId="1688376487" sldId="26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cb027d414550f142/Desktop/New%20folder/DS1_C1_S6_Car_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cb027d414550f142/Desktop/New%20folder/DS1_C1_S6_Car_Data.xlsx" TargetMode="External"/><Relationship Id="rId2" Type="http://schemas.microsoft.com/office/2011/relationships/chartColorStyle" Target="colors15.xml"/><Relationship Id="rId1" Type="http://schemas.microsoft.com/office/2011/relationships/chartStyle" Target="style15.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cb027d414550f142/Desktop/New%20folder/DS1_C1_S6_Car_Data.xlsx" TargetMode="External"/><Relationship Id="rId2" Type="http://schemas.microsoft.com/office/2011/relationships/chartColorStyle" Target="colors16.xml"/><Relationship Id="rId1" Type="http://schemas.microsoft.com/office/2011/relationships/chartStyle" Target="style16.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cb027d414550f142/Desktop/sprint%207%20practice%20(Class).xlsx" TargetMode="External"/><Relationship Id="rId2" Type="http://schemas.microsoft.com/office/2011/relationships/chartColorStyle" Target="colors17.xml"/><Relationship Id="rId1" Type="http://schemas.microsoft.com/office/2011/relationships/chartStyle" Target="style17.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cb027d414550f142/Desktop/sprint%207%20practice%20(Class).xlsx" TargetMode="External"/><Relationship Id="rId2" Type="http://schemas.microsoft.com/office/2011/relationships/chartColorStyle" Target="colors18.xml"/><Relationship Id="rId1" Type="http://schemas.microsoft.com/office/2011/relationships/chartStyle" Target="style18.xml"/></Relationships>
</file>

<file path=ppt/charts/_rels/chart14.xml.rels><?xml version="1.0" encoding="UTF-8" standalone="yes"?>
<Relationships xmlns="http://schemas.openxmlformats.org/package/2006/relationships"><Relationship Id="rId3" Type="http://schemas.openxmlformats.org/officeDocument/2006/relationships/oleObject" Target="https://d.docs.live.net/cb027d414550f142/Desktop/sprint%207%20practice%20(Class).xlsx" TargetMode="External"/><Relationship Id="rId2" Type="http://schemas.microsoft.com/office/2011/relationships/chartColorStyle" Target="colors19.xml"/><Relationship Id="rId1" Type="http://schemas.microsoft.com/office/2011/relationships/chartStyle" Target="style19.xml"/></Relationships>
</file>

<file path=ppt/charts/_rels/chart15.xml.rels><?xml version="1.0" encoding="UTF-8" standalone="yes"?>
<Relationships xmlns="http://schemas.openxmlformats.org/package/2006/relationships"><Relationship Id="rId3" Type="http://schemas.openxmlformats.org/officeDocument/2006/relationships/oleObject" Target="https://d.docs.live.net/cb027d414550f142/Desktop/sprint%207%20practice%20(Class).xlsx" TargetMode="External"/><Relationship Id="rId2" Type="http://schemas.microsoft.com/office/2011/relationships/chartColorStyle" Target="colors20.xml"/><Relationship Id="rId1" Type="http://schemas.microsoft.com/office/2011/relationships/chartStyle" Target="style20.xml"/></Relationships>
</file>

<file path=ppt/charts/_rels/chart16.xml.rels><?xml version="1.0" encoding="UTF-8" standalone="yes"?>
<Relationships xmlns="http://schemas.openxmlformats.org/package/2006/relationships"><Relationship Id="rId3" Type="http://schemas.openxmlformats.org/officeDocument/2006/relationships/oleObject" Target="https://d.docs.live.net/cb027d414550f142/Desktop/sprint%207%20practice%20(Class).xlsx" TargetMode="External"/><Relationship Id="rId2" Type="http://schemas.microsoft.com/office/2011/relationships/chartColorStyle" Target="colors21.xml"/><Relationship Id="rId1" Type="http://schemas.microsoft.com/office/2011/relationships/chartStyle" Target="style21.xml"/></Relationships>
</file>

<file path=ppt/charts/_rels/chart17.xml.rels><?xml version="1.0" encoding="UTF-8" standalone="yes"?>
<Relationships xmlns="http://schemas.openxmlformats.org/package/2006/relationships"><Relationship Id="rId3" Type="http://schemas.openxmlformats.org/officeDocument/2006/relationships/oleObject" Target="https://d.docs.live.net/cb027d414550f142/Desktop/sprint%207%20practice%20(Class).xlsx" TargetMode="External"/><Relationship Id="rId2" Type="http://schemas.microsoft.com/office/2011/relationships/chartColorStyle" Target="colors22.xml"/><Relationship Id="rId1" Type="http://schemas.microsoft.com/office/2011/relationships/chartStyle" Target="style22.xml"/></Relationships>
</file>

<file path=ppt/charts/_rels/chart18.xml.rels><?xml version="1.0" encoding="UTF-8" standalone="yes"?>
<Relationships xmlns="http://schemas.openxmlformats.org/package/2006/relationships"><Relationship Id="rId3" Type="http://schemas.openxmlformats.org/officeDocument/2006/relationships/oleObject" Target="https://d.docs.live.net/cb027d414550f142/Desktop/sprint%207%20practice%20(Class).xlsx" TargetMode="External"/><Relationship Id="rId2" Type="http://schemas.microsoft.com/office/2011/relationships/chartColorStyle" Target="colors23.xml"/><Relationship Id="rId1" Type="http://schemas.microsoft.com/office/2011/relationships/chartStyle" Target="style23.xml"/></Relationships>
</file>

<file path=ppt/charts/_rels/chart19.xml.rels><?xml version="1.0" encoding="UTF-8" standalone="yes"?>
<Relationships xmlns="http://schemas.openxmlformats.org/package/2006/relationships"><Relationship Id="rId3" Type="http://schemas.openxmlformats.org/officeDocument/2006/relationships/oleObject" Target="https://d.docs.live.net/cb027d414550f142/Desktop/sprint%207%20practice%20(Class).xlsx" TargetMode="External"/><Relationship Id="rId2" Type="http://schemas.microsoft.com/office/2011/relationships/chartColorStyle" Target="colors24.xml"/><Relationship Id="rId1" Type="http://schemas.microsoft.com/office/2011/relationships/chartStyle" Target="style24.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cb027d414550f142/Desktop/New%20folder/DS1_C1_S6_Car_Data.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https://d.docs.live.net/cb027d414550f142/Desktop/sprint%207%20practice%20(Class).xlsx" TargetMode="External"/><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cb027d414550f142/Desktop/New%20folder/DS1_C1_S6_Car_Data.xlsx" TargetMode="External"/><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cb027d414550f142/Desktop/New%20folder/DS1_C1_S6_Car_Data.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cb027d414550f142/Desktop/New%20folder/DS1_C1_S6_Car_Data.xlsx"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cb027d414550f142/Desktop/New%20folder/DS1_C1_S6_Car_Data.xlsx" TargetMode="External"/><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cb027d414550f142/Desktop/New%20folder/DS1_C1_S6_Car_Data.xlsx" TargetMode="External"/><Relationship Id="rId2" Type="http://schemas.microsoft.com/office/2011/relationships/chartColorStyle" Target="colors13.xml"/><Relationship Id="rId1" Type="http://schemas.microsoft.com/office/2011/relationships/chartStyle" Target="style13.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cb027d414550f142/Desktop/New%20folder/DS1_C1_S6_Car_Data.xlsx" TargetMode="External"/><Relationship Id="rId2" Type="http://schemas.microsoft.com/office/2011/relationships/chartColorStyle" Target="colors14.xml"/><Relationship Id="rId1" Type="http://schemas.microsoft.com/office/2011/relationships/chartStyle" Target="style14.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https://d.docs.live.net/cb027d414550f142/Desktop/New%20folder/DS1_C1_S6_Car_Dat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https://d.docs.live.net/cb027d414550f142/Desktop/New%20folder/DS1_C1_S6_Car_Data.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https://d.docs.live.net/cb027d414550f142/Desktop/New%20folder/DS1_C1_S6_Car_Data.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https://d.docs.live.net/cb027d414550f142/Desktop/New%20folder/DS1_C1_S6_Car_Data.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https://d.docs.live.net/cb027d414550f142/Desktop/New%20folder/DS1_C1_S6_Car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[DS1_C1_S6_Car_Data.xlsx]Task 1!PivotTable2</c:name>
    <c:fmtId val="3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Top 10 car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1'!$B$4</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1'!$A$5:$A$17</c:f>
              <c:strCache>
                <c:ptCount val="12"/>
                <c:pt idx="0">
                  <c:v>Nexon</c:v>
                </c:pt>
                <c:pt idx="1">
                  <c:v>Kuv100 Nxt</c:v>
                </c:pt>
                <c:pt idx="2">
                  <c:v>Xuv500</c:v>
                </c:pt>
                <c:pt idx="3">
                  <c:v>Creta</c:v>
                </c:pt>
                <c:pt idx="4">
                  <c:v>Innova Crysta</c:v>
                </c:pt>
                <c:pt idx="5">
                  <c:v>Swift</c:v>
                </c:pt>
                <c:pt idx="6">
                  <c:v>Etios Liva</c:v>
                </c:pt>
                <c:pt idx="7">
                  <c:v>Wagon</c:v>
                </c:pt>
                <c:pt idx="8">
                  <c:v>Dzire</c:v>
                </c:pt>
                <c:pt idx="9">
                  <c:v>Ciaz</c:v>
                </c:pt>
                <c:pt idx="10">
                  <c:v>Yaris</c:v>
                </c:pt>
                <c:pt idx="11">
                  <c:v>Rapid</c:v>
                </c:pt>
              </c:strCache>
            </c:strRef>
          </c:cat>
          <c:val>
            <c:numRef>
              <c:f>'Task 1'!$B$5:$B$17</c:f>
              <c:numCache>
                <c:formatCode>General</c:formatCode>
                <c:ptCount val="12"/>
                <c:pt idx="0">
                  <c:v>24</c:v>
                </c:pt>
                <c:pt idx="1">
                  <c:v>22</c:v>
                </c:pt>
                <c:pt idx="2">
                  <c:v>21</c:v>
                </c:pt>
                <c:pt idx="3">
                  <c:v>18</c:v>
                </c:pt>
                <c:pt idx="4">
                  <c:v>16</c:v>
                </c:pt>
                <c:pt idx="5">
                  <c:v>14</c:v>
                </c:pt>
                <c:pt idx="6">
                  <c:v>14</c:v>
                </c:pt>
                <c:pt idx="7">
                  <c:v>14</c:v>
                </c:pt>
                <c:pt idx="8">
                  <c:v>14</c:v>
                </c:pt>
                <c:pt idx="9">
                  <c:v>14</c:v>
                </c:pt>
                <c:pt idx="10">
                  <c:v>14</c:v>
                </c:pt>
                <c:pt idx="11">
                  <c:v>14</c:v>
                </c:pt>
              </c:numCache>
            </c:numRef>
          </c:val>
          <c:extLst>
            <c:ext xmlns:c16="http://schemas.microsoft.com/office/drawing/2014/chart" uri="{C3380CC4-5D6E-409C-BE32-E72D297353CC}">
              <c16:uniqueId val="{00000000-4EAE-438B-B16E-1D66EE53C30F}"/>
            </c:ext>
          </c:extLst>
        </c:ser>
        <c:dLbls>
          <c:dLblPos val="outEnd"/>
          <c:showLegendKey val="0"/>
          <c:showVal val="1"/>
          <c:showCatName val="0"/>
          <c:showSerName val="0"/>
          <c:showPercent val="0"/>
          <c:showBubbleSize val="0"/>
        </c:dLbls>
        <c:gapWidth val="219"/>
        <c:overlap val="-27"/>
        <c:axId val="1443467487"/>
        <c:axId val="1443470367"/>
      </c:barChart>
      <c:catAx>
        <c:axId val="144346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3470367"/>
        <c:crosses val="autoZero"/>
        <c:auto val="1"/>
        <c:lblAlgn val="ctr"/>
        <c:lblOffset val="100"/>
        <c:noMultiLvlLbl val="0"/>
      </c:catAx>
      <c:valAx>
        <c:axId val="14434703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346748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[DS1_C1_S6_Car_Data.xlsx]Task 10!PivotTable36</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pivotFmt>
      <c:pivotFmt>
        <c:idx val="2"/>
        <c:spPr>
          <a:solidFill>
            <a:schemeClr val="accent2"/>
          </a:solidFill>
          <a:ln>
            <a:noFill/>
          </a:ln>
          <a:effectLst/>
        </c:spPr>
      </c:pivotFmt>
      <c:pivotFmt>
        <c:idx val="3"/>
        <c:spPr>
          <a:solidFill>
            <a:schemeClr val="accent2"/>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pivotFmt>
      <c:pivotFmt>
        <c:idx val="6"/>
        <c:spPr>
          <a:solidFill>
            <a:schemeClr val="accent2"/>
          </a:solidFill>
          <a:ln>
            <a:noFill/>
          </a:ln>
          <a:effectLst/>
        </c:spPr>
      </c:pivotFmt>
      <c:pivotFmt>
        <c:idx val="7"/>
        <c:spPr>
          <a:solidFill>
            <a:schemeClr val="accent2"/>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pivotFmt>
      <c:pivotFmt>
        <c:idx val="10"/>
        <c:spPr>
          <a:solidFill>
            <a:schemeClr val="accent2"/>
          </a:solidFill>
          <a:ln>
            <a:noFill/>
          </a:ln>
          <a:effectLst/>
        </c:spPr>
      </c:pivotFmt>
      <c:pivotFmt>
        <c:idx val="11"/>
        <c:spPr>
          <a:solidFill>
            <a:schemeClr val="accent2"/>
          </a:solidFill>
          <a:ln>
            <a:noFill/>
          </a:ln>
          <a:effectLst/>
        </c:spPr>
      </c:pivotFmt>
    </c:pivotFmts>
    <c:plotArea>
      <c:layout/>
      <c:barChart>
        <c:barDir val="col"/>
        <c:grouping val="clustered"/>
        <c:varyColors val="0"/>
        <c:ser>
          <c:idx val="0"/>
          <c:order val="0"/>
          <c:tx>
            <c:strRef>
              <c:f>'Task 10'!$B$42</c:f>
              <c:strCache>
                <c:ptCount val="1"/>
                <c:pt idx="0">
                  <c:v>Total</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9F3D-46F4-9675-F9841B1A50DA}"/>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9F3D-46F4-9675-F9841B1A50DA}"/>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9F3D-46F4-9675-F9841B1A50D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10'!$A$43:$A$53</c:f>
              <c:strCache>
                <c:ptCount val="10"/>
                <c:pt idx="0">
                  <c:v>Mahindra</c:v>
                </c:pt>
                <c:pt idx="1">
                  <c:v>Hyundai</c:v>
                </c:pt>
                <c:pt idx="2">
                  <c:v>Tata</c:v>
                </c:pt>
                <c:pt idx="3">
                  <c:v>Ford</c:v>
                </c:pt>
                <c:pt idx="4">
                  <c:v>Renault</c:v>
                </c:pt>
                <c:pt idx="5">
                  <c:v>Bmw</c:v>
                </c:pt>
                <c:pt idx="6">
                  <c:v>Suzuki</c:v>
                </c:pt>
                <c:pt idx="7">
                  <c:v>Toyota</c:v>
                </c:pt>
                <c:pt idx="8">
                  <c:v>Skoda</c:v>
                </c:pt>
                <c:pt idx="9">
                  <c:v>Volkswagen</c:v>
                </c:pt>
              </c:strCache>
            </c:strRef>
          </c:cat>
          <c:val>
            <c:numRef>
              <c:f>'Task 10'!$B$43:$B$53</c:f>
              <c:numCache>
                <c:formatCode>General</c:formatCode>
                <c:ptCount val="10"/>
                <c:pt idx="0">
                  <c:v>77</c:v>
                </c:pt>
                <c:pt idx="1">
                  <c:v>40</c:v>
                </c:pt>
                <c:pt idx="2">
                  <c:v>40</c:v>
                </c:pt>
                <c:pt idx="3">
                  <c:v>15</c:v>
                </c:pt>
                <c:pt idx="4">
                  <c:v>13</c:v>
                </c:pt>
                <c:pt idx="5">
                  <c:v>12</c:v>
                </c:pt>
                <c:pt idx="6">
                  <c:v>11</c:v>
                </c:pt>
                <c:pt idx="7">
                  <c:v>9</c:v>
                </c:pt>
                <c:pt idx="8">
                  <c:v>4</c:v>
                </c:pt>
                <c:pt idx="9">
                  <c:v>2</c:v>
                </c:pt>
              </c:numCache>
            </c:numRef>
          </c:val>
          <c:extLst>
            <c:ext xmlns:c16="http://schemas.microsoft.com/office/drawing/2014/chart" uri="{C3380CC4-5D6E-409C-BE32-E72D297353CC}">
              <c16:uniqueId val="{00000006-9F3D-46F4-9675-F9841B1A50DA}"/>
            </c:ext>
          </c:extLst>
        </c:ser>
        <c:dLbls>
          <c:dLblPos val="outEnd"/>
          <c:showLegendKey val="0"/>
          <c:showVal val="1"/>
          <c:showCatName val="0"/>
          <c:showSerName val="0"/>
          <c:showPercent val="0"/>
          <c:showBubbleSize val="0"/>
        </c:dLbls>
        <c:gapWidth val="219"/>
        <c:overlap val="-27"/>
        <c:axId val="1511637919"/>
        <c:axId val="1511638399"/>
      </c:barChart>
      <c:catAx>
        <c:axId val="1511637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638399"/>
        <c:crosses val="autoZero"/>
        <c:auto val="1"/>
        <c:lblAlgn val="ctr"/>
        <c:lblOffset val="100"/>
        <c:noMultiLvlLbl val="0"/>
      </c:catAx>
      <c:valAx>
        <c:axId val="1511638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6379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[DS1_C1_S6_Car_Data.xlsx]Task 11!PivotTable1</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pivotFmt>
    </c:pivotFmts>
    <c:plotArea>
      <c:layout/>
      <c:barChart>
        <c:barDir val="col"/>
        <c:grouping val="clustered"/>
        <c:varyColors val="0"/>
        <c:ser>
          <c:idx val="0"/>
          <c:order val="0"/>
          <c:tx>
            <c:strRef>
              <c:f>'Task 11'!$B$3</c:f>
              <c:strCache>
                <c:ptCount val="1"/>
                <c:pt idx="0">
                  <c:v>Total</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5F56-4060-9E56-C2B2D6720AC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11'!$A$4:$A$16</c:f>
              <c:strCache>
                <c:ptCount val="12"/>
                <c:pt idx="0">
                  <c:v>Hatchback</c:v>
                </c:pt>
                <c:pt idx="1">
                  <c:v>SUV</c:v>
                </c:pt>
                <c:pt idx="2">
                  <c:v>Sedan</c:v>
                </c:pt>
                <c:pt idx="3">
                  <c:v>MUV</c:v>
                </c:pt>
                <c:pt idx="4">
                  <c:v>MPV</c:v>
                </c:pt>
                <c:pt idx="5">
                  <c:v>Crossover</c:v>
                </c:pt>
                <c:pt idx="6">
                  <c:v>Coupe</c:v>
                </c:pt>
                <c:pt idx="7">
                  <c:v>Crossover, SUV</c:v>
                </c:pt>
                <c:pt idx="8">
                  <c:v>Sports, Convertible</c:v>
                </c:pt>
                <c:pt idx="9">
                  <c:v>SUV, Crossover</c:v>
                </c:pt>
                <c:pt idx="10">
                  <c:v>Sedan, Coupe</c:v>
                </c:pt>
                <c:pt idx="11">
                  <c:v>(blank)</c:v>
                </c:pt>
              </c:strCache>
            </c:strRef>
          </c:cat>
          <c:val>
            <c:numRef>
              <c:f>'Task 11'!$B$4:$B$16</c:f>
              <c:numCache>
                <c:formatCode>General</c:formatCode>
                <c:ptCount val="12"/>
                <c:pt idx="0">
                  <c:v>263</c:v>
                </c:pt>
                <c:pt idx="1">
                  <c:v>223</c:v>
                </c:pt>
                <c:pt idx="2">
                  <c:v>223</c:v>
                </c:pt>
                <c:pt idx="3">
                  <c:v>32</c:v>
                </c:pt>
                <c:pt idx="4">
                  <c:v>25</c:v>
                </c:pt>
                <c:pt idx="5">
                  <c:v>10</c:v>
                </c:pt>
                <c:pt idx="6">
                  <c:v>3</c:v>
                </c:pt>
                <c:pt idx="7">
                  <c:v>2</c:v>
                </c:pt>
                <c:pt idx="8">
                  <c:v>2</c:v>
                </c:pt>
                <c:pt idx="9">
                  <c:v>2</c:v>
                </c:pt>
                <c:pt idx="10">
                  <c:v>1</c:v>
                </c:pt>
              </c:numCache>
            </c:numRef>
          </c:val>
          <c:extLst>
            <c:ext xmlns:c16="http://schemas.microsoft.com/office/drawing/2014/chart" uri="{C3380CC4-5D6E-409C-BE32-E72D297353CC}">
              <c16:uniqueId val="{00000002-5F56-4060-9E56-C2B2D6720AC8}"/>
            </c:ext>
          </c:extLst>
        </c:ser>
        <c:dLbls>
          <c:dLblPos val="outEnd"/>
          <c:showLegendKey val="0"/>
          <c:showVal val="1"/>
          <c:showCatName val="0"/>
          <c:showSerName val="0"/>
          <c:showPercent val="0"/>
          <c:showBubbleSize val="0"/>
        </c:dLbls>
        <c:gapWidth val="219"/>
        <c:overlap val="-27"/>
        <c:axId val="1812641343"/>
        <c:axId val="1812641823"/>
      </c:barChart>
      <c:catAx>
        <c:axId val="1812641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2641823"/>
        <c:crosses val="autoZero"/>
        <c:auto val="1"/>
        <c:lblAlgn val="ctr"/>
        <c:lblOffset val="100"/>
        <c:noMultiLvlLbl val="0"/>
      </c:catAx>
      <c:valAx>
        <c:axId val="1812641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2641343"/>
        <c:crosses val="autoZero"/>
        <c:crossBetween val="between"/>
      </c:valAx>
      <c:spPr>
        <a:noFill/>
        <a:ln>
          <a:noFill/>
        </a:ln>
        <a:effectLst/>
      </c:spPr>
    </c:plotArea>
    <c:legend>
      <c:legendPos val="r"/>
      <c:layout>
        <c:manualLayout>
          <c:xMode val="edge"/>
          <c:yMode val="edge"/>
          <c:x val="0.73675853018372706"/>
          <c:y val="0.2316569320641676"/>
          <c:w val="0.23824146981627298"/>
          <c:h val="0.609152176482473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[sprint 7 practice (Class).xlsx]Task 1!PivotTable2</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1'!$B$4:$B$5</c:f>
              <c:strCache>
                <c:ptCount val="1"/>
                <c:pt idx="0">
                  <c:v>Bmw</c:v>
                </c:pt>
              </c:strCache>
            </c:strRef>
          </c:tx>
          <c:spPr>
            <a:solidFill>
              <a:schemeClr val="accent1"/>
            </a:solidFill>
            <a:ln>
              <a:noFill/>
            </a:ln>
            <a:effectLst/>
          </c:spPr>
          <c:invertIfNegative val="0"/>
          <c:cat>
            <c:strRef>
              <c:f>'Task 1'!$A$6:$A$17</c:f>
              <c:strCache>
                <c:ptCount val="11"/>
                <c:pt idx="0">
                  <c:v>Hatchback</c:v>
                </c:pt>
                <c:pt idx="1">
                  <c:v>Sedan</c:v>
                </c:pt>
                <c:pt idx="2">
                  <c:v>SUV</c:v>
                </c:pt>
                <c:pt idx="3">
                  <c:v>MUV</c:v>
                </c:pt>
                <c:pt idx="4">
                  <c:v>MPV</c:v>
                </c:pt>
                <c:pt idx="5">
                  <c:v>Crossover</c:v>
                </c:pt>
                <c:pt idx="6">
                  <c:v>Coupe</c:v>
                </c:pt>
                <c:pt idx="7">
                  <c:v>Sports, Convertible</c:v>
                </c:pt>
                <c:pt idx="8">
                  <c:v>SUV, Crossover</c:v>
                </c:pt>
                <c:pt idx="9">
                  <c:v>Crossover, SUV</c:v>
                </c:pt>
                <c:pt idx="10">
                  <c:v>Sedan, Coupe</c:v>
                </c:pt>
              </c:strCache>
            </c:strRef>
          </c:cat>
          <c:val>
            <c:numRef>
              <c:f>'Task 1'!$B$6:$B$17</c:f>
              <c:numCache>
                <c:formatCode>General</c:formatCode>
                <c:ptCount val="11"/>
                <c:pt idx="1">
                  <c:v>16</c:v>
                </c:pt>
                <c:pt idx="2">
                  <c:v>12</c:v>
                </c:pt>
                <c:pt idx="6">
                  <c:v>3</c:v>
                </c:pt>
                <c:pt idx="7">
                  <c:v>2</c:v>
                </c:pt>
                <c:pt idx="8">
                  <c:v>2</c:v>
                </c:pt>
                <c:pt idx="9">
                  <c:v>2</c:v>
                </c:pt>
              </c:numCache>
            </c:numRef>
          </c:val>
          <c:extLst>
            <c:ext xmlns:c16="http://schemas.microsoft.com/office/drawing/2014/chart" uri="{C3380CC4-5D6E-409C-BE32-E72D297353CC}">
              <c16:uniqueId val="{00000000-20FF-49D4-B1D6-73B905FD5C74}"/>
            </c:ext>
          </c:extLst>
        </c:ser>
        <c:ser>
          <c:idx val="1"/>
          <c:order val="1"/>
          <c:tx>
            <c:strRef>
              <c:f>'Task 1'!$C$4:$C$5</c:f>
              <c:strCache>
                <c:ptCount val="1"/>
                <c:pt idx="0">
                  <c:v>Ford</c:v>
                </c:pt>
              </c:strCache>
            </c:strRef>
          </c:tx>
          <c:spPr>
            <a:solidFill>
              <a:schemeClr val="accent2"/>
            </a:solidFill>
            <a:ln>
              <a:noFill/>
            </a:ln>
            <a:effectLst/>
          </c:spPr>
          <c:invertIfNegative val="0"/>
          <c:cat>
            <c:strRef>
              <c:f>'Task 1'!$A$6:$A$17</c:f>
              <c:strCache>
                <c:ptCount val="11"/>
                <c:pt idx="0">
                  <c:v>Hatchback</c:v>
                </c:pt>
                <c:pt idx="1">
                  <c:v>Sedan</c:v>
                </c:pt>
                <c:pt idx="2">
                  <c:v>SUV</c:v>
                </c:pt>
                <c:pt idx="3">
                  <c:v>MUV</c:v>
                </c:pt>
                <c:pt idx="4">
                  <c:v>MPV</c:v>
                </c:pt>
                <c:pt idx="5">
                  <c:v>Crossover</c:v>
                </c:pt>
                <c:pt idx="6">
                  <c:v>Coupe</c:v>
                </c:pt>
                <c:pt idx="7">
                  <c:v>Sports, Convertible</c:v>
                </c:pt>
                <c:pt idx="8">
                  <c:v>SUV, Crossover</c:v>
                </c:pt>
                <c:pt idx="9">
                  <c:v>Crossover, SUV</c:v>
                </c:pt>
                <c:pt idx="10">
                  <c:v>Sedan, Coupe</c:v>
                </c:pt>
              </c:strCache>
            </c:strRef>
          </c:cat>
          <c:val>
            <c:numRef>
              <c:f>'Task 1'!$C$6:$C$17</c:f>
              <c:numCache>
                <c:formatCode>General</c:formatCode>
                <c:ptCount val="11"/>
                <c:pt idx="0">
                  <c:v>11</c:v>
                </c:pt>
                <c:pt idx="1">
                  <c:v>13</c:v>
                </c:pt>
                <c:pt idx="2">
                  <c:v>15</c:v>
                </c:pt>
                <c:pt idx="5">
                  <c:v>3</c:v>
                </c:pt>
                <c:pt idx="10">
                  <c:v>1</c:v>
                </c:pt>
              </c:numCache>
            </c:numRef>
          </c:val>
          <c:extLst>
            <c:ext xmlns:c16="http://schemas.microsoft.com/office/drawing/2014/chart" uri="{C3380CC4-5D6E-409C-BE32-E72D297353CC}">
              <c16:uniqueId val="{00000001-20FF-49D4-B1D6-73B905FD5C74}"/>
            </c:ext>
          </c:extLst>
        </c:ser>
        <c:ser>
          <c:idx val="2"/>
          <c:order val="2"/>
          <c:tx>
            <c:strRef>
              <c:f>'Task 1'!$D$4:$D$5</c:f>
              <c:strCache>
                <c:ptCount val="1"/>
                <c:pt idx="0">
                  <c:v>Hyundai</c:v>
                </c:pt>
              </c:strCache>
            </c:strRef>
          </c:tx>
          <c:spPr>
            <a:solidFill>
              <a:schemeClr val="accent3"/>
            </a:solidFill>
            <a:ln>
              <a:noFill/>
            </a:ln>
            <a:effectLst/>
          </c:spPr>
          <c:invertIfNegative val="0"/>
          <c:cat>
            <c:strRef>
              <c:f>'Task 1'!$A$6:$A$17</c:f>
              <c:strCache>
                <c:ptCount val="11"/>
                <c:pt idx="0">
                  <c:v>Hatchback</c:v>
                </c:pt>
                <c:pt idx="1">
                  <c:v>Sedan</c:v>
                </c:pt>
                <c:pt idx="2">
                  <c:v>SUV</c:v>
                </c:pt>
                <c:pt idx="3">
                  <c:v>MUV</c:v>
                </c:pt>
                <c:pt idx="4">
                  <c:v>MPV</c:v>
                </c:pt>
                <c:pt idx="5">
                  <c:v>Crossover</c:v>
                </c:pt>
                <c:pt idx="6">
                  <c:v>Coupe</c:v>
                </c:pt>
                <c:pt idx="7">
                  <c:v>Sports, Convertible</c:v>
                </c:pt>
                <c:pt idx="8">
                  <c:v>SUV, Crossover</c:v>
                </c:pt>
                <c:pt idx="9">
                  <c:v>Crossover, SUV</c:v>
                </c:pt>
                <c:pt idx="10">
                  <c:v>Sedan, Coupe</c:v>
                </c:pt>
              </c:strCache>
            </c:strRef>
          </c:cat>
          <c:val>
            <c:numRef>
              <c:f>'Task 1'!$D$6:$D$17</c:f>
              <c:numCache>
                <c:formatCode>General</c:formatCode>
                <c:ptCount val="11"/>
                <c:pt idx="0">
                  <c:v>46</c:v>
                </c:pt>
                <c:pt idx="1">
                  <c:v>44</c:v>
                </c:pt>
                <c:pt idx="2">
                  <c:v>40</c:v>
                </c:pt>
              </c:numCache>
            </c:numRef>
          </c:val>
          <c:extLst>
            <c:ext xmlns:c16="http://schemas.microsoft.com/office/drawing/2014/chart" uri="{C3380CC4-5D6E-409C-BE32-E72D297353CC}">
              <c16:uniqueId val="{00000002-20FF-49D4-B1D6-73B905FD5C74}"/>
            </c:ext>
          </c:extLst>
        </c:ser>
        <c:ser>
          <c:idx val="3"/>
          <c:order val="3"/>
          <c:tx>
            <c:strRef>
              <c:f>'Task 1'!$E$4:$E$5</c:f>
              <c:strCache>
                <c:ptCount val="1"/>
                <c:pt idx="0">
                  <c:v>Mahindra</c:v>
                </c:pt>
              </c:strCache>
            </c:strRef>
          </c:tx>
          <c:spPr>
            <a:solidFill>
              <a:schemeClr val="accent4"/>
            </a:solidFill>
            <a:ln>
              <a:noFill/>
            </a:ln>
            <a:effectLst/>
          </c:spPr>
          <c:invertIfNegative val="0"/>
          <c:cat>
            <c:strRef>
              <c:f>'Task 1'!$A$6:$A$17</c:f>
              <c:strCache>
                <c:ptCount val="11"/>
                <c:pt idx="0">
                  <c:v>Hatchback</c:v>
                </c:pt>
                <c:pt idx="1">
                  <c:v>Sedan</c:v>
                </c:pt>
                <c:pt idx="2">
                  <c:v>SUV</c:v>
                </c:pt>
                <c:pt idx="3">
                  <c:v>MUV</c:v>
                </c:pt>
                <c:pt idx="4">
                  <c:v>MPV</c:v>
                </c:pt>
                <c:pt idx="5">
                  <c:v>Crossover</c:v>
                </c:pt>
                <c:pt idx="6">
                  <c:v>Coupe</c:v>
                </c:pt>
                <c:pt idx="7">
                  <c:v>Sports, Convertible</c:v>
                </c:pt>
                <c:pt idx="8">
                  <c:v>SUV, Crossover</c:v>
                </c:pt>
                <c:pt idx="9">
                  <c:v>Crossover, SUV</c:v>
                </c:pt>
                <c:pt idx="10">
                  <c:v>Sedan, Coupe</c:v>
                </c:pt>
              </c:strCache>
            </c:strRef>
          </c:cat>
          <c:val>
            <c:numRef>
              <c:f>'Task 1'!$E$6:$E$17</c:f>
              <c:numCache>
                <c:formatCode>General</c:formatCode>
                <c:ptCount val="11"/>
                <c:pt idx="0">
                  <c:v>27</c:v>
                </c:pt>
                <c:pt idx="1">
                  <c:v>6</c:v>
                </c:pt>
                <c:pt idx="2">
                  <c:v>77</c:v>
                </c:pt>
                <c:pt idx="4">
                  <c:v>8</c:v>
                </c:pt>
              </c:numCache>
            </c:numRef>
          </c:val>
          <c:extLst>
            <c:ext xmlns:c16="http://schemas.microsoft.com/office/drawing/2014/chart" uri="{C3380CC4-5D6E-409C-BE32-E72D297353CC}">
              <c16:uniqueId val="{00000003-20FF-49D4-B1D6-73B905FD5C74}"/>
            </c:ext>
          </c:extLst>
        </c:ser>
        <c:ser>
          <c:idx val="4"/>
          <c:order val="4"/>
          <c:tx>
            <c:strRef>
              <c:f>'Task 1'!$F$4:$F$5</c:f>
              <c:strCache>
                <c:ptCount val="1"/>
                <c:pt idx="0">
                  <c:v>Renault</c:v>
                </c:pt>
              </c:strCache>
            </c:strRef>
          </c:tx>
          <c:spPr>
            <a:solidFill>
              <a:schemeClr val="accent5"/>
            </a:solidFill>
            <a:ln>
              <a:noFill/>
            </a:ln>
            <a:effectLst/>
          </c:spPr>
          <c:invertIfNegative val="0"/>
          <c:cat>
            <c:strRef>
              <c:f>'Task 1'!$A$6:$A$17</c:f>
              <c:strCache>
                <c:ptCount val="11"/>
                <c:pt idx="0">
                  <c:v>Hatchback</c:v>
                </c:pt>
                <c:pt idx="1">
                  <c:v>Sedan</c:v>
                </c:pt>
                <c:pt idx="2">
                  <c:v>SUV</c:v>
                </c:pt>
                <c:pt idx="3">
                  <c:v>MUV</c:v>
                </c:pt>
                <c:pt idx="4">
                  <c:v>MPV</c:v>
                </c:pt>
                <c:pt idx="5">
                  <c:v>Crossover</c:v>
                </c:pt>
                <c:pt idx="6">
                  <c:v>Coupe</c:v>
                </c:pt>
                <c:pt idx="7">
                  <c:v>Sports, Convertible</c:v>
                </c:pt>
                <c:pt idx="8">
                  <c:v>SUV, Crossover</c:v>
                </c:pt>
                <c:pt idx="9">
                  <c:v>Crossover, SUV</c:v>
                </c:pt>
                <c:pt idx="10">
                  <c:v>Sedan, Coupe</c:v>
                </c:pt>
              </c:strCache>
            </c:strRef>
          </c:cat>
          <c:val>
            <c:numRef>
              <c:f>'Task 1'!$F$6:$F$17</c:f>
              <c:numCache>
                <c:formatCode>General</c:formatCode>
                <c:ptCount val="11"/>
                <c:pt idx="0">
                  <c:v>12</c:v>
                </c:pt>
                <c:pt idx="2">
                  <c:v>13</c:v>
                </c:pt>
                <c:pt idx="3">
                  <c:v>11</c:v>
                </c:pt>
              </c:numCache>
            </c:numRef>
          </c:val>
          <c:extLst>
            <c:ext xmlns:c16="http://schemas.microsoft.com/office/drawing/2014/chart" uri="{C3380CC4-5D6E-409C-BE32-E72D297353CC}">
              <c16:uniqueId val="{00000004-20FF-49D4-B1D6-73B905FD5C74}"/>
            </c:ext>
          </c:extLst>
        </c:ser>
        <c:ser>
          <c:idx val="5"/>
          <c:order val="5"/>
          <c:tx>
            <c:strRef>
              <c:f>'Task 1'!$G$4:$G$5</c:f>
              <c:strCache>
                <c:ptCount val="1"/>
                <c:pt idx="0">
                  <c:v>Skoda</c:v>
                </c:pt>
              </c:strCache>
            </c:strRef>
          </c:tx>
          <c:spPr>
            <a:solidFill>
              <a:schemeClr val="accent6"/>
            </a:solidFill>
            <a:ln>
              <a:noFill/>
            </a:ln>
            <a:effectLst/>
          </c:spPr>
          <c:invertIfNegative val="0"/>
          <c:cat>
            <c:strRef>
              <c:f>'Task 1'!$A$6:$A$17</c:f>
              <c:strCache>
                <c:ptCount val="11"/>
                <c:pt idx="0">
                  <c:v>Hatchback</c:v>
                </c:pt>
                <c:pt idx="1">
                  <c:v>Sedan</c:v>
                </c:pt>
                <c:pt idx="2">
                  <c:v>SUV</c:v>
                </c:pt>
                <c:pt idx="3">
                  <c:v>MUV</c:v>
                </c:pt>
                <c:pt idx="4">
                  <c:v>MPV</c:v>
                </c:pt>
                <c:pt idx="5">
                  <c:v>Crossover</c:v>
                </c:pt>
                <c:pt idx="6">
                  <c:v>Coupe</c:v>
                </c:pt>
                <c:pt idx="7">
                  <c:v>Sports, Convertible</c:v>
                </c:pt>
                <c:pt idx="8">
                  <c:v>SUV, Crossover</c:v>
                </c:pt>
                <c:pt idx="9">
                  <c:v>Crossover, SUV</c:v>
                </c:pt>
                <c:pt idx="10">
                  <c:v>Sedan, Coupe</c:v>
                </c:pt>
              </c:strCache>
            </c:strRef>
          </c:cat>
          <c:val>
            <c:numRef>
              <c:f>'Task 1'!$G$6:$G$17</c:f>
              <c:numCache>
                <c:formatCode>General</c:formatCode>
                <c:ptCount val="11"/>
                <c:pt idx="1">
                  <c:v>39</c:v>
                </c:pt>
                <c:pt idx="2">
                  <c:v>4</c:v>
                </c:pt>
              </c:numCache>
            </c:numRef>
          </c:val>
          <c:extLst>
            <c:ext xmlns:c16="http://schemas.microsoft.com/office/drawing/2014/chart" uri="{C3380CC4-5D6E-409C-BE32-E72D297353CC}">
              <c16:uniqueId val="{00000005-20FF-49D4-B1D6-73B905FD5C74}"/>
            </c:ext>
          </c:extLst>
        </c:ser>
        <c:ser>
          <c:idx val="6"/>
          <c:order val="6"/>
          <c:tx>
            <c:strRef>
              <c:f>'Task 1'!$H$4:$H$5</c:f>
              <c:strCache>
                <c:ptCount val="1"/>
                <c:pt idx="0">
                  <c:v>Suzuki</c:v>
                </c:pt>
              </c:strCache>
            </c:strRef>
          </c:tx>
          <c:spPr>
            <a:solidFill>
              <a:schemeClr val="accent1">
                <a:lumMod val="60000"/>
              </a:schemeClr>
            </a:solidFill>
            <a:ln>
              <a:noFill/>
            </a:ln>
            <a:effectLst/>
          </c:spPr>
          <c:invertIfNegative val="0"/>
          <c:cat>
            <c:strRef>
              <c:f>'Task 1'!$A$6:$A$17</c:f>
              <c:strCache>
                <c:ptCount val="11"/>
                <c:pt idx="0">
                  <c:v>Hatchback</c:v>
                </c:pt>
                <c:pt idx="1">
                  <c:v>Sedan</c:v>
                </c:pt>
                <c:pt idx="2">
                  <c:v>SUV</c:v>
                </c:pt>
                <c:pt idx="3">
                  <c:v>MUV</c:v>
                </c:pt>
                <c:pt idx="4">
                  <c:v>MPV</c:v>
                </c:pt>
                <c:pt idx="5">
                  <c:v>Crossover</c:v>
                </c:pt>
                <c:pt idx="6">
                  <c:v>Coupe</c:v>
                </c:pt>
                <c:pt idx="7">
                  <c:v>Sports, Convertible</c:v>
                </c:pt>
                <c:pt idx="8">
                  <c:v>SUV, Crossover</c:v>
                </c:pt>
                <c:pt idx="9">
                  <c:v>Crossover, SUV</c:v>
                </c:pt>
                <c:pt idx="10">
                  <c:v>Sedan, Coupe</c:v>
                </c:pt>
              </c:strCache>
            </c:strRef>
          </c:cat>
          <c:val>
            <c:numRef>
              <c:f>'Task 1'!$H$6:$H$17</c:f>
              <c:numCache>
                <c:formatCode>General</c:formatCode>
                <c:ptCount val="11"/>
                <c:pt idx="0">
                  <c:v>96</c:v>
                </c:pt>
                <c:pt idx="1">
                  <c:v>31</c:v>
                </c:pt>
                <c:pt idx="2">
                  <c:v>11</c:v>
                </c:pt>
                <c:pt idx="3">
                  <c:v>4</c:v>
                </c:pt>
                <c:pt idx="4">
                  <c:v>17</c:v>
                </c:pt>
                <c:pt idx="5">
                  <c:v>4</c:v>
                </c:pt>
              </c:numCache>
            </c:numRef>
          </c:val>
          <c:extLst>
            <c:ext xmlns:c16="http://schemas.microsoft.com/office/drawing/2014/chart" uri="{C3380CC4-5D6E-409C-BE32-E72D297353CC}">
              <c16:uniqueId val="{00000006-20FF-49D4-B1D6-73B905FD5C74}"/>
            </c:ext>
          </c:extLst>
        </c:ser>
        <c:ser>
          <c:idx val="7"/>
          <c:order val="7"/>
          <c:tx>
            <c:strRef>
              <c:f>'Task 1'!$I$4:$I$5</c:f>
              <c:strCache>
                <c:ptCount val="1"/>
                <c:pt idx="0">
                  <c:v>Tata</c:v>
                </c:pt>
              </c:strCache>
            </c:strRef>
          </c:tx>
          <c:spPr>
            <a:solidFill>
              <a:schemeClr val="accent2">
                <a:lumMod val="60000"/>
              </a:schemeClr>
            </a:solidFill>
            <a:ln>
              <a:noFill/>
            </a:ln>
            <a:effectLst/>
          </c:spPr>
          <c:invertIfNegative val="0"/>
          <c:cat>
            <c:strRef>
              <c:f>'Task 1'!$A$6:$A$17</c:f>
              <c:strCache>
                <c:ptCount val="11"/>
                <c:pt idx="0">
                  <c:v>Hatchback</c:v>
                </c:pt>
                <c:pt idx="1">
                  <c:v>Sedan</c:v>
                </c:pt>
                <c:pt idx="2">
                  <c:v>SUV</c:v>
                </c:pt>
                <c:pt idx="3">
                  <c:v>MUV</c:v>
                </c:pt>
                <c:pt idx="4">
                  <c:v>MPV</c:v>
                </c:pt>
                <c:pt idx="5">
                  <c:v>Crossover</c:v>
                </c:pt>
                <c:pt idx="6">
                  <c:v>Coupe</c:v>
                </c:pt>
                <c:pt idx="7">
                  <c:v>Sports, Convertible</c:v>
                </c:pt>
                <c:pt idx="8">
                  <c:v>SUV, Crossover</c:v>
                </c:pt>
                <c:pt idx="9">
                  <c:v>Crossover, SUV</c:v>
                </c:pt>
                <c:pt idx="10">
                  <c:v>Sedan, Coupe</c:v>
                </c:pt>
              </c:strCache>
            </c:strRef>
          </c:cat>
          <c:val>
            <c:numRef>
              <c:f>'Task 1'!$I$6:$I$17</c:f>
              <c:numCache>
                <c:formatCode>General</c:formatCode>
                <c:ptCount val="11"/>
                <c:pt idx="0">
                  <c:v>36</c:v>
                </c:pt>
                <c:pt idx="1">
                  <c:v>20</c:v>
                </c:pt>
                <c:pt idx="2">
                  <c:v>40</c:v>
                </c:pt>
                <c:pt idx="3">
                  <c:v>1</c:v>
                </c:pt>
                <c:pt idx="5">
                  <c:v>3</c:v>
                </c:pt>
              </c:numCache>
            </c:numRef>
          </c:val>
          <c:extLst>
            <c:ext xmlns:c16="http://schemas.microsoft.com/office/drawing/2014/chart" uri="{C3380CC4-5D6E-409C-BE32-E72D297353CC}">
              <c16:uniqueId val="{00000007-20FF-49D4-B1D6-73B905FD5C74}"/>
            </c:ext>
          </c:extLst>
        </c:ser>
        <c:ser>
          <c:idx val="8"/>
          <c:order val="8"/>
          <c:tx>
            <c:strRef>
              <c:f>'Task 1'!$J$4:$J$5</c:f>
              <c:strCache>
                <c:ptCount val="1"/>
                <c:pt idx="0">
                  <c:v>Toyota</c:v>
                </c:pt>
              </c:strCache>
            </c:strRef>
          </c:tx>
          <c:spPr>
            <a:solidFill>
              <a:schemeClr val="accent3">
                <a:lumMod val="60000"/>
              </a:schemeClr>
            </a:solidFill>
            <a:ln>
              <a:noFill/>
            </a:ln>
            <a:effectLst/>
          </c:spPr>
          <c:invertIfNegative val="0"/>
          <c:cat>
            <c:strRef>
              <c:f>'Task 1'!$A$6:$A$17</c:f>
              <c:strCache>
                <c:ptCount val="11"/>
                <c:pt idx="0">
                  <c:v>Hatchback</c:v>
                </c:pt>
                <c:pt idx="1">
                  <c:v>Sedan</c:v>
                </c:pt>
                <c:pt idx="2">
                  <c:v>SUV</c:v>
                </c:pt>
                <c:pt idx="3">
                  <c:v>MUV</c:v>
                </c:pt>
                <c:pt idx="4">
                  <c:v>MPV</c:v>
                </c:pt>
                <c:pt idx="5">
                  <c:v>Crossover</c:v>
                </c:pt>
                <c:pt idx="6">
                  <c:v>Coupe</c:v>
                </c:pt>
                <c:pt idx="7">
                  <c:v>Sports, Convertible</c:v>
                </c:pt>
                <c:pt idx="8">
                  <c:v>SUV, Crossover</c:v>
                </c:pt>
                <c:pt idx="9">
                  <c:v>Crossover, SUV</c:v>
                </c:pt>
                <c:pt idx="10">
                  <c:v>Sedan, Coupe</c:v>
                </c:pt>
              </c:strCache>
            </c:strRef>
          </c:cat>
          <c:val>
            <c:numRef>
              <c:f>'Task 1'!$J$6:$J$17</c:f>
              <c:numCache>
                <c:formatCode>General</c:formatCode>
                <c:ptCount val="11"/>
                <c:pt idx="0">
                  <c:v>25</c:v>
                </c:pt>
                <c:pt idx="1">
                  <c:v>32</c:v>
                </c:pt>
                <c:pt idx="2">
                  <c:v>9</c:v>
                </c:pt>
                <c:pt idx="3">
                  <c:v>16</c:v>
                </c:pt>
              </c:numCache>
            </c:numRef>
          </c:val>
          <c:extLst>
            <c:ext xmlns:c16="http://schemas.microsoft.com/office/drawing/2014/chart" uri="{C3380CC4-5D6E-409C-BE32-E72D297353CC}">
              <c16:uniqueId val="{00000008-20FF-49D4-B1D6-73B905FD5C74}"/>
            </c:ext>
          </c:extLst>
        </c:ser>
        <c:ser>
          <c:idx val="9"/>
          <c:order val="9"/>
          <c:tx>
            <c:strRef>
              <c:f>'Task 1'!$K$4:$K$5</c:f>
              <c:strCache>
                <c:ptCount val="1"/>
                <c:pt idx="0">
                  <c:v>Volkswagen</c:v>
                </c:pt>
              </c:strCache>
            </c:strRef>
          </c:tx>
          <c:spPr>
            <a:solidFill>
              <a:schemeClr val="accent4">
                <a:lumMod val="60000"/>
              </a:schemeClr>
            </a:solidFill>
            <a:ln>
              <a:noFill/>
            </a:ln>
            <a:effectLst/>
          </c:spPr>
          <c:invertIfNegative val="0"/>
          <c:cat>
            <c:strRef>
              <c:f>'Task 1'!$A$6:$A$17</c:f>
              <c:strCache>
                <c:ptCount val="11"/>
                <c:pt idx="0">
                  <c:v>Hatchback</c:v>
                </c:pt>
                <c:pt idx="1">
                  <c:v>Sedan</c:v>
                </c:pt>
                <c:pt idx="2">
                  <c:v>SUV</c:v>
                </c:pt>
                <c:pt idx="3">
                  <c:v>MUV</c:v>
                </c:pt>
                <c:pt idx="4">
                  <c:v>MPV</c:v>
                </c:pt>
                <c:pt idx="5">
                  <c:v>Crossover</c:v>
                </c:pt>
                <c:pt idx="6">
                  <c:v>Coupe</c:v>
                </c:pt>
                <c:pt idx="7">
                  <c:v>Sports, Convertible</c:v>
                </c:pt>
                <c:pt idx="8">
                  <c:v>SUV, Crossover</c:v>
                </c:pt>
                <c:pt idx="9">
                  <c:v>Crossover, SUV</c:v>
                </c:pt>
                <c:pt idx="10">
                  <c:v>Sedan, Coupe</c:v>
                </c:pt>
              </c:strCache>
            </c:strRef>
          </c:cat>
          <c:val>
            <c:numRef>
              <c:f>'Task 1'!$K$6:$K$17</c:f>
              <c:numCache>
                <c:formatCode>General</c:formatCode>
                <c:ptCount val="11"/>
                <c:pt idx="0">
                  <c:v>10</c:v>
                </c:pt>
                <c:pt idx="1">
                  <c:v>22</c:v>
                </c:pt>
                <c:pt idx="2">
                  <c:v>2</c:v>
                </c:pt>
              </c:numCache>
            </c:numRef>
          </c:val>
          <c:extLst>
            <c:ext xmlns:c16="http://schemas.microsoft.com/office/drawing/2014/chart" uri="{C3380CC4-5D6E-409C-BE32-E72D297353CC}">
              <c16:uniqueId val="{00000009-20FF-49D4-B1D6-73B905FD5C74}"/>
            </c:ext>
          </c:extLst>
        </c:ser>
        <c:dLbls>
          <c:showLegendKey val="0"/>
          <c:showVal val="0"/>
          <c:showCatName val="0"/>
          <c:showSerName val="0"/>
          <c:showPercent val="0"/>
          <c:showBubbleSize val="0"/>
        </c:dLbls>
        <c:gapWidth val="219"/>
        <c:overlap val="-27"/>
        <c:axId val="1239442032"/>
        <c:axId val="1239445392"/>
      </c:barChart>
      <c:catAx>
        <c:axId val="1239442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9445392"/>
        <c:crosses val="autoZero"/>
        <c:auto val="1"/>
        <c:lblAlgn val="ctr"/>
        <c:lblOffset val="100"/>
        <c:noMultiLvlLbl val="0"/>
      </c:catAx>
      <c:valAx>
        <c:axId val="1239445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94420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[sprint 7 practice (Class).xlsx]Task 2!PivotTable1</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pivotFmt>
      <c:pivotFmt>
        <c:idx val="2"/>
        <c:spPr>
          <a:solidFill>
            <a:schemeClr val="accent2"/>
          </a:solidFill>
          <a:ln>
            <a:noFill/>
          </a:ln>
          <a:effectLst/>
        </c:spPr>
      </c:pivotFmt>
      <c:pivotFmt>
        <c:idx val="3"/>
        <c:spPr>
          <a:solidFill>
            <a:schemeClr val="accent2"/>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pivotFmt>
      <c:pivotFmt>
        <c:idx val="6"/>
        <c:spPr>
          <a:solidFill>
            <a:schemeClr val="accent2"/>
          </a:solidFill>
          <a:ln>
            <a:noFill/>
          </a:ln>
          <a:effectLst/>
        </c:spPr>
      </c:pivotFmt>
      <c:pivotFmt>
        <c:idx val="7"/>
        <c:spPr>
          <a:solidFill>
            <a:schemeClr val="accent2"/>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pivotFmt>
      <c:pivotFmt>
        <c:idx val="10"/>
        <c:spPr>
          <a:solidFill>
            <a:schemeClr val="accent2"/>
          </a:solidFill>
          <a:ln>
            <a:noFill/>
          </a:ln>
          <a:effectLst/>
        </c:spPr>
      </c:pivotFmt>
      <c:pivotFmt>
        <c:idx val="11"/>
        <c:spPr>
          <a:solidFill>
            <a:schemeClr val="accent2"/>
          </a:solidFill>
          <a:ln>
            <a:noFill/>
          </a:ln>
          <a:effectLst/>
        </c:spPr>
      </c:pivotFmt>
    </c:pivotFmts>
    <c:plotArea>
      <c:layout/>
      <c:barChart>
        <c:barDir val="col"/>
        <c:grouping val="clustered"/>
        <c:varyColors val="0"/>
        <c:ser>
          <c:idx val="0"/>
          <c:order val="0"/>
          <c:tx>
            <c:strRef>
              <c:f>'Task 2'!$B$3</c:f>
              <c:strCache>
                <c:ptCount val="1"/>
                <c:pt idx="0">
                  <c:v>Total</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A713-42D4-A15D-896C98786875}"/>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3-A713-42D4-A15D-896C98786875}"/>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5-A713-42D4-A15D-896C98786875}"/>
              </c:ext>
            </c:extLst>
          </c:dPt>
          <c:cat>
            <c:strRef>
              <c:f>'Task 2'!$A$4:$A$14</c:f>
              <c:strCache>
                <c:ptCount val="10"/>
                <c:pt idx="0">
                  <c:v>Suzuki</c:v>
                </c:pt>
                <c:pt idx="1">
                  <c:v>Renault</c:v>
                </c:pt>
                <c:pt idx="2">
                  <c:v>Tata</c:v>
                </c:pt>
                <c:pt idx="3">
                  <c:v>Mahindra</c:v>
                </c:pt>
                <c:pt idx="4">
                  <c:v>Hyundai</c:v>
                </c:pt>
                <c:pt idx="5">
                  <c:v>Volkswagen</c:v>
                </c:pt>
                <c:pt idx="6">
                  <c:v>Toyota</c:v>
                </c:pt>
                <c:pt idx="7">
                  <c:v>Skoda</c:v>
                </c:pt>
                <c:pt idx="8">
                  <c:v>Bmw</c:v>
                </c:pt>
                <c:pt idx="9">
                  <c:v>Ford</c:v>
                </c:pt>
              </c:strCache>
            </c:strRef>
          </c:cat>
          <c:val>
            <c:numRef>
              <c:f>'Task 2'!$B$4:$B$14</c:f>
              <c:numCache>
                <c:formatCode>0.0</c:formatCode>
                <c:ptCount val="10"/>
                <c:pt idx="0">
                  <c:v>21.06282608695653</c:v>
                </c:pt>
                <c:pt idx="1">
                  <c:v>20.554285714285715</c:v>
                </c:pt>
                <c:pt idx="2">
                  <c:v>19.233541666666671</c:v>
                </c:pt>
                <c:pt idx="3">
                  <c:v>16.810215053763443</c:v>
                </c:pt>
                <c:pt idx="4">
                  <c:v>16.679852941176467</c:v>
                </c:pt>
                <c:pt idx="5">
                  <c:v>16.225000000000001</c:v>
                </c:pt>
                <c:pt idx="6">
                  <c:v>14.293064516129036</c:v>
                </c:pt>
                <c:pt idx="7">
                  <c:v>13.953333333333331</c:v>
                </c:pt>
                <c:pt idx="8">
                  <c:v>13.686874999999999</c:v>
                </c:pt>
                <c:pt idx="9">
                  <c:v>10.66</c:v>
                </c:pt>
              </c:numCache>
            </c:numRef>
          </c:val>
          <c:extLst>
            <c:ext xmlns:c16="http://schemas.microsoft.com/office/drawing/2014/chart" uri="{C3380CC4-5D6E-409C-BE32-E72D297353CC}">
              <c16:uniqueId val="{00000006-A713-42D4-A15D-896C98786875}"/>
            </c:ext>
          </c:extLst>
        </c:ser>
        <c:dLbls>
          <c:showLegendKey val="0"/>
          <c:showVal val="0"/>
          <c:showCatName val="0"/>
          <c:showSerName val="0"/>
          <c:showPercent val="0"/>
          <c:showBubbleSize val="0"/>
        </c:dLbls>
        <c:gapWidth val="219"/>
        <c:overlap val="-27"/>
        <c:axId val="1251695376"/>
        <c:axId val="1251693456"/>
      </c:barChart>
      <c:catAx>
        <c:axId val="1251695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693456"/>
        <c:crosses val="autoZero"/>
        <c:auto val="1"/>
        <c:lblAlgn val="ctr"/>
        <c:lblOffset val="100"/>
        <c:noMultiLvlLbl val="0"/>
      </c:catAx>
      <c:valAx>
        <c:axId val="125169345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6953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504417256195397"/>
          <c:y val="9.5097695097695098E-2"/>
          <c:w val="0.79814772848277016"/>
          <c:h val="0.67070457470457467"/>
        </c:manualLayout>
      </c:layout>
      <c:scatterChart>
        <c:scatterStyle val="lineMarker"/>
        <c:varyColors val="0"/>
        <c:ser>
          <c:idx val="0"/>
          <c:order val="0"/>
          <c:tx>
            <c:strRef>
              <c:f>'Task 3'!$C$4</c:f>
              <c:strCache>
                <c:ptCount val="1"/>
                <c:pt idx="0">
                  <c:v>Fuel_Tank_Capacity_litre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 3'!$B$5:$B$454</c:f>
              <c:numCache>
                <c:formatCode>General</c:formatCode>
                <c:ptCount val="450"/>
                <c:pt idx="0">
                  <c:v>624</c:v>
                </c:pt>
                <c:pt idx="1">
                  <c:v>624</c:v>
                </c:pt>
                <c:pt idx="2">
                  <c:v>624</c:v>
                </c:pt>
                <c:pt idx="3">
                  <c:v>624</c:v>
                </c:pt>
                <c:pt idx="4">
                  <c:v>624</c:v>
                </c:pt>
                <c:pt idx="5">
                  <c:v>799</c:v>
                </c:pt>
                <c:pt idx="6">
                  <c:v>799</c:v>
                </c:pt>
                <c:pt idx="7">
                  <c:v>799</c:v>
                </c:pt>
                <c:pt idx="8">
                  <c:v>799</c:v>
                </c:pt>
                <c:pt idx="9">
                  <c:v>999</c:v>
                </c:pt>
                <c:pt idx="10">
                  <c:v>999</c:v>
                </c:pt>
                <c:pt idx="11">
                  <c:v>999</c:v>
                </c:pt>
                <c:pt idx="12">
                  <c:v>999</c:v>
                </c:pt>
                <c:pt idx="13">
                  <c:v>999</c:v>
                </c:pt>
                <c:pt idx="14">
                  <c:v>999</c:v>
                </c:pt>
                <c:pt idx="15">
                  <c:v>999</c:v>
                </c:pt>
                <c:pt idx="16">
                  <c:v>999</c:v>
                </c:pt>
                <c:pt idx="17">
                  <c:v>1196</c:v>
                </c:pt>
                <c:pt idx="18">
                  <c:v>1196</c:v>
                </c:pt>
                <c:pt idx="19">
                  <c:v>1196</c:v>
                </c:pt>
                <c:pt idx="20">
                  <c:v>998</c:v>
                </c:pt>
                <c:pt idx="21">
                  <c:v>998</c:v>
                </c:pt>
                <c:pt idx="22">
                  <c:v>998</c:v>
                </c:pt>
                <c:pt idx="23">
                  <c:v>998</c:v>
                </c:pt>
                <c:pt idx="24">
                  <c:v>998</c:v>
                </c:pt>
                <c:pt idx="25">
                  <c:v>998</c:v>
                </c:pt>
                <c:pt idx="26">
                  <c:v>1199</c:v>
                </c:pt>
                <c:pt idx="27">
                  <c:v>1199</c:v>
                </c:pt>
                <c:pt idx="28">
                  <c:v>1199</c:v>
                </c:pt>
                <c:pt idx="29">
                  <c:v>1199</c:v>
                </c:pt>
                <c:pt idx="30">
                  <c:v>1199</c:v>
                </c:pt>
                <c:pt idx="31">
                  <c:v>1199</c:v>
                </c:pt>
                <c:pt idx="32">
                  <c:v>1199</c:v>
                </c:pt>
                <c:pt idx="33">
                  <c:v>998</c:v>
                </c:pt>
                <c:pt idx="34">
                  <c:v>998</c:v>
                </c:pt>
                <c:pt idx="35">
                  <c:v>998</c:v>
                </c:pt>
                <c:pt idx="36">
                  <c:v>998</c:v>
                </c:pt>
                <c:pt idx="37">
                  <c:v>998</c:v>
                </c:pt>
                <c:pt idx="38">
                  <c:v>998</c:v>
                </c:pt>
                <c:pt idx="39">
                  <c:v>998</c:v>
                </c:pt>
                <c:pt idx="40">
                  <c:v>998</c:v>
                </c:pt>
                <c:pt idx="41">
                  <c:v>1197</c:v>
                </c:pt>
                <c:pt idx="42">
                  <c:v>1197</c:v>
                </c:pt>
                <c:pt idx="43">
                  <c:v>1197</c:v>
                </c:pt>
                <c:pt idx="44">
                  <c:v>1197</c:v>
                </c:pt>
                <c:pt idx="45">
                  <c:v>1197</c:v>
                </c:pt>
                <c:pt idx="46">
                  <c:v>1197</c:v>
                </c:pt>
                <c:pt idx="47">
                  <c:v>1197</c:v>
                </c:pt>
                <c:pt idx="48">
                  <c:v>1197</c:v>
                </c:pt>
                <c:pt idx="49">
                  <c:v>1197</c:v>
                </c:pt>
                <c:pt idx="50">
                  <c:v>1364</c:v>
                </c:pt>
                <c:pt idx="51">
                  <c:v>1197</c:v>
                </c:pt>
                <c:pt idx="52">
                  <c:v>1364</c:v>
                </c:pt>
                <c:pt idx="53">
                  <c:v>1364</c:v>
                </c:pt>
                <c:pt idx="54">
                  <c:v>1197</c:v>
                </c:pt>
                <c:pt idx="55">
                  <c:v>1364</c:v>
                </c:pt>
                <c:pt idx="56">
                  <c:v>1197</c:v>
                </c:pt>
                <c:pt idx="57">
                  <c:v>1364</c:v>
                </c:pt>
                <c:pt idx="58">
                  <c:v>1197</c:v>
                </c:pt>
                <c:pt idx="59">
                  <c:v>1364</c:v>
                </c:pt>
                <c:pt idx="60">
                  <c:v>1197</c:v>
                </c:pt>
                <c:pt idx="61">
                  <c:v>1364</c:v>
                </c:pt>
                <c:pt idx="62">
                  <c:v>1248</c:v>
                </c:pt>
                <c:pt idx="63">
                  <c:v>1248</c:v>
                </c:pt>
                <c:pt idx="64">
                  <c:v>1248</c:v>
                </c:pt>
                <c:pt idx="65">
                  <c:v>1248</c:v>
                </c:pt>
                <c:pt idx="66">
                  <c:v>1193</c:v>
                </c:pt>
                <c:pt idx="67">
                  <c:v>1193</c:v>
                </c:pt>
                <c:pt idx="68">
                  <c:v>1193</c:v>
                </c:pt>
                <c:pt idx="69">
                  <c:v>1193</c:v>
                </c:pt>
                <c:pt idx="70">
                  <c:v>1248</c:v>
                </c:pt>
                <c:pt idx="71">
                  <c:v>1197</c:v>
                </c:pt>
                <c:pt idx="72">
                  <c:v>1197</c:v>
                </c:pt>
                <c:pt idx="73">
                  <c:v>1396</c:v>
                </c:pt>
                <c:pt idx="74">
                  <c:v>1197</c:v>
                </c:pt>
                <c:pt idx="75">
                  <c:v>1396</c:v>
                </c:pt>
                <c:pt idx="76">
                  <c:v>1197</c:v>
                </c:pt>
                <c:pt idx="77">
                  <c:v>1396</c:v>
                </c:pt>
                <c:pt idx="78">
                  <c:v>1197</c:v>
                </c:pt>
                <c:pt idx="79">
                  <c:v>1396</c:v>
                </c:pt>
                <c:pt idx="80">
                  <c:v>1197</c:v>
                </c:pt>
                <c:pt idx="81">
                  <c:v>1197</c:v>
                </c:pt>
                <c:pt idx="82">
                  <c:v>1197</c:v>
                </c:pt>
                <c:pt idx="83">
                  <c:v>1396</c:v>
                </c:pt>
                <c:pt idx="84">
                  <c:v>999</c:v>
                </c:pt>
                <c:pt idx="85">
                  <c:v>999</c:v>
                </c:pt>
                <c:pt idx="86">
                  <c:v>999</c:v>
                </c:pt>
                <c:pt idx="87">
                  <c:v>1498</c:v>
                </c:pt>
                <c:pt idx="88">
                  <c:v>1498</c:v>
                </c:pt>
                <c:pt idx="89">
                  <c:v>1498</c:v>
                </c:pt>
                <c:pt idx="90">
                  <c:v>1197</c:v>
                </c:pt>
                <c:pt idx="91">
                  <c:v>1498</c:v>
                </c:pt>
                <c:pt idx="92">
                  <c:v>1197</c:v>
                </c:pt>
                <c:pt idx="93">
                  <c:v>1197</c:v>
                </c:pt>
                <c:pt idx="94">
                  <c:v>1248</c:v>
                </c:pt>
                <c:pt idx="95">
                  <c:v>1197</c:v>
                </c:pt>
                <c:pt idx="96">
                  <c:v>1248</c:v>
                </c:pt>
                <c:pt idx="97">
                  <c:v>1197</c:v>
                </c:pt>
                <c:pt idx="98">
                  <c:v>1248</c:v>
                </c:pt>
                <c:pt idx="99">
                  <c:v>1248</c:v>
                </c:pt>
                <c:pt idx="100">
                  <c:v>1197</c:v>
                </c:pt>
                <c:pt idx="101">
                  <c:v>1197</c:v>
                </c:pt>
                <c:pt idx="102">
                  <c:v>1197</c:v>
                </c:pt>
                <c:pt idx="103">
                  <c:v>1248</c:v>
                </c:pt>
                <c:pt idx="104">
                  <c:v>1248</c:v>
                </c:pt>
                <c:pt idx="105">
                  <c:v>1248</c:v>
                </c:pt>
                <c:pt idx="106">
                  <c:v>1498</c:v>
                </c:pt>
                <c:pt idx="107">
                  <c:v>1498</c:v>
                </c:pt>
                <c:pt idx="108">
                  <c:v>1498</c:v>
                </c:pt>
                <c:pt idx="109">
                  <c:v>1498</c:v>
                </c:pt>
                <c:pt idx="110">
                  <c:v>1498</c:v>
                </c:pt>
                <c:pt idx="111">
                  <c:v>1496</c:v>
                </c:pt>
                <c:pt idx="112">
                  <c:v>1496</c:v>
                </c:pt>
                <c:pt idx="113">
                  <c:v>1364</c:v>
                </c:pt>
                <c:pt idx="114">
                  <c:v>1364</c:v>
                </c:pt>
                <c:pt idx="115">
                  <c:v>1364</c:v>
                </c:pt>
                <c:pt idx="116">
                  <c:v>1496</c:v>
                </c:pt>
                <c:pt idx="117">
                  <c:v>1496</c:v>
                </c:pt>
                <c:pt idx="118">
                  <c:v>1364</c:v>
                </c:pt>
                <c:pt idx="119">
                  <c:v>1364</c:v>
                </c:pt>
                <c:pt idx="120">
                  <c:v>1496</c:v>
                </c:pt>
                <c:pt idx="121">
                  <c:v>1496</c:v>
                </c:pt>
                <c:pt idx="122">
                  <c:v>1197</c:v>
                </c:pt>
                <c:pt idx="123">
                  <c:v>1364</c:v>
                </c:pt>
                <c:pt idx="124">
                  <c:v>1364</c:v>
                </c:pt>
                <c:pt idx="125">
                  <c:v>1197</c:v>
                </c:pt>
                <c:pt idx="126">
                  <c:v>1364</c:v>
                </c:pt>
                <c:pt idx="127">
                  <c:v>1461</c:v>
                </c:pt>
                <c:pt idx="128">
                  <c:v>1461</c:v>
                </c:pt>
                <c:pt idx="129">
                  <c:v>1461</c:v>
                </c:pt>
                <c:pt idx="130">
                  <c:v>1798</c:v>
                </c:pt>
                <c:pt idx="131">
                  <c:v>1968</c:v>
                </c:pt>
                <c:pt idx="132">
                  <c:v>1968</c:v>
                </c:pt>
                <c:pt idx="133">
                  <c:v>1968</c:v>
                </c:pt>
                <c:pt idx="134">
                  <c:v>1968</c:v>
                </c:pt>
                <c:pt idx="135">
                  <c:v>1995</c:v>
                </c:pt>
                <c:pt idx="136">
                  <c:v>1998</c:v>
                </c:pt>
                <c:pt idx="137">
                  <c:v>1995</c:v>
                </c:pt>
                <c:pt idx="138">
                  <c:v>4951</c:v>
                </c:pt>
                <c:pt idx="139">
                  <c:v>2979</c:v>
                </c:pt>
                <c:pt idx="140">
                  <c:v>2982</c:v>
                </c:pt>
                <c:pt idx="141">
                  <c:v>2993</c:v>
                </c:pt>
                <c:pt idx="142">
                  <c:v>2993</c:v>
                </c:pt>
                <c:pt idx="143">
                  <c:v>2993</c:v>
                </c:pt>
                <c:pt idx="144">
                  <c:v>998</c:v>
                </c:pt>
                <c:pt idx="145">
                  <c:v>998</c:v>
                </c:pt>
                <c:pt idx="146">
                  <c:v>998</c:v>
                </c:pt>
                <c:pt idx="147">
                  <c:v>998</c:v>
                </c:pt>
                <c:pt idx="148">
                  <c:v>998</c:v>
                </c:pt>
                <c:pt idx="149">
                  <c:v>998</c:v>
                </c:pt>
                <c:pt idx="150">
                  <c:v>998</c:v>
                </c:pt>
                <c:pt idx="151">
                  <c:v>998</c:v>
                </c:pt>
                <c:pt idx="152">
                  <c:v>998</c:v>
                </c:pt>
                <c:pt idx="153">
                  <c:v>998</c:v>
                </c:pt>
                <c:pt idx="154">
                  <c:v>1120</c:v>
                </c:pt>
                <c:pt idx="155">
                  <c:v>1120</c:v>
                </c:pt>
                <c:pt idx="156">
                  <c:v>1197</c:v>
                </c:pt>
                <c:pt idx="157">
                  <c:v>1197</c:v>
                </c:pt>
                <c:pt idx="158">
                  <c:v>1198</c:v>
                </c:pt>
                <c:pt idx="159">
                  <c:v>1198</c:v>
                </c:pt>
                <c:pt idx="160">
                  <c:v>1198</c:v>
                </c:pt>
                <c:pt idx="161">
                  <c:v>1198</c:v>
                </c:pt>
                <c:pt idx="162">
                  <c:v>1198</c:v>
                </c:pt>
                <c:pt idx="163">
                  <c:v>1198</c:v>
                </c:pt>
                <c:pt idx="164">
                  <c:v>1198</c:v>
                </c:pt>
                <c:pt idx="165">
                  <c:v>1198</c:v>
                </c:pt>
                <c:pt idx="166">
                  <c:v>1198</c:v>
                </c:pt>
                <c:pt idx="167">
                  <c:v>1198</c:v>
                </c:pt>
                <c:pt idx="168">
                  <c:v>1198</c:v>
                </c:pt>
                <c:pt idx="169">
                  <c:v>1198</c:v>
                </c:pt>
                <c:pt idx="170">
                  <c:v>1198</c:v>
                </c:pt>
                <c:pt idx="171">
                  <c:v>1198</c:v>
                </c:pt>
                <c:pt idx="172">
                  <c:v>1198</c:v>
                </c:pt>
                <c:pt idx="173">
                  <c:v>1198</c:v>
                </c:pt>
                <c:pt idx="174">
                  <c:v>1198</c:v>
                </c:pt>
                <c:pt idx="175">
                  <c:v>1198</c:v>
                </c:pt>
                <c:pt idx="176">
                  <c:v>1198</c:v>
                </c:pt>
                <c:pt idx="177">
                  <c:v>1198</c:v>
                </c:pt>
                <c:pt idx="178">
                  <c:v>1198</c:v>
                </c:pt>
                <c:pt idx="179">
                  <c:v>1198</c:v>
                </c:pt>
                <c:pt idx="180">
                  <c:v>1197</c:v>
                </c:pt>
                <c:pt idx="181">
                  <c:v>1199</c:v>
                </c:pt>
                <c:pt idx="182">
                  <c:v>1199</c:v>
                </c:pt>
                <c:pt idx="183">
                  <c:v>1199</c:v>
                </c:pt>
                <c:pt idx="184">
                  <c:v>1199</c:v>
                </c:pt>
                <c:pt idx="185">
                  <c:v>1199</c:v>
                </c:pt>
                <c:pt idx="186">
                  <c:v>1199</c:v>
                </c:pt>
                <c:pt idx="187">
                  <c:v>1193</c:v>
                </c:pt>
                <c:pt idx="188">
                  <c:v>1248</c:v>
                </c:pt>
                <c:pt idx="189">
                  <c:v>1193</c:v>
                </c:pt>
                <c:pt idx="190">
                  <c:v>1193</c:v>
                </c:pt>
                <c:pt idx="191">
                  <c:v>1193</c:v>
                </c:pt>
                <c:pt idx="192">
                  <c:v>1248</c:v>
                </c:pt>
                <c:pt idx="193">
                  <c:v>1248</c:v>
                </c:pt>
                <c:pt idx="194">
                  <c:v>1248</c:v>
                </c:pt>
                <c:pt idx="195">
                  <c:v>1248</c:v>
                </c:pt>
                <c:pt idx="196">
                  <c:v>1248</c:v>
                </c:pt>
                <c:pt idx="197">
                  <c:v>1248</c:v>
                </c:pt>
                <c:pt idx="198">
                  <c:v>1298</c:v>
                </c:pt>
                <c:pt idx="199">
                  <c:v>1298</c:v>
                </c:pt>
                <c:pt idx="200">
                  <c:v>1493</c:v>
                </c:pt>
                <c:pt idx="201">
                  <c:v>1493</c:v>
                </c:pt>
                <c:pt idx="202">
                  <c:v>1493</c:v>
                </c:pt>
                <c:pt idx="203">
                  <c:v>1493</c:v>
                </c:pt>
                <c:pt idx="204">
                  <c:v>2523</c:v>
                </c:pt>
                <c:pt idx="205">
                  <c:v>2523</c:v>
                </c:pt>
                <c:pt idx="206">
                  <c:v>1248</c:v>
                </c:pt>
                <c:pt idx="207">
                  <c:v>1248</c:v>
                </c:pt>
                <c:pt idx="208">
                  <c:v>1248</c:v>
                </c:pt>
                <c:pt idx="209">
                  <c:v>1248</c:v>
                </c:pt>
                <c:pt idx="210">
                  <c:v>1248</c:v>
                </c:pt>
                <c:pt idx="211">
                  <c:v>1248</c:v>
                </c:pt>
                <c:pt idx="212">
                  <c:v>1248</c:v>
                </c:pt>
                <c:pt idx="213">
                  <c:v>1248</c:v>
                </c:pt>
                <c:pt idx="214">
                  <c:v>1248</c:v>
                </c:pt>
                <c:pt idx="215">
                  <c:v>1197</c:v>
                </c:pt>
                <c:pt idx="216">
                  <c:v>1197</c:v>
                </c:pt>
                <c:pt idx="217">
                  <c:v>1197</c:v>
                </c:pt>
                <c:pt idx="218">
                  <c:v>1396</c:v>
                </c:pt>
                <c:pt idx="219">
                  <c:v>1498</c:v>
                </c:pt>
                <c:pt idx="220">
                  <c:v>1498</c:v>
                </c:pt>
                <c:pt idx="221">
                  <c:v>1498</c:v>
                </c:pt>
                <c:pt idx="222">
                  <c:v>1461</c:v>
                </c:pt>
                <c:pt idx="223">
                  <c:v>1461</c:v>
                </c:pt>
                <c:pt idx="224">
                  <c:v>1461</c:v>
                </c:pt>
                <c:pt idx="225">
                  <c:v>1461</c:v>
                </c:pt>
                <c:pt idx="226">
                  <c:v>1461</c:v>
                </c:pt>
                <c:pt idx="227">
                  <c:v>1461</c:v>
                </c:pt>
                <c:pt idx="228">
                  <c:v>1582</c:v>
                </c:pt>
                <c:pt idx="229">
                  <c:v>1582</c:v>
                </c:pt>
                <c:pt idx="230">
                  <c:v>1582</c:v>
                </c:pt>
                <c:pt idx="231">
                  <c:v>1582</c:v>
                </c:pt>
                <c:pt idx="232">
                  <c:v>1461</c:v>
                </c:pt>
                <c:pt idx="233">
                  <c:v>1461</c:v>
                </c:pt>
                <c:pt idx="234">
                  <c:v>1461</c:v>
                </c:pt>
                <c:pt idx="235">
                  <c:v>1461</c:v>
                </c:pt>
                <c:pt idx="236">
                  <c:v>1461</c:v>
                </c:pt>
                <c:pt idx="237">
                  <c:v>1461</c:v>
                </c:pt>
                <c:pt idx="238">
                  <c:v>1461</c:v>
                </c:pt>
                <c:pt idx="239">
                  <c:v>1598</c:v>
                </c:pt>
                <c:pt idx="240">
                  <c:v>1498</c:v>
                </c:pt>
                <c:pt idx="241">
                  <c:v>1197</c:v>
                </c:pt>
                <c:pt idx="242">
                  <c:v>2179</c:v>
                </c:pt>
                <c:pt idx="243">
                  <c:v>2179</c:v>
                </c:pt>
                <c:pt idx="244">
                  <c:v>2179</c:v>
                </c:pt>
                <c:pt idx="245">
                  <c:v>2523</c:v>
                </c:pt>
                <c:pt idx="246">
                  <c:v>2179</c:v>
                </c:pt>
                <c:pt idx="247">
                  <c:v>2179</c:v>
                </c:pt>
                <c:pt idx="248">
                  <c:v>2179</c:v>
                </c:pt>
                <c:pt idx="249">
                  <c:v>2179</c:v>
                </c:pt>
                <c:pt idx="250">
                  <c:v>2179</c:v>
                </c:pt>
                <c:pt idx="251">
                  <c:v>2179</c:v>
                </c:pt>
                <c:pt idx="252">
                  <c:v>2179</c:v>
                </c:pt>
                <c:pt idx="253">
                  <c:v>2179</c:v>
                </c:pt>
                <c:pt idx="254">
                  <c:v>1498</c:v>
                </c:pt>
                <c:pt idx="255">
                  <c:v>1598</c:v>
                </c:pt>
                <c:pt idx="256">
                  <c:v>1498</c:v>
                </c:pt>
                <c:pt idx="257">
                  <c:v>1598</c:v>
                </c:pt>
                <c:pt idx="258">
                  <c:v>2179</c:v>
                </c:pt>
                <c:pt idx="259">
                  <c:v>2179</c:v>
                </c:pt>
                <c:pt idx="260">
                  <c:v>2179</c:v>
                </c:pt>
                <c:pt idx="261">
                  <c:v>2179</c:v>
                </c:pt>
                <c:pt idx="262">
                  <c:v>2179</c:v>
                </c:pt>
                <c:pt idx="263">
                  <c:v>2179</c:v>
                </c:pt>
                <c:pt idx="264">
                  <c:v>2179</c:v>
                </c:pt>
                <c:pt idx="265">
                  <c:v>2179</c:v>
                </c:pt>
                <c:pt idx="266">
                  <c:v>2179</c:v>
                </c:pt>
                <c:pt idx="267">
                  <c:v>2179</c:v>
                </c:pt>
                <c:pt idx="268">
                  <c:v>2179</c:v>
                </c:pt>
                <c:pt idx="269">
                  <c:v>2179</c:v>
                </c:pt>
                <c:pt idx="270">
                  <c:v>2179</c:v>
                </c:pt>
                <c:pt idx="271">
                  <c:v>2179</c:v>
                </c:pt>
                <c:pt idx="272">
                  <c:v>2179</c:v>
                </c:pt>
                <c:pt idx="273">
                  <c:v>2179</c:v>
                </c:pt>
                <c:pt idx="274">
                  <c:v>2179</c:v>
                </c:pt>
                <c:pt idx="275">
                  <c:v>2179</c:v>
                </c:pt>
                <c:pt idx="276">
                  <c:v>2179</c:v>
                </c:pt>
                <c:pt idx="277">
                  <c:v>2179</c:v>
                </c:pt>
                <c:pt idx="278">
                  <c:v>2179</c:v>
                </c:pt>
                <c:pt idx="279">
                  <c:v>2179</c:v>
                </c:pt>
                <c:pt idx="280">
                  <c:v>2179</c:v>
                </c:pt>
                <c:pt idx="281">
                  <c:v>2179</c:v>
                </c:pt>
                <c:pt idx="282">
                  <c:v>2393</c:v>
                </c:pt>
                <c:pt idx="283">
                  <c:v>2393</c:v>
                </c:pt>
                <c:pt idx="284">
                  <c:v>2393</c:v>
                </c:pt>
                <c:pt idx="285">
                  <c:v>2393</c:v>
                </c:pt>
                <c:pt idx="286">
                  <c:v>2393</c:v>
                </c:pt>
                <c:pt idx="287">
                  <c:v>2694</c:v>
                </c:pt>
                <c:pt idx="288">
                  <c:v>2694</c:v>
                </c:pt>
                <c:pt idx="289">
                  <c:v>2393</c:v>
                </c:pt>
                <c:pt idx="290">
                  <c:v>2393</c:v>
                </c:pt>
                <c:pt idx="291">
                  <c:v>2755</c:v>
                </c:pt>
                <c:pt idx="292">
                  <c:v>2755</c:v>
                </c:pt>
                <c:pt idx="293">
                  <c:v>2393</c:v>
                </c:pt>
                <c:pt idx="294">
                  <c:v>2393</c:v>
                </c:pt>
                <c:pt idx="295">
                  <c:v>2694</c:v>
                </c:pt>
                <c:pt idx="296">
                  <c:v>2393</c:v>
                </c:pt>
                <c:pt idx="297">
                  <c:v>2393</c:v>
                </c:pt>
                <c:pt idx="298">
                  <c:v>1798</c:v>
                </c:pt>
                <c:pt idx="299">
                  <c:v>1798</c:v>
                </c:pt>
                <c:pt idx="300">
                  <c:v>1798</c:v>
                </c:pt>
                <c:pt idx="301">
                  <c:v>1364</c:v>
                </c:pt>
                <c:pt idx="302">
                  <c:v>1364</c:v>
                </c:pt>
                <c:pt idx="303">
                  <c:v>1798</c:v>
                </c:pt>
                <c:pt idx="304">
                  <c:v>1798</c:v>
                </c:pt>
                <c:pt idx="305">
                  <c:v>1798</c:v>
                </c:pt>
                <c:pt idx="306">
                  <c:v>1798</c:v>
                </c:pt>
                <c:pt idx="307">
                  <c:v>1968</c:v>
                </c:pt>
                <c:pt idx="308">
                  <c:v>1968</c:v>
                </c:pt>
                <c:pt idx="309">
                  <c:v>1798</c:v>
                </c:pt>
                <c:pt idx="310">
                  <c:v>1968</c:v>
                </c:pt>
                <c:pt idx="311">
                  <c:v>2755</c:v>
                </c:pt>
                <c:pt idx="312">
                  <c:v>2755</c:v>
                </c:pt>
                <c:pt idx="313">
                  <c:v>2755</c:v>
                </c:pt>
                <c:pt idx="314">
                  <c:v>2755</c:v>
                </c:pt>
                <c:pt idx="315">
                  <c:v>2694</c:v>
                </c:pt>
                <c:pt idx="316">
                  <c:v>2694</c:v>
                </c:pt>
                <c:pt idx="317">
                  <c:v>2755</c:v>
                </c:pt>
                <c:pt idx="318">
                  <c:v>3198</c:v>
                </c:pt>
                <c:pt idx="319">
                  <c:v>2198</c:v>
                </c:pt>
                <c:pt idx="320">
                  <c:v>2198</c:v>
                </c:pt>
                <c:pt idx="321">
                  <c:v>1995</c:v>
                </c:pt>
                <c:pt idx="322">
                  <c:v>1995</c:v>
                </c:pt>
                <c:pt idx="323">
                  <c:v>1995</c:v>
                </c:pt>
                <c:pt idx="324">
                  <c:v>1998</c:v>
                </c:pt>
                <c:pt idx="325">
                  <c:v>4461</c:v>
                </c:pt>
                <c:pt idx="326">
                  <c:v>796</c:v>
                </c:pt>
                <c:pt idx="327">
                  <c:v>796</c:v>
                </c:pt>
                <c:pt idx="328">
                  <c:v>1498</c:v>
                </c:pt>
                <c:pt idx="329">
                  <c:v>1248</c:v>
                </c:pt>
                <c:pt idx="330">
                  <c:v>1248</c:v>
                </c:pt>
                <c:pt idx="331">
                  <c:v>1248</c:v>
                </c:pt>
                <c:pt idx="332">
                  <c:v>1248</c:v>
                </c:pt>
                <c:pt idx="333">
                  <c:v>1197</c:v>
                </c:pt>
                <c:pt idx="334">
                  <c:v>1197</c:v>
                </c:pt>
                <c:pt idx="335">
                  <c:v>1197</c:v>
                </c:pt>
                <c:pt idx="336">
                  <c:v>1197</c:v>
                </c:pt>
                <c:pt idx="337">
                  <c:v>1197</c:v>
                </c:pt>
                <c:pt idx="338">
                  <c:v>1197</c:v>
                </c:pt>
                <c:pt idx="339">
                  <c:v>1197</c:v>
                </c:pt>
                <c:pt idx="340">
                  <c:v>1197</c:v>
                </c:pt>
                <c:pt idx="341">
                  <c:v>1197</c:v>
                </c:pt>
                <c:pt idx="342">
                  <c:v>1197</c:v>
                </c:pt>
                <c:pt idx="343">
                  <c:v>1197</c:v>
                </c:pt>
                <c:pt idx="344">
                  <c:v>1197</c:v>
                </c:pt>
                <c:pt idx="345">
                  <c:v>1197</c:v>
                </c:pt>
                <c:pt idx="346">
                  <c:v>1197</c:v>
                </c:pt>
                <c:pt idx="347">
                  <c:v>998</c:v>
                </c:pt>
                <c:pt idx="348">
                  <c:v>1493</c:v>
                </c:pt>
                <c:pt idx="349">
                  <c:v>1493</c:v>
                </c:pt>
                <c:pt idx="350">
                  <c:v>1493</c:v>
                </c:pt>
                <c:pt idx="351">
                  <c:v>1493</c:v>
                </c:pt>
                <c:pt idx="352">
                  <c:v>1493</c:v>
                </c:pt>
                <c:pt idx="353">
                  <c:v>1493</c:v>
                </c:pt>
                <c:pt idx="354">
                  <c:v>1493</c:v>
                </c:pt>
                <c:pt idx="355">
                  <c:v>1248</c:v>
                </c:pt>
                <c:pt idx="356">
                  <c:v>1248</c:v>
                </c:pt>
                <c:pt idx="357">
                  <c:v>1248</c:v>
                </c:pt>
                <c:pt idx="358">
                  <c:v>1248</c:v>
                </c:pt>
                <c:pt idx="359">
                  <c:v>2489</c:v>
                </c:pt>
                <c:pt idx="360">
                  <c:v>2489</c:v>
                </c:pt>
                <c:pt idx="361">
                  <c:v>2179</c:v>
                </c:pt>
                <c:pt idx="362">
                  <c:v>2179</c:v>
                </c:pt>
                <c:pt idx="363">
                  <c:v>2179</c:v>
                </c:pt>
                <c:pt idx="364">
                  <c:v>2179</c:v>
                </c:pt>
                <c:pt idx="365">
                  <c:v>2179</c:v>
                </c:pt>
                <c:pt idx="366">
                  <c:v>2179</c:v>
                </c:pt>
                <c:pt idx="367">
                  <c:v>2179</c:v>
                </c:pt>
                <c:pt idx="368">
                  <c:v>1999</c:v>
                </c:pt>
                <c:pt idx="369">
                  <c:v>1999</c:v>
                </c:pt>
                <c:pt idx="370">
                  <c:v>1999</c:v>
                </c:pt>
                <c:pt idx="371">
                  <c:v>1999</c:v>
                </c:pt>
                <c:pt idx="372">
                  <c:v>1995</c:v>
                </c:pt>
                <c:pt idx="373">
                  <c:v>1999</c:v>
                </c:pt>
                <c:pt idx="374">
                  <c:v>1995</c:v>
                </c:pt>
                <c:pt idx="375">
                  <c:v>1999</c:v>
                </c:pt>
                <c:pt idx="376">
                  <c:v>1995</c:v>
                </c:pt>
                <c:pt idx="377">
                  <c:v>1999</c:v>
                </c:pt>
                <c:pt idx="378">
                  <c:v>1999</c:v>
                </c:pt>
                <c:pt idx="379">
                  <c:v>1995</c:v>
                </c:pt>
                <c:pt idx="380">
                  <c:v>1798</c:v>
                </c:pt>
                <c:pt idx="381">
                  <c:v>2979</c:v>
                </c:pt>
                <c:pt idx="382">
                  <c:v>796</c:v>
                </c:pt>
                <c:pt idx="383">
                  <c:v>796</c:v>
                </c:pt>
                <c:pt idx="384">
                  <c:v>1186</c:v>
                </c:pt>
                <c:pt idx="385">
                  <c:v>1197</c:v>
                </c:pt>
                <c:pt idx="386">
                  <c:v>1197</c:v>
                </c:pt>
                <c:pt idx="387">
                  <c:v>1197</c:v>
                </c:pt>
                <c:pt idx="388">
                  <c:v>1197</c:v>
                </c:pt>
                <c:pt idx="389">
                  <c:v>1120</c:v>
                </c:pt>
                <c:pt idx="390">
                  <c:v>1197</c:v>
                </c:pt>
                <c:pt idx="391">
                  <c:v>1120</c:v>
                </c:pt>
                <c:pt idx="392">
                  <c:v>1120</c:v>
                </c:pt>
                <c:pt idx="393">
                  <c:v>1197</c:v>
                </c:pt>
                <c:pt idx="394">
                  <c:v>2523</c:v>
                </c:pt>
                <c:pt idx="395">
                  <c:v>2523</c:v>
                </c:pt>
                <c:pt idx="396">
                  <c:v>2523</c:v>
                </c:pt>
                <c:pt idx="397">
                  <c:v>2523</c:v>
                </c:pt>
                <c:pt idx="398">
                  <c:v>2523</c:v>
                </c:pt>
                <c:pt idx="399">
                  <c:v>1248</c:v>
                </c:pt>
                <c:pt idx="400">
                  <c:v>1248</c:v>
                </c:pt>
                <c:pt idx="401">
                  <c:v>1248</c:v>
                </c:pt>
                <c:pt idx="402">
                  <c:v>1248</c:v>
                </c:pt>
                <c:pt idx="403">
                  <c:v>1462</c:v>
                </c:pt>
                <c:pt idx="404">
                  <c:v>1498</c:v>
                </c:pt>
                <c:pt idx="405">
                  <c:v>1498</c:v>
                </c:pt>
                <c:pt idx="406">
                  <c:v>1498</c:v>
                </c:pt>
                <c:pt idx="407">
                  <c:v>1598</c:v>
                </c:pt>
                <c:pt idx="408">
                  <c:v>1498</c:v>
                </c:pt>
                <c:pt idx="409">
                  <c:v>1598</c:v>
                </c:pt>
                <c:pt idx="410">
                  <c:v>1498</c:v>
                </c:pt>
                <c:pt idx="411">
                  <c:v>1498</c:v>
                </c:pt>
                <c:pt idx="412">
                  <c:v>1598</c:v>
                </c:pt>
                <c:pt idx="413">
                  <c:v>1498</c:v>
                </c:pt>
                <c:pt idx="414">
                  <c:v>1498</c:v>
                </c:pt>
                <c:pt idx="415">
                  <c:v>1598</c:v>
                </c:pt>
                <c:pt idx="416">
                  <c:v>1598</c:v>
                </c:pt>
                <c:pt idx="417">
                  <c:v>1598</c:v>
                </c:pt>
                <c:pt idx="418">
                  <c:v>1598</c:v>
                </c:pt>
                <c:pt idx="419">
                  <c:v>1498</c:v>
                </c:pt>
                <c:pt idx="420">
                  <c:v>1498</c:v>
                </c:pt>
                <c:pt idx="421">
                  <c:v>1396</c:v>
                </c:pt>
                <c:pt idx="422">
                  <c:v>1591</c:v>
                </c:pt>
                <c:pt idx="423">
                  <c:v>1591</c:v>
                </c:pt>
                <c:pt idx="424">
                  <c:v>1591</c:v>
                </c:pt>
                <c:pt idx="425">
                  <c:v>1591</c:v>
                </c:pt>
                <c:pt idx="426">
                  <c:v>1591</c:v>
                </c:pt>
                <c:pt idx="427">
                  <c:v>1396</c:v>
                </c:pt>
                <c:pt idx="428">
                  <c:v>1582</c:v>
                </c:pt>
                <c:pt idx="429">
                  <c:v>1582</c:v>
                </c:pt>
                <c:pt idx="430">
                  <c:v>1582</c:v>
                </c:pt>
                <c:pt idx="431">
                  <c:v>1582</c:v>
                </c:pt>
                <c:pt idx="432">
                  <c:v>1582</c:v>
                </c:pt>
                <c:pt idx="433">
                  <c:v>1591</c:v>
                </c:pt>
                <c:pt idx="434">
                  <c:v>1582</c:v>
                </c:pt>
                <c:pt idx="435">
                  <c:v>1396</c:v>
                </c:pt>
                <c:pt idx="436">
                  <c:v>1591</c:v>
                </c:pt>
                <c:pt idx="437">
                  <c:v>1591</c:v>
                </c:pt>
                <c:pt idx="438">
                  <c:v>1995</c:v>
                </c:pt>
                <c:pt idx="439">
                  <c:v>2993</c:v>
                </c:pt>
                <c:pt idx="440">
                  <c:v>1998</c:v>
                </c:pt>
                <c:pt idx="441">
                  <c:v>4395</c:v>
                </c:pt>
                <c:pt idx="442">
                  <c:v>1493</c:v>
                </c:pt>
                <c:pt idx="443">
                  <c:v>1493</c:v>
                </c:pt>
                <c:pt idx="444">
                  <c:v>1493</c:v>
                </c:pt>
                <c:pt idx="445">
                  <c:v>1493</c:v>
                </c:pt>
                <c:pt idx="446">
                  <c:v>1493</c:v>
                </c:pt>
                <c:pt idx="447">
                  <c:v>1461</c:v>
                </c:pt>
                <c:pt idx="448">
                  <c:v>1461</c:v>
                </c:pt>
                <c:pt idx="449">
                  <c:v>1461</c:v>
                </c:pt>
              </c:numCache>
            </c:numRef>
          </c:xVal>
          <c:yVal>
            <c:numRef>
              <c:f>'Task 3'!$C$5:$C$454</c:f>
              <c:numCache>
                <c:formatCode>General</c:formatCode>
                <c:ptCount val="450"/>
                <c:pt idx="0">
                  <c:v>24</c:v>
                </c:pt>
                <c:pt idx="1">
                  <c:v>24</c:v>
                </c:pt>
                <c:pt idx="2">
                  <c:v>24</c:v>
                </c:pt>
                <c:pt idx="3">
                  <c:v>24</c:v>
                </c:pt>
                <c:pt idx="4">
                  <c:v>24</c:v>
                </c:pt>
                <c:pt idx="5">
                  <c:v>28</c:v>
                </c:pt>
                <c:pt idx="6">
                  <c:v>28</c:v>
                </c:pt>
                <c:pt idx="7">
                  <c:v>28</c:v>
                </c:pt>
                <c:pt idx="8">
                  <c:v>28</c:v>
                </c:pt>
                <c:pt idx="9">
                  <c:v>28</c:v>
                </c:pt>
                <c:pt idx="10">
                  <c:v>28</c:v>
                </c:pt>
                <c:pt idx="11">
                  <c:v>28</c:v>
                </c:pt>
                <c:pt idx="12">
                  <c:v>28</c:v>
                </c:pt>
                <c:pt idx="13">
                  <c:v>28</c:v>
                </c:pt>
                <c:pt idx="14">
                  <c:v>28</c:v>
                </c:pt>
                <c:pt idx="15">
                  <c:v>28</c:v>
                </c:pt>
                <c:pt idx="16">
                  <c:v>28</c:v>
                </c:pt>
                <c:pt idx="17">
                  <c:v>40</c:v>
                </c:pt>
                <c:pt idx="18">
                  <c:v>40</c:v>
                </c:pt>
                <c:pt idx="19">
                  <c:v>40</c:v>
                </c:pt>
                <c:pt idx="20">
                  <c:v>35</c:v>
                </c:pt>
                <c:pt idx="21">
                  <c:v>35</c:v>
                </c:pt>
                <c:pt idx="22">
                  <c:v>35</c:v>
                </c:pt>
                <c:pt idx="23">
                  <c:v>35</c:v>
                </c:pt>
                <c:pt idx="24">
                  <c:v>35</c:v>
                </c:pt>
                <c:pt idx="25">
                  <c:v>35</c:v>
                </c:pt>
                <c:pt idx="26">
                  <c:v>35</c:v>
                </c:pt>
                <c:pt idx="27">
                  <c:v>35</c:v>
                </c:pt>
                <c:pt idx="28">
                  <c:v>35</c:v>
                </c:pt>
                <c:pt idx="29">
                  <c:v>35</c:v>
                </c:pt>
                <c:pt idx="30">
                  <c:v>35</c:v>
                </c:pt>
                <c:pt idx="31">
                  <c:v>35</c:v>
                </c:pt>
                <c:pt idx="32">
                  <c:v>35</c:v>
                </c:pt>
                <c:pt idx="33">
                  <c:v>35</c:v>
                </c:pt>
                <c:pt idx="34">
                  <c:v>35</c:v>
                </c:pt>
                <c:pt idx="35">
                  <c:v>35</c:v>
                </c:pt>
                <c:pt idx="36">
                  <c:v>35</c:v>
                </c:pt>
                <c:pt idx="37">
                  <c:v>35</c:v>
                </c:pt>
                <c:pt idx="38">
                  <c:v>35</c:v>
                </c:pt>
                <c:pt idx="39">
                  <c:v>35</c:v>
                </c:pt>
                <c:pt idx="40">
                  <c:v>35</c:v>
                </c:pt>
                <c:pt idx="41">
                  <c:v>32</c:v>
                </c:pt>
                <c:pt idx="42">
                  <c:v>32</c:v>
                </c:pt>
                <c:pt idx="43">
                  <c:v>32</c:v>
                </c:pt>
                <c:pt idx="44">
                  <c:v>32</c:v>
                </c:pt>
                <c:pt idx="45">
                  <c:v>32</c:v>
                </c:pt>
                <c:pt idx="46">
                  <c:v>32</c:v>
                </c:pt>
                <c:pt idx="47">
                  <c:v>32</c:v>
                </c:pt>
                <c:pt idx="48">
                  <c:v>45</c:v>
                </c:pt>
                <c:pt idx="49">
                  <c:v>45</c:v>
                </c:pt>
                <c:pt idx="50">
                  <c:v>45</c:v>
                </c:pt>
                <c:pt idx="51">
                  <c:v>45</c:v>
                </c:pt>
                <c:pt idx="52">
                  <c:v>45</c:v>
                </c:pt>
                <c:pt idx="53">
                  <c:v>45</c:v>
                </c:pt>
                <c:pt idx="54">
                  <c:v>45</c:v>
                </c:pt>
                <c:pt idx="55">
                  <c:v>45</c:v>
                </c:pt>
                <c:pt idx="56">
                  <c:v>45</c:v>
                </c:pt>
                <c:pt idx="57">
                  <c:v>45</c:v>
                </c:pt>
                <c:pt idx="58">
                  <c:v>45</c:v>
                </c:pt>
                <c:pt idx="59">
                  <c:v>45</c:v>
                </c:pt>
                <c:pt idx="60">
                  <c:v>45</c:v>
                </c:pt>
                <c:pt idx="61">
                  <c:v>45</c:v>
                </c:pt>
                <c:pt idx="62">
                  <c:v>44</c:v>
                </c:pt>
                <c:pt idx="63">
                  <c:v>44</c:v>
                </c:pt>
                <c:pt idx="64">
                  <c:v>44</c:v>
                </c:pt>
                <c:pt idx="65">
                  <c:v>44</c:v>
                </c:pt>
                <c:pt idx="66">
                  <c:v>44</c:v>
                </c:pt>
                <c:pt idx="67">
                  <c:v>44</c:v>
                </c:pt>
                <c:pt idx="68">
                  <c:v>44</c:v>
                </c:pt>
                <c:pt idx="69">
                  <c:v>44</c:v>
                </c:pt>
                <c:pt idx="70">
                  <c:v>42</c:v>
                </c:pt>
                <c:pt idx="71">
                  <c:v>42</c:v>
                </c:pt>
                <c:pt idx="72">
                  <c:v>45</c:v>
                </c:pt>
                <c:pt idx="73">
                  <c:v>45</c:v>
                </c:pt>
                <c:pt idx="74">
                  <c:v>45</c:v>
                </c:pt>
                <c:pt idx="75">
                  <c:v>45</c:v>
                </c:pt>
                <c:pt idx="76">
                  <c:v>45</c:v>
                </c:pt>
                <c:pt idx="77">
                  <c:v>45</c:v>
                </c:pt>
                <c:pt idx="78">
                  <c:v>45</c:v>
                </c:pt>
                <c:pt idx="79">
                  <c:v>45</c:v>
                </c:pt>
                <c:pt idx="80">
                  <c:v>45</c:v>
                </c:pt>
                <c:pt idx="81">
                  <c:v>45</c:v>
                </c:pt>
                <c:pt idx="82">
                  <c:v>45</c:v>
                </c:pt>
                <c:pt idx="83">
                  <c:v>45</c:v>
                </c:pt>
                <c:pt idx="84">
                  <c:v>45</c:v>
                </c:pt>
                <c:pt idx="85">
                  <c:v>45</c:v>
                </c:pt>
                <c:pt idx="86">
                  <c:v>45</c:v>
                </c:pt>
                <c:pt idx="87">
                  <c:v>45</c:v>
                </c:pt>
                <c:pt idx="88">
                  <c:v>45</c:v>
                </c:pt>
                <c:pt idx="89">
                  <c:v>45</c:v>
                </c:pt>
                <c:pt idx="90">
                  <c:v>45</c:v>
                </c:pt>
                <c:pt idx="91">
                  <c:v>45</c:v>
                </c:pt>
                <c:pt idx="92">
                  <c:v>37</c:v>
                </c:pt>
                <c:pt idx="93">
                  <c:v>37</c:v>
                </c:pt>
                <c:pt idx="94">
                  <c:v>37</c:v>
                </c:pt>
                <c:pt idx="95">
                  <c:v>37</c:v>
                </c:pt>
                <c:pt idx="96">
                  <c:v>37</c:v>
                </c:pt>
                <c:pt idx="97">
                  <c:v>37</c:v>
                </c:pt>
                <c:pt idx="98">
                  <c:v>37</c:v>
                </c:pt>
                <c:pt idx="99">
                  <c:v>37</c:v>
                </c:pt>
                <c:pt idx="100">
                  <c:v>37</c:v>
                </c:pt>
                <c:pt idx="101">
                  <c:v>37</c:v>
                </c:pt>
                <c:pt idx="102">
                  <c:v>37</c:v>
                </c:pt>
                <c:pt idx="103">
                  <c:v>37</c:v>
                </c:pt>
                <c:pt idx="104">
                  <c:v>37</c:v>
                </c:pt>
                <c:pt idx="105">
                  <c:v>37</c:v>
                </c:pt>
                <c:pt idx="106">
                  <c:v>45</c:v>
                </c:pt>
                <c:pt idx="107">
                  <c:v>45</c:v>
                </c:pt>
                <c:pt idx="108">
                  <c:v>45</c:v>
                </c:pt>
                <c:pt idx="109">
                  <c:v>45</c:v>
                </c:pt>
                <c:pt idx="110">
                  <c:v>45</c:v>
                </c:pt>
                <c:pt idx="111">
                  <c:v>45</c:v>
                </c:pt>
                <c:pt idx="112">
                  <c:v>45</c:v>
                </c:pt>
                <c:pt idx="113">
                  <c:v>45</c:v>
                </c:pt>
                <c:pt idx="114">
                  <c:v>45</c:v>
                </c:pt>
                <c:pt idx="115">
                  <c:v>45</c:v>
                </c:pt>
                <c:pt idx="116">
                  <c:v>45</c:v>
                </c:pt>
                <c:pt idx="117">
                  <c:v>45</c:v>
                </c:pt>
                <c:pt idx="118">
                  <c:v>45</c:v>
                </c:pt>
                <c:pt idx="119">
                  <c:v>45</c:v>
                </c:pt>
                <c:pt idx="120">
                  <c:v>45</c:v>
                </c:pt>
                <c:pt idx="121">
                  <c:v>45</c:v>
                </c:pt>
                <c:pt idx="122">
                  <c:v>45</c:v>
                </c:pt>
                <c:pt idx="123">
                  <c:v>45</c:v>
                </c:pt>
                <c:pt idx="124">
                  <c:v>45</c:v>
                </c:pt>
                <c:pt idx="125">
                  <c:v>45</c:v>
                </c:pt>
                <c:pt idx="126">
                  <c:v>45</c:v>
                </c:pt>
                <c:pt idx="127">
                  <c:v>50</c:v>
                </c:pt>
                <c:pt idx="128">
                  <c:v>50</c:v>
                </c:pt>
                <c:pt idx="129">
                  <c:v>50</c:v>
                </c:pt>
                <c:pt idx="130">
                  <c:v>66</c:v>
                </c:pt>
                <c:pt idx="131">
                  <c:v>66</c:v>
                </c:pt>
                <c:pt idx="132">
                  <c:v>66</c:v>
                </c:pt>
                <c:pt idx="133">
                  <c:v>66</c:v>
                </c:pt>
                <c:pt idx="134">
                  <c:v>66</c:v>
                </c:pt>
                <c:pt idx="135">
                  <c:v>67</c:v>
                </c:pt>
                <c:pt idx="136">
                  <c:v>67</c:v>
                </c:pt>
                <c:pt idx="137">
                  <c:v>67</c:v>
                </c:pt>
                <c:pt idx="138">
                  <c:v>60.9</c:v>
                </c:pt>
                <c:pt idx="139">
                  <c:v>52</c:v>
                </c:pt>
                <c:pt idx="140">
                  <c:v>87</c:v>
                </c:pt>
                <c:pt idx="141">
                  <c:v>78</c:v>
                </c:pt>
                <c:pt idx="142">
                  <c:v>78</c:v>
                </c:pt>
                <c:pt idx="143">
                  <c:v>78</c:v>
                </c:pt>
                <c:pt idx="144">
                  <c:v>35</c:v>
                </c:pt>
                <c:pt idx="145">
                  <c:v>35</c:v>
                </c:pt>
                <c:pt idx="146">
                  <c:v>35</c:v>
                </c:pt>
                <c:pt idx="147">
                  <c:v>35</c:v>
                </c:pt>
                <c:pt idx="148">
                  <c:v>35</c:v>
                </c:pt>
                <c:pt idx="149">
                  <c:v>35</c:v>
                </c:pt>
                <c:pt idx="150">
                  <c:v>35</c:v>
                </c:pt>
                <c:pt idx="151">
                  <c:v>35</c:v>
                </c:pt>
                <c:pt idx="152">
                  <c:v>35</c:v>
                </c:pt>
                <c:pt idx="153">
                  <c:v>35</c:v>
                </c:pt>
                <c:pt idx="154">
                  <c:v>43</c:v>
                </c:pt>
                <c:pt idx="155">
                  <c:v>43</c:v>
                </c:pt>
                <c:pt idx="156">
                  <c:v>43</c:v>
                </c:pt>
                <c:pt idx="157">
                  <c:v>43</c:v>
                </c:pt>
                <c:pt idx="158">
                  <c:v>35</c:v>
                </c:pt>
                <c:pt idx="159">
                  <c:v>35</c:v>
                </c:pt>
                <c:pt idx="160">
                  <c:v>35</c:v>
                </c:pt>
                <c:pt idx="161">
                  <c:v>35</c:v>
                </c:pt>
                <c:pt idx="162">
                  <c:v>35</c:v>
                </c:pt>
                <c:pt idx="163">
                  <c:v>35</c:v>
                </c:pt>
                <c:pt idx="164">
                  <c:v>35</c:v>
                </c:pt>
                <c:pt idx="165">
                  <c:v>35</c:v>
                </c:pt>
                <c:pt idx="166">
                  <c:v>35</c:v>
                </c:pt>
                <c:pt idx="167">
                  <c:v>35</c:v>
                </c:pt>
                <c:pt idx="168">
                  <c:v>35</c:v>
                </c:pt>
                <c:pt idx="169">
                  <c:v>35</c:v>
                </c:pt>
                <c:pt idx="170">
                  <c:v>35</c:v>
                </c:pt>
                <c:pt idx="171">
                  <c:v>35</c:v>
                </c:pt>
                <c:pt idx="172">
                  <c:v>35</c:v>
                </c:pt>
                <c:pt idx="173">
                  <c:v>35</c:v>
                </c:pt>
                <c:pt idx="174">
                  <c:v>35</c:v>
                </c:pt>
                <c:pt idx="175">
                  <c:v>35</c:v>
                </c:pt>
                <c:pt idx="176">
                  <c:v>35</c:v>
                </c:pt>
                <c:pt idx="177">
                  <c:v>35</c:v>
                </c:pt>
                <c:pt idx="178">
                  <c:v>35</c:v>
                </c:pt>
                <c:pt idx="179">
                  <c:v>35</c:v>
                </c:pt>
                <c:pt idx="180">
                  <c:v>37</c:v>
                </c:pt>
                <c:pt idx="181">
                  <c:v>35</c:v>
                </c:pt>
                <c:pt idx="182">
                  <c:v>35</c:v>
                </c:pt>
                <c:pt idx="183">
                  <c:v>35</c:v>
                </c:pt>
                <c:pt idx="184">
                  <c:v>35</c:v>
                </c:pt>
                <c:pt idx="185">
                  <c:v>35</c:v>
                </c:pt>
                <c:pt idx="186">
                  <c:v>35</c:v>
                </c:pt>
                <c:pt idx="187">
                  <c:v>44</c:v>
                </c:pt>
                <c:pt idx="188">
                  <c:v>44</c:v>
                </c:pt>
                <c:pt idx="189">
                  <c:v>44</c:v>
                </c:pt>
                <c:pt idx="190">
                  <c:v>44</c:v>
                </c:pt>
                <c:pt idx="191">
                  <c:v>44</c:v>
                </c:pt>
                <c:pt idx="192">
                  <c:v>44</c:v>
                </c:pt>
                <c:pt idx="193">
                  <c:v>44</c:v>
                </c:pt>
                <c:pt idx="194">
                  <c:v>44</c:v>
                </c:pt>
                <c:pt idx="195">
                  <c:v>44</c:v>
                </c:pt>
                <c:pt idx="196">
                  <c:v>44</c:v>
                </c:pt>
                <c:pt idx="197">
                  <c:v>44</c:v>
                </c:pt>
                <c:pt idx="198">
                  <c:v>40</c:v>
                </c:pt>
                <c:pt idx="199">
                  <c:v>40</c:v>
                </c:pt>
                <c:pt idx="200">
                  <c:v>60</c:v>
                </c:pt>
                <c:pt idx="201">
                  <c:v>60</c:v>
                </c:pt>
                <c:pt idx="202">
                  <c:v>60</c:v>
                </c:pt>
                <c:pt idx="203">
                  <c:v>60</c:v>
                </c:pt>
                <c:pt idx="204">
                  <c:v>60</c:v>
                </c:pt>
                <c:pt idx="205">
                  <c:v>60</c:v>
                </c:pt>
                <c:pt idx="206">
                  <c:v>48</c:v>
                </c:pt>
                <c:pt idx="207">
                  <c:v>48</c:v>
                </c:pt>
                <c:pt idx="208">
                  <c:v>48</c:v>
                </c:pt>
                <c:pt idx="209">
                  <c:v>48</c:v>
                </c:pt>
                <c:pt idx="210">
                  <c:v>48</c:v>
                </c:pt>
                <c:pt idx="211">
                  <c:v>48</c:v>
                </c:pt>
                <c:pt idx="212">
                  <c:v>48</c:v>
                </c:pt>
                <c:pt idx="213">
                  <c:v>48</c:v>
                </c:pt>
                <c:pt idx="214">
                  <c:v>48</c:v>
                </c:pt>
                <c:pt idx="215">
                  <c:v>40</c:v>
                </c:pt>
                <c:pt idx="216">
                  <c:v>40</c:v>
                </c:pt>
                <c:pt idx="217">
                  <c:v>40</c:v>
                </c:pt>
                <c:pt idx="218">
                  <c:v>40</c:v>
                </c:pt>
                <c:pt idx="219">
                  <c:v>50</c:v>
                </c:pt>
                <c:pt idx="220">
                  <c:v>50</c:v>
                </c:pt>
                <c:pt idx="221">
                  <c:v>50</c:v>
                </c:pt>
                <c:pt idx="222">
                  <c:v>50</c:v>
                </c:pt>
                <c:pt idx="223">
                  <c:v>50</c:v>
                </c:pt>
                <c:pt idx="224">
                  <c:v>50</c:v>
                </c:pt>
                <c:pt idx="225">
                  <c:v>50</c:v>
                </c:pt>
                <c:pt idx="226">
                  <c:v>50</c:v>
                </c:pt>
                <c:pt idx="227">
                  <c:v>50</c:v>
                </c:pt>
                <c:pt idx="228">
                  <c:v>45</c:v>
                </c:pt>
                <c:pt idx="229">
                  <c:v>45</c:v>
                </c:pt>
                <c:pt idx="230">
                  <c:v>45</c:v>
                </c:pt>
                <c:pt idx="231">
                  <c:v>45</c:v>
                </c:pt>
                <c:pt idx="232">
                  <c:v>50</c:v>
                </c:pt>
                <c:pt idx="233">
                  <c:v>50</c:v>
                </c:pt>
                <c:pt idx="234">
                  <c:v>50</c:v>
                </c:pt>
                <c:pt idx="235">
                  <c:v>50</c:v>
                </c:pt>
                <c:pt idx="236">
                  <c:v>50</c:v>
                </c:pt>
                <c:pt idx="237">
                  <c:v>50</c:v>
                </c:pt>
                <c:pt idx="238">
                  <c:v>50</c:v>
                </c:pt>
                <c:pt idx="239">
                  <c:v>55</c:v>
                </c:pt>
                <c:pt idx="240">
                  <c:v>45</c:v>
                </c:pt>
                <c:pt idx="241">
                  <c:v>45</c:v>
                </c:pt>
                <c:pt idx="242">
                  <c:v>60</c:v>
                </c:pt>
                <c:pt idx="243">
                  <c:v>60</c:v>
                </c:pt>
                <c:pt idx="244">
                  <c:v>60</c:v>
                </c:pt>
                <c:pt idx="245">
                  <c:v>60</c:v>
                </c:pt>
                <c:pt idx="246">
                  <c:v>80</c:v>
                </c:pt>
                <c:pt idx="247">
                  <c:v>80</c:v>
                </c:pt>
                <c:pt idx="248">
                  <c:v>60</c:v>
                </c:pt>
                <c:pt idx="249">
                  <c:v>60</c:v>
                </c:pt>
                <c:pt idx="250">
                  <c:v>60</c:v>
                </c:pt>
                <c:pt idx="251">
                  <c:v>60</c:v>
                </c:pt>
                <c:pt idx="252">
                  <c:v>60</c:v>
                </c:pt>
                <c:pt idx="253">
                  <c:v>60</c:v>
                </c:pt>
                <c:pt idx="254">
                  <c:v>55</c:v>
                </c:pt>
                <c:pt idx="255">
                  <c:v>55</c:v>
                </c:pt>
                <c:pt idx="256">
                  <c:v>55</c:v>
                </c:pt>
                <c:pt idx="257">
                  <c:v>55</c:v>
                </c:pt>
                <c:pt idx="258">
                  <c:v>70</c:v>
                </c:pt>
                <c:pt idx="259">
                  <c:v>70</c:v>
                </c:pt>
                <c:pt idx="260">
                  <c:v>70</c:v>
                </c:pt>
                <c:pt idx="261">
                  <c:v>70</c:v>
                </c:pt>
                <c:pt idx="262">
                  <c:v>70</c:v>
                </c:pt>
                <c:pt idx="263">
                  <c:v>70</c:v>
                </c:pt>
                <c:pt idx="264">
                  <c:v>70</c:v>
                </c:pt>
                <c:pt idx="265">
                  <c:v>70</c:v>
                </c:pt>
                <c:pt idx="266">
                  <c:v>70</c:v>
                </c:pt>
                <c:pt idx="267">
                  <c:v>70</c:v>
                </c:pt>
                <c:pt idx="268">
                  <c:v>70</c:v>
                </c:pt>
                <c:pt idx="269">
                  <c:v>70</c:v>
                </c:pt>
                <c:pt idx="270">
                  <c:v>70</c:v>
                </c:pt>
                <c:pt idx="271">
                  <c:v>70</c:v>
                </c:pt>
                <c:pt idx="272">
                  <c:v>70</c:v>
                </c:pt>
                <c:pt idx="273">
                  <c:v>70</c:v>
                </c:pt>
                <c:pt idx="274">
                  <c:v>70</c:v>
                </c:pt>
                <c:pt idx="275">
                  <c:v>70</c:v>
                </c:pt>
                <c:pt idx="276">
                  <c:v>70</c:v>
                </c:pt>
                <c:pt idx="277">
                  <c:v>60</c:v>
                </c:pt>
                <c:pt idx="278">
                  <c:v>60</c:v>
                </c:pt>
                <c:pt idx="279">
                  <c:v>60</c:v>
                </c:pt>
                <c:pt idx="280">
                  <c:v>60</c:v>
                </c:pt>
                <c:pt idx="281">
                  <c:v>60</c:v>
                </c:pt>
                <c:pt idx="282">
                  <c:v>55</c:v>
                </c:pt>
                <c:pt idx="283">
                  <c:v>55</c:v>
                </c:pt>
                <c:pt idx="284">
                  <c:v>55</c:v>
                </c:pt>
                <c:pt idx="285">
                  <c:v>55</c:v>
                </c:pt>
                <c:pt idx="286">
                  <c:v>55</c:v>
                </c:pt>
                <c:pt idx="287">
                  <c:v>55</c:v>
                </c:pt>
                <c:pt idx="288">
                  <c:v>55</c:v>
                </c:pt>
                <c:pt idx="289">
                  <c:v>55</c:v>
                </c:pt>
                <c:pt idx="290">
                  <c:v>55</c:v>
                </c:pt>
                <c:pt idx="291">
                  <c:v>55</c:v>
                </c:pt>
                <c:pt idx="292">
                  <c:v>55</c:v>
                </c:pt>
                <c:pt idx="293">
                  <c:v>55</c:v>
                </c:pt>
                <c:pt idx="294">
                  <c:v>55</c:v>
                </c:pt>
                <c:pt idx="295">
                  <c:v>55</c:v>
                </c:pt>
                <c:pt idx="296">
                  <c:v>55</c:v>
                </c:pt>
                <c:pt idx="297">
                  <c:v>55</c:v>
                </c:pt>
                <c:pt idx="298">
                  <c:v>55</c:v>
                </c:pt>
                <c:pt idx="299">
                  <c:v>55</c:v>
                </c:pt>
                <c:pt idx="300">
                  <c:v>55</c:v>
                </c:pt>
                <c:pt idx="301">
                  <c:v>43</c:v>
                </c:pt>
                <c:pt idx="302">
                  <c:v>43</c:v>
                </c:pt>
                <c:pt idx="303">
                  <c:v>55</c:v>
                </c:pt>
                <c:pt idx="304">
                  <c:v>66</c:v>
                </c:pt>
                <c:pt idx="305">
                  <c:v>66</c:v>
                </c:pt>
                <c:pt idx="306">
                  <c:v>66</c:v>
                </c:pt>
                <c:pt idx="307">
                  <c:v>66</c:v>
                </c:pt>
                <c:pt idx="308">
                  <c:v>66</c:v>
                </c:pt>
                <c:pt idx="309">
                  <c:v>66</c:v>
                </c:pt>
                <c:pt idx="310">
                  <c:v>66</c:v>
                </c:pt>
                <c:pt idx="311">
                  <c:v>80</c:v>
                </c:pt>
                <c:pt idx="312">
                  <c:v>80</c:v>
                </c:pt>
                <c:pt idx="313">
                  <c:v>80</c:v>
                </c:pt>
                <c:pt idx="314">
                  <c:v>80</c:v>
                </c:pt>
                <c:pt idx="315">
                  <c:v>80</c:v>
                </c:pt>
                <c:pt idx="316">
                  <c:v>80</c:v>
                </c:pt>
                <c:pt idx="317">
                  <c:v>80</c:v>
                </c:pt>
                <c:pt idx="318">
                  <c:v>80</c:v>
                </c:pt>
                <c:pt idx="319">
                  <c:v>80</c:v>
                </c:pt>
                <c:pt idx="320">
                  <c:v>80</c:v>
                </c:pt>
                <c:pt idx="321">
                  <c:v>51</c:v>
                </c:pt>
                <c:pt idx="322">
                  <c:v>51</c:v>
                </c:pt>
                <c:pt idx="323">
                  <c:v>51</c:v>
                </c:pt>
                <c:pt idx="324">
                  <c:v>51</c:v>
                </c:pt>
                <c:pt idx="325">
                  <c:v>93</c:v>
                </c:pt>
                <c:pt idx="326">
                  <c:v>35</c:v>
                </c:pt>
                <c:pt idx="327">
                  <c:v>36</c:v>
                </c:pt>
                <c:pt idx="328">
                  <c:v>40</c:v>
                </c:pt>
                <c:pt idx="329">
                  <c:v>37</c:v>
                </c:pt>
                <c:pt idx="330">
                  <c:v>37</c:v>
                </c:pt>
                <c:pt idx="331">
                  <c:v>37</c:v>
                </c:pt>
                <c:pt idx="332">
                  <c:v>37</c:v>
                </c:pt>
                <c:pt idx="333">
                  <c:v>37</c:v>
                </c:pt>
                <c:pt idx="334">
                  <c:v>37</c:v>
                </c:pt>
                <c:pt idx="335">
                  <c:v>37</c:v>
                </c:pt>
                <c:pt idx="336">
                  <c:v>37</c:v>
                </c:pt>
                <c:pt idx="337">
                  <c:v>37</c:v>
                </c:pt>
                <c:pt idx="338">
                  <c:v>37</c:v>
                </c:pt>
                <c:pt idx="339">
                  <c:v>37</c:v>
                </c:pt>
                <c:pt idx="340">
                  <c:v>37</c:v>
                </c:pt>
                <c:pt idx="341">
                  <c:v>37</c:v>
                </c:pt>
                <c:pt idx="342">
                  <c:v>43</c:v>
                </c:pt>
                <c:pt idx="343">
                  <c:v>43</c:v>
                </c:pt>
                <c:pt idx="344">
                  <c:v>43</c:v>
                </c:pt>
                <c:pt idx="345">
                  <c:v>43</c:v>
                </c:pt>
                <c:pt idx="346">
                  <c:v>43</c:v>
                </c:pt>
                <c:pt idx="347">
                  <c:v>37</c:v>
                </c:pt>
                <c:pt idx="348">
                  <c:v>60</c:v>
                </c:pt>
                <c:pt idx="349">
                  <c:v>60</c:v>
                </c:pt>
                <c:pt idx="350">
                  <c:v>60</c:v>
                </c:pt>
                <c:pt idx="351">
                  <c:v>60</c:v>
                </c:pt>
                <c:pt idx="352">
                  <c:v>60</c:v>
                </c:pt>
                <c:pt idx="353">
                  <c:v>60</c:v>
                </c:pt>
                <c:pt idx="354">
                  <c:v>60</c:v>
                </c:pt>
                <c:pt idx="355">
                  <c:v>48</c:v>
                </c:pt>
                <c:pt idx="356">
                  <c:v>48</c:v>
                </c:pt>
                <c:pt idx="357">
                  <c:v>48</c:v>
                </c:pt>
                <c:pt idx="358">
                  <c:v>48</c:v>
                </c:pt>
                <c:pt idx="359">
                  <c:v>55</c:v>
                </c:pt>
                <c:pt idx="360">
                  <c:v>55</c:v>
                </c:pt>
                <c:pt idx="361">
                  <c:v>55</c:v>
                </c:pt>
                <c:pt idx="362">
                  <c:v>55</c:v>
                </c:pt>
                <c:pt idx="363">
                  <c:v>55</c:v>
                </c:pt>
                <c:pt idx="364">
                  <c:v>63</c:v>
                </c:pt>
                <c:pt idx="365">
                  <c:v>63</c:v>
                </c:pt>
                <c:pt idx="366">
                  <c:v>63</c:v>
                </c:pt>
                <c:pt idx="367">
                  <c:v>63</c:v>
                </c:pt>
                <c:pt idx="368">
                  <c:v>50</c:v>
                </c:pt>
                <c:pt idx="369">
                  <c:v>50</c:v>
                </c:pt>
                <c:pt idx="370">
                  <c:v>50</c:v>
                </c:pt>
                <c:pt idx="371">
                  <c:v>50</c:v>
                </c:pt>
                <c:pt idx="372">
                  <c:v>62</c:v>
                </c:pt>
                <c:pt idx="373">
                  <c:v>62</c:v>
                </c:pt>
                <c:pt idx="374">
                  <c:v>62</c:v>
                </c:pt>
                <c:pt idx="375">
                  <c:v>62</c:v>
                </c:pt>
                <c:pt idx="376">
                  <c:v>62</c:v>
                </c:pt>
                <c:pt idx="377">
                  <c:v>62</c:v>
                </c:pt>
                <c:pt idx="378">
                  <c:v>62</c:v>
                </c:pt>
                <c:pt idx="379">
                  <c:v>62</c:v>
                </c:pt>
                <c:pt idx="380">
                  <c:v>43</c:v>
                </c:pt>
                <c:pt idx="381">
                  <c:v>60</c:v>
                </c:pt>
                <c:pt idx="382">
                  <c:v>35</c:v>
                </c:pt>
                <c:pt idx="383">
                  <c:v>35</c:v>
                </c:pt>
                <c:pt idx="384">
                  <c:v>37</c:v>
                </c:pt>
                <c:pt idx="385">
                  <c:v>43</c:v>
                </c:pt>
                <c:pt idx="386">
                  <c:v>43</c:v>
                </c:pt>
                <c:pt idx="387">
                  <c:v>43</c:v>
                </c:pt>
                <c:pt idx="388">
                  <c:v>43</c:v>
                </c:pt>
                <c:pt idx="389">
                  <c:v>43</c:v>
                </c:pt>
                <c:pt idx="390">
                  <c:v>43</c:v>
                </c:pt>
                <c:pt idx="391">
                  <c:v>43</c:v>
                </c:pt>
                <c:pt idx="392">
                  <c:v>43</c:v>
                </c:pt>
                <c:pt idx="393">
                  <c:v>43</c:v>
                </c:pt>
                <c:pt idx="394">
                  <c:v>60</c:v>
                </c:pt>
                <c:pt idx="395">
                  <c:v>60</c:v>
                </c:pt>
                <c:pt idx="396">
                  <c:v>60</c:v>
                </c:pt>
                <c:pt idx="397">
                  <c:v>60</c:v>
                </c:pt>
                <c:pt idx="398">
                  <c:v>60</c:v>
                </c:pt>
                <c:pt idx="399">
                  <c:v>43</c:v>
                </c:pt>
                <c:pt idx="400">
                  <c:v>43</c:v>
                </c:pt>
                <c:pt idx="401">
                  <c:v>43</c:v>
                </c:pt>
                <c:pt idx="402">
                  <c:v>43</c:v>
                </c:pt>
                <c:pt idx="403">
                  <c:v>43</c:v>
                </c:pt>
                <c:pt idx="404">
                  <c:v>43</c:v>
                </c:pt>
                <c:pt idx="405">
                  <c:v>43</c:v>
                </c:pt>
                <c:pt idx="406">
                  <c:v>43</c:v>
                </c:pt>
                <c:pt idx="407">
                  <c:v>55</c:v>
                </c:pt>
                <c:pt idx="408">
                  <c:v>55</c:v>
                </c:pt>
                <c:pt idx="409">
                  <c:v>55</c:v>
                </c:pt>
                <c:pt idx="410">
                  <c:v>55</c:v>
                </c:pt>
                <c:pt idx="411">
                  <c:v>55</c:v>
                </c:pt>
                <c:pt idx="412">
                  <c:v>55</c:v>
                </c:pt>
                <c:pt idx="413">
                  <c:v>55</c:v>
                </c:pt>
                <c:pt idx="414">
                  <c:v>55</c:v>
                </c:pt>
                <c:pt idx="415">
                  <c:v>55</c:v>
                </c:pt>
                <c:pt idx="416">
                  <c:v>55</c:v>
                </c:pt>
                <c:pt idx="417">
                  <c:v>55</c:v>
                </c:pt>
                <c:pt idx="418">
                  <c:v>55</c:v>
                </c:pt>
                <c:pt idx="419">
                  <c:v>55</c:v>
                </c:pt>
                <c:pt idx="420">
                  <c:v>55</c:v>
                </c:pt>
                <c:pt idx="421">
                  <c:v>55</c:v>
                </c:pt>
                <c:pt idx="422">
                  <c:v>55</c:v>
                </c:pt>
                <c:pt idx="423">
                  <c:v>55</c:v>
                </c:pt>
                <c:pt idx="424">
                  <c:v>55</c:v>
                </c:pt>
                <c:pt idx="425">
                  <c:v>55</c:v>
                </c:pt>
                <c:pt idx="426">
                  <c:v>55</c:v>
                </c:pt>
                <c:pt idx="427">
                  <c:v>55</c:v>
                </c:pt>
                <c:pt idx="428">
                  <c:v>55</c:v>
                </c:pt>
                <c:pt idx="429">
                  <c:v>55</c:v>
                </c:pt>
                <c:pt idx="430">
                  <c:v>55</c:v>
                </c:pt>
                <c:pt idx="431">
                  <c:v>55</c:v>
                </c:pt>
                <c:pt idx="432">
                  <c:v>55</c:v>
                </c:pt>
                <c:pt idx="433">
                  <c:v>55</c:v>
                </c:pt>
                <c:pt idx="434">
                  <c:v>55</c:v>
                </c:pt>
                <c:pt idx="435">
                  <c:v>55</c:v>
                </c:pt>
                <c:pt idx="436">
                  <c:v>55</c:v>
                </c:pt>
                <c:pt idx="437">
                  <c:v>55</c:v>
                </c:pt>
                <c:pt idx="438">
                  <c:v>70</c:v>
                </c:pt>
                <c:pt idx="439">
                  <c:v>70</c:v>
                </c:pt>
                <c:pt idx="440">
                  <c:v>70</c:v>
                </c:pt>
                <c:pt idx="441">
                  <c:v>70</c:v>
                </c:pt>
                <c:pt idx="442">
                  <c:v>60</c:v>
                </c:pt>
                <c:pt idx="443">
                  <c:v>60</c:v>
                </c:pt>
                <c:pt idx="444">
                  <c:v>60</c:v>
                </c:pt>
                <c:pt idx="445">
                  <c:v>60</c:v>
                </c:pt>
                <c:pt idx="446">
                  <c:v>60</c:v>
                </c:pt>
                <c:pt idx="447">
                  <c:v>50</c:v>
                </c:pt>
                <c:pt idx="448">
                  <c:v>50</c:v>
                </c:pt>
                <c:pt idx="449">
                  <c:v>50</c:v>
                </c:pt>
              </c:numCache>
            </c:numRef>
          </c:yVal>
          <c:smooth val="0"/>
          <c:extLst>
            <c:ext xmlns:c16="http://schemas.microsoft.com/office/drawing/2014/chart" uri="{C3380CC4-5D6E-409C-BE32-E72D297353CC}">
              <c16:uniqueId val="{00000001-8F67-4482-BA37-CB411222DDC1}"/>
            </c:ext>
          </c:extLst>
        </c:ser>
        <c:dLbls>
          <c:showLegendKey val="0"/>
          <c:showVal val="0"/>
          <c:showCatName val="0"/>
          <c:showSerName val="0"/>
          <c:showPercent val="0"/>
          <c:showBubbleSize val="0"/>
        </c:dLbls>
        <c:axId val="1319429648"/>
        <c:axId val="1319430128"/>
      </c:scatterChart>
      <c:valAx>
        <c:axId val="13194296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0" i="0" u="none" strike="noStrike" baseline="0">
                    <a:effectLst/>
                  </a:rPr>
                  <a:t>Displacement</a:t>
                </a:r>
                <a:r>
                  <a:rPr lang="en-IN" sz="1000" b="0" i="0" u="none" strike="noStrike" baseline="0"/>
                  <a:t> </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9430128"/>
        <c:crosses val="autoZero"/>
        <c:crossBetween val="midCat"/>
      </c:valAx>
      <c:valAx>
        <c:axId val="1319430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0" i="0" u="none" strike="noStrike" baseline="0">
                    <a:effectLst/>
                  </a:rPr>
                  <a:t>Fuel_Tank_Capacity_litre</a:t>
                </a:r>
                <a:r>
                  <a:rPr lang="en-IN" sz="1000" b="0" i="0" u="none" strike="noStrike" baseline="0"/>
                  <a:t> </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942964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'Task 3'!$C$4</c:f>
              <c:strCache>
                <c:ptCount val="1"/>
                <c:pt idx="0">
                  <c:v>Fuel_Tank_Capacity_litre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 3'!$A$5:$A$454</c:f>
              <c:numCache>
                <c:formatCode>General</c:formatCode>
                <c:ptCount val="450"/>
                <c:pt idx="0">
                  <c:v>23.6</c:v>
                </c:pt>
                <c:pt idx="1">
                  <c:v>23.6</c:v>
                </c:pt>
                <c:pt idx="2">
                  <c:v>23.6</c:v>
                </c:pt>
                <c:pt idx="3">
                  <c:v>23.6</c:v>
                </c:pt>
                <c:pt idx="4">
                  <c:v>23.6</c:v>
                </c:pt>
                <c:pt idx="5">
                  <c:v>25.17</c:v>
                </c:pt>
                <c:pt idx="6">
                  <c:v>25.17</c:v>
                </c:pt>
                <c:pt idx="7">
                  <c:v>25.17</c:v>
                </c:pt>
                <c:pt idx="8">
                  <c:v>25.17</c:v>
                </c:pt>
                <c:pt idx="9">
                  <c:v>25.17</c:v>
                </c:pt>
                <c:pt idx="10">
                  <c:v>25.17</c:v>
                </c:pt>
                <c:pt idx="11">
                  <c:v>25.17</c:v>
                </c:pt>
                <c:pt idx="12">
                  <c:v>25.17</c:v>
                </c:pt>
                <c:pt idx="13">
                  <c:v>25.17</c:v>
                </c:pt>
                <c:pt idx="14">
                  <c:v>25.17</c:v>
                </c:pt>
                <c:pt idx="15">
                  <c:v>25.17</c:v>
                </c:pt>
                <c:pt idx="16">
                  <c:v>25.17</c:v>
                </c:pt>
                <c:pt idx="17">
                  <c:v>12</c:v>
                </c:pt>
                <c:pt idx="18">
                  <c:v>12</c:v>
                </c:pt>
                <c:pt idx="19">
                  <c:v>11</c:v>
                </c:pt>
                <c:pt idx="20">
                  <c:v>14</c:v>
                </c:pt>
                <c:pt idx="21">
                  <c:v>14</c:v>
                </c:pt>
                <c:pt idx="22">
                  <c:v>19</c:v>
                </c:pt>
                <c:pt idx="23">
                  <c:v>14</c:v>
                </c:pt>
                <c:pt idx="24">
                  <c:v>14</c:v>
                </c:pt>
                <c:pt idx="25">
                  <c:v>23</c:v>
                </c:pt>
                <c:pt idx="26">
                  <c:v>23.84</c:v>
                </c:pt>
                <c:pt idx="27">
                  <c:v>23.84</c:v>
                </c:pt>
                <c:pt idx="28">
                  <c:v>23.84</c:v>
                </c:pt>
                <c:pt idx="29">
                  <c:v>23.84</c:v>
                </c:pt>
                <c:pt idx="30">
                  <c:v>23.84</c:v>
                </c:pt>
                <c:pt idx="31">
                  <c:v>23.84</c:v>
                </c:pt>
                <c:pt idx="32">
                  <c:v>23.84</c:v>
                </c:pt>
                <c:pt idx="33">
                  <c:v>23</c:v>
                </c:pt>
                <c:pt idx="34">
                  <c:v>23</c:v>
                </c:pt>
                <c:pt idx="35">
                  <c:v>23</c:v>
                </c:pt>
                <c:pt idx="36">
                  <c:v>23</c:v>
                </c:pt>
                <c:pt idx="37">
                  <c:v>23</c:v>
                </c:pt>
                <c:pt idx="38">
                  <c:v>23</c:v>
                </c:pt>
                <c:pt idx="39">
                  <c:v>23</c:v>
                </c:pt>
                <c:pt idx="40">
                  <c:v>23</c:v>
                </c:pt>
                <c:pt idx="41">
                  <c:v>20.89</c:v>
                </c:pt>
                <c:pt idx="42">
                  <c:v>20.89</c:v>
                </c:pt>
                <c:pt idx="43">
                  <c:v>20.89</c:v>
                </c:pt>
                <c:pt idx="44">
                  <c:v>20.89</c:v>
                </c:pt>
                <c:pt idx="45">
                  <c:v>20.89</c:v>
                </c:pt>
                <c:pt idx="46">
                  <c:v>15.1</c:v>
                </c:pt>
                <c:pt idx="47">
                  <c:v>20.89</c:v>
                </c:pt>
                <c:pt idx="48">
                  <c:v>15.1</c:v>
                </c:pt>
                <c:pt idx="49">
                  <c:v>15.1</c:v>
                </c:pt>
                <c:pt idx="50">
                  <c:v>20.3</c:v>
                </c:pt>
                <c:pt idx="51">
                  <c:v>15.1</c:v>
                </c:pt>
                <c:pt idx="52">
                  <c:v>20.3</c:v>
                </c:pt>
                <c:pt idx="53">
                  <c:v>20.3</c:v>
                </c:pt>
                <c:pt idx="54">
                  <c:v>15.1</c:v>
                </c:pt>
                <c:pt idx="55">
                  <c:v>20.3</c:v>
                </c:pt>
                <c:pt idx="56">
                  <c:v>15.1</c:v>
                </c:pt>
                <c:pt idx="57">
                  <c:v>20.3</c:v>
                </c:pt>
                <c:pt idx="58">
                  <c:v>15.1</c:v>
                </c:pt>
                <c:pt idx="59">
                  <c:v>20.3</c:v>
                </c:pt>
                <c:pt idx="60">
                  <c:v>15.1</c:v>
                </c:pt>
                <c:pt idx="61">
                  <c:v>20.3</c:v>
                </c:pt>
                <c:pt idx="62">
                  <c:v>22.95</c:v>
                </c:pt>
                <c:pt idx="63">
                  <c:v>22.95</c:v>
                </c:pt>
                <c:pt idx="64">
                  <c:v>22.95</c:v>
                </c:pt>
                <c:pt idx="65">
                  <c:v>22.95</c:v>
                </c:pt>
                <c:pt idx="66">
                  <c:v>17.57</c:v>
                </c:pt>
                <c:pt idx="67">
                  <c:v>17.57</c:v>
                </c:pt>
                <c:pt idx="68">
                  <c:v>17.57</c:v>
                </c:pt>
                <c:pt idx="69">
                  <c:v>17.57</c:v>
                </c:pt>
                <c:pt idx="70">
                  <c:v>14.6</c:v>
                </c:pt>
                <c:pt idx="71">
                  <c:v>16.3</c:v>
                </c:pt>
                <c:pt idx="72">
                  <c:v>13.3</c:v>
                </c:pt>
                <c:pt idx="73">
                  <c:v>18.399999999999999</c:v>
                </c:pt>
                <c:pt idx="74">
                  <c:v>13.3</c:v>
                </c:pt>
                <c:pt idx="75">
                  <c:v>18.399999999999999</c:v>
                </c:pt>
                <c:pt idx="76">
                  <c:v>13.3</c:v>
                </c:pt>
                <c:pt idx="77">
                  <c:v>18.399999999999999</c:v>
                </c:pt>
                <c:pt idx="78">
                  <c:v>13.3</c:v>
                </c:pt>
                <c:pt idx="79">
                  <c:v>18.399999999999999</c:v>
                </c:pt>
                <c:pt idx="80">
                  <c:v>13.3</c:v>
                </c:pt>
                <c:pt idx="81">
                  <c:v>13.3</c:v>
                </c:pt>
                <c:pt idx="82">
                  <c:v>13.3</c:v>
                </c:pt>
                <c:pt idx="83">
                  <c:v>18.399999999999999</c:v>
                </c:pt>
                <c:pt idx="84">
                  <c:v>14</c:v>
                </c:pt>
                <c:pt idx="85">
                  <c:v>14</c:v>
                </c:pt>
                <c:pt idx="86">
                  <c:v>14</c:v>
                </c:pt>
                <c:pt idx="87">
                  <c:v>19</c:v>
                </c:pt>
                <c:pt idx="88">
                  <c:v>19</c:v>
                </c:pt>
                <c:pt idx="89">
                  <c:v>19</c:v>
                </c:pt>
                <c:pt idx="90">
                  <c:v>17</c:v>
                </c:pt>
                <c:pt idx="91">
                  <c:v>19</c:v>
                </c:pt>
                <c:pt idx="92">
                  <c:v>16.3</c:v>
                </c:pt>
                <c:pt idx="93">
                  <c:v>16.3</c:v>
                </c:pt>
                <c:pt idx="94">
                  <c:v>28.4</c:v>
                </c:pt>
                <c:pt idx="95">
                  <c:v>16.3</c:v>
                </c:pt>
                <c:pt idx="96">
                  <c:v>28.4</c:v>
                </c:pt>
                <c:pt idx="97">
                  <c:v>16.3</c:v>
                </c:pt>
                <c:pt idx="98">
                  <c:v>28.4</c:v>
                </c:pt>
                <c:pt idx="99">
                  <c:v>28.4</c:v>
                </c:pt>
                <c:pt idx="100">
                  <c:v>16.3</c:v>
                </c:pt>
                <c:pt idx="101">
                  <c:v>16.3</c:v>
                </c:pt>
                <c:pt idx="102">
                  <c:v>16.3</c:v>
                </c:pt>
                <c:pt idx="103">
                  <c:v>28.4</c:v>
                </c:pt>
                <c:pt idx="104">
                  <c:v>28.4</c:v>
                </c:pt>
                <c:pt idx="105">
                  <c:v>28.4</c:v>
                </c:pt>
                <c:pt idx="106">
                  <c:v>15.3</c:v>
                </c:pt>
                <c:pt idx="107">
                  <c:v>15.3</c:v>
                </c:pt>
                <c:pt idx="108">
                  <c:v>15.3</c:v>
                </c:pt>
                <c:pt idx="109">
                  <c:v>15.3</c:v>
                </c:pt>
                <c:pt idx="110">
                  <c:v>15.3</c:v>
                </c:pt>
                <c:pt idx="111">
                  <c:v>13.6</c:v>
                </c:pt>
                <c:pt idx="112">
                  <c:v>13.6</c:v>
                </c:pt>
                <c:pt idx="113">
                  <c:v>20.32</c:v>
                </c:pt>
                <c:pt idx="114">
                  <c:v>20.3</c:v>
                </c:pt>
                <c:pt idx="115">
                  <c:v>20.32</c:v>
                </c:pt>
                <c:pt idx="116">
                  <c:v>13.6</c:v>
                </c:pt>
                <c:pt idx="117">
                  <c:v>13.6</c:v>
                </c:pt>
                <c:pt idx="118">
                  <c:v>20.3</c:v>
                </c:pt>
                <c:pt idx="119">
                  <c:v>20.32</c:v>
                </c:pt>
                <c:pt idx="120">
                  <c:v>13.6</c:v>
                </c:pt>
                <c:pt idx="121">
                  <c:v>15</c:v>
                </c:pt>
                <c:pt idx="122">
                  <c:v>16.78</c:v>
                </c:pt>
                <c:pt idx="123">
                  <c:v>18.100000000000001</c:v>
                </c:pt>
                <c:pt idx="124">
                  <c:v>18.100000000000001</c:v>
                </c:pt>
                <c:pt idx="125">
                  <c:v>16.78</c:v>
                </c:pt>
                <c:pt idx="126">
                  <c:v>18.100000000000001</c:v>
                </c:pt>
                <c:pt idx="127">
                  <c:v>18</c:v>
                </c:pt>
                <c:pt idx="128">
                  <c:v>18</c:v>
                </c:pt>
                <c:pt idx="129">
                  <c:v>18</c:v>
                </c:pt>
                <c:pt idx="130">
                  <c:v>11.3</c:v>
                </c:pt>
                <c:pt idx="131">
                  <c:v>15.1</c:v>
                </c:pt>
                <c:pt idx="132">
                  <c:v>15.1</c:v>
                </c:pt>
                <c:pt idx="133">
                  <c:v>15.1</c:v>
                </c:pt>
                <c:pt idx="134">
                  <c:v>15.1</c:v>
                </c:pt>
                <c:pt idx="135">
                  <c:v>16</c:v>
                </c:pt>
                <c:pt idx="136">
                  <c:v>16</c:v>
                </c:pt>
                <c:pt idx="137">
                  <c:v>16</c:v>
                </c:pt>
                <c:pt idx="138">
                  <c:v>10</c:v>
                </c:pt>
                <c:pt idx="139">
                  <c:v>12.5</c:v>
                </c:pt>
                <c:pt idx="140">
                  <c:v>7</c:v>
                </c:pt>
                <c:pt idx="141">
                  <c:v>13.5</c:v>
                </c:pt>
                <c:pt idx="142">
                  <c:v>13.5</c:v>
                </c:pt>
                <c:pt idx="143">
                  <c:v>13.5</c:v>
                </c:pt>
                <c:pt idx="144">
                  <c:v>23</c:v>
                </c:pt>
                <c:pt idx="145">
                  <c:v>23</c:v>
                </c:pt>
                <c:pt idx="146">
                  <c:v>23</c:v>
                </c:pt>
                <c:pt idx="147">
                  <c:v>23</c:v>
                </c:pt>
                <c:pt idx="148">
                  <c:v>23</c:v>
                </c:pt>
                <c:pt idx="149">
                  <c:v>23</c:v>
                </c:pt>
                <c:pt idx="150">
                  <c:v>23</c:v>
                </c:pt>
                <c:pt idx="151">
                  <c:v>23</c:v>
                </c:pt>
                <c:pt idx="152">
                  <c:v>23</c:v>
                </c:pt>
                <c:pt idx="153">
                  <c:v>23</c:v>
                </c:pt>
                <c:pt idx="154">
                  <c:v>24</c:v>
                </c:pt>
                <c:pt idx="155">
                  <c:v>24</c:v>
                </c:pt>
                <c:pt idx="156">
                  <c:v>18.899999999999999</c:v>
                </c:pt>
                <c:pt idx="157">
                  <c:v>18.899999999999999</c:v>
                </c:pt>
                <c:pt idx="158">
                  <c:v>15.5</c:v>
                </c:pt>
                <c:pt idx="159">
                  <c:v>15.5</c:v>
                </c:pt>
                <c:pt idx="160">
                  <c:v>22.25</c:v>
                </c:pt>
                <c:pt idx="161">
                  <c:v>22.25</c:v>
                </c:pt>
                <c:pt idx="162">
                  <c:v>22.25</c:v>
                </c:pt>
                <c:pt idx="163">
                  <c:v>15.5</c:v>
                </c:pt>
                <c:pt idx="164">
                  <c:v>15.5</c:v>
                </c:pt>
                <c:pt idx="165">
                  <c:v>22.25</c:v>
                </c:pt>
                <c:pt idx="166">
                  <c:v>15.5</c:v>
                </c:pt>
                <c:pt idx="167">
                  <c:v>22.25</c:v>
                </c:pt>
                <c:pt idx="168">
                  <c:v>15.5</c:v>
                </c:pt>
                <c:pt idx="169">
                  <c:v>22.25</c:v>
                </c:pt>
                <c:pt idx="170">
                  <c:v>15.5</c:v>
                </c:pt>
                <c:pt idx="171">
                  <c:v>15.5</c:v>
                </c:pt>
                <c:pt idx="172">
                  <c:v>15.5</c:v>
                </c:pt>
                <c:pt idx="173">
                  <c:v>22.25</c:v>
                </c:pt>
                <c:pt idx="174">
                  <c:v>22.25</c:v>
                </c:pt>
                <c:pt idx="175">
                  <c:v>22.25</c:v>
                </c:pt>
                <c:pt idx="176">
                  <c:v>22.25</c:v>
                </c:pt>
                <c:pt idx="177">
                  <c:v>22.25</c:v>
                </c:pt>
                <c:pt idx="178">
                  <c:v>15.5</c:v>
                </c:pt>
                <c:pt idx="179">
                  <c:v>15.5</c:v>
                </c:pt>
                <c:pt idx="180">
                  <c:v>12.6</c:v>
                </c:pt>
                <c:pt idx="181">
                  <c:v>24.12</c:v>
                </c:pt>
                <c:pt idx="182">
                  <c:v>24.12</c:v>
                </c:pt>
                <c:pt idx="183">
                  <c:v>24.12</c:v>
                </c:pt>
                <c:pt idx="184">
                  <c:v>24.12</c:v>
                </c:pt>
                <c:pt idx="185">
                  <c:v>24.12</c:v>
                </c:pt>
                <c:pt idx="186">
                  <c:v>24.12</c:v>
                </c:pt>
                <c:pt idx="187">
                  <c:v>13.2</c:v>
                </c:pt>
                <c:pt idx="188">
                  <c:v>19.2</c:v>
                </c:pt>
                <c:pt idx="189">
                  <c:v>13.2</c:v>
                </c:pt>
                <c:pt idx="190">
                  <c:v>13.2</c:v>
                </c:pt>
                <c:pt idx="191">
                  <c:v>13.2</c:v>
                </c:pt>
                <c:pt idx="192">
                  <c:v>19.2</c:v>
                </c:pt>
                <c:pt idx="193">
                  <c:v>19.2</c:v>
                </c:pt>
                <c:pt idx="194">
                  <c:v>19.2</c:v>
                </c:pt>
                <c:pt idx="195">
                  <c:v>19.2</c:v>
                </c:pt>
                <c:pt idx="196">
                  <c:v>19.2</c:v>
                </c:pt>
                <c:pt idx="197">
                  <c:v>19.2</c:v>
                </c:pt>
                <c:pt idx="198">
                  <c:v>10.199999999999999</c:v>
                </c:pt>
                <c:pt idx="199">
                  <c:v>10.199999999999999</c:v>
                </c:pt>
                <c:pt idx="200">
                  <c:v>12.4</c:v>
                </c:pt>
                <c:pt idx="201">
                  <c:v>12.4</c:v>
                </c:pt>
                <c:pt idx="202">
                  <c:v>12.4</c:v>
                </c:pt>
                <c:pt idx="203">
                  <c:v>12.4</c:v>
                </c:pt>
                <c:pt idx="204">
                  <c:v>9.4</c:v>
                </c:pt>
                <c:pt idx="205">
                  <c:v>12.4</c:v>
                </c:pt>
                <c:pt idx="206">
                  <c:v>20</c:v>
                </c:pt>
                <c:pt idx="207">
                  <c:v>20</c:v>
                </c:pt>
                <c:pt idx="208">
                  <c:v>20</c:v>
                </c:pt>
                <c:pt idx="209">
                  <c:v>20</c:v>
                </c:pt>
                <c:pt idx="210">
                  <c:v>20</c:v>
                </c:pt>
                <c:pt idx="211">
                  <c:v>20</c:v>
                </c:pt>
                <c:pt idx="212">
                  <c:v>20</c:v>
                </c:pt>
                <c:pt idx="213">
                  <c:v>20</c:v>
                </c:pt>
                <c:pt idx="214">
                  <c:v>20</c:v>
                </c:pt>
                <c:pt idx="215">
                  <c:v>15</c:v>
                </c:pt>
                <c:pt idx="216">
                  <c:v>15</c:v>
                </c:pt>
                <c:pt idx="217">
                  <c:v>15</c:v>
                </c:pt>
                <c:pt idx="218">
                  <c:v>21.19</c:v>
                </c:pt>
                <c:pt idx="219">
                  <c:v>10.199999999999999</c:v>
                </c:pt>
                <c:pt idx="220">
                  <c:v>10</c:v>
                </c:pt>
                <c:pt idx="221">
                  <c:v>10</c:v>
                </c:pt>
                <c:pt idx="222">
                  <c:v>16</c:v>
                </c:pt>
                <c:pt idx="223">
                  <c:v>16</c:v>
                </c:pt>
                <c:pt idx="224">
                  <c:v>16</c:v>
                </c:pt>
                <c:pt idx="225">
                  <c:v>16</c:v>
                </c:pt>
                <c:pt idx="226">
                  <c:v>16</c:v>
                </c:pt>
                <c:pt idx="227">
                  <c:v>16</c:v>
                </c:pt>
                <c:pt idx="228">
                  <c:v>19.899999999999999</c:v>
                </c:pt>
                <c:pt idx="229">
                  <c:v>19.899999999999999</c:v>
                </c:pt>
                <c:pt idx="230">
                  <c:v>14</c:v>
                </c:pt>
                <c:pt idx="231">
                  <c:v>14</c:v>
                </c:pt>
                <c:pt idx="232">
                  <c:v>21.04</c:v>
                </c:pt>
                <c:pt idx="233">
                  <c:v>21.04</c:v>
                </c:pt>
                <c:pt idx="234">
                  <c:v>21.04</c:v>
                </c:pt>
                <c:pt idx="235">
                  <c:v>21.04</c:v>
                </c:pt>
                <c:pt idx="236">
                  <c:v>21.04</c:v>
                </c:pt>
                <c:pt idx="237">
                  <c:v>21.04</c:v>
                </c:pt>
                <c:pt idx="238">
                  <c:v>21.04</c:v>
                </c:pt>
                <c:pt idx="239">
                  <c:v>12.1</c:v>
                </c:pt>
                <c:pt idx="240">
                  <c:v>19</c:v>
                </c:pt>
                <c:pt idx="241">
                  <c:v>17</c:v>
                </c:pt>
                <c:pt idx="242">
                  <c:v>18.489999999999998</c:v>
                </c:pt>
                <c:pt idx="243">
                  <c:v>18.489999999999998</c:v>
                </c:pt>
                <c:pt idx="244">
                  <c:v>18.489999999999998</c:v>
                </c:pt>
                <c:pt idx="245">
                  <c:v>11.5</c:v>
                </c:pt>
                <c:pt idx="246">
                  <c:v>8.1</c:v>
                </c:pt>
                <c:pt idx="247">
                  <c:v>9.4</c:v>
                </c:pt>
                <c:pt idx="248">
                  <c:v>11.5</c:v>
                </c:pt>
                <c:pt idx="249">
                  <c:v>11.5</c:v>
                </c:pt>
                <c:pt idx="250">
                  <c:v>11.5</c:v>
                </c:pt>
                <c:pt idx="251">
                  <c:v>11.5</c:v>
                </c:pt>
                <c:pt idx="252">
                  <c:v>11.5</c:v>
                </c:pt>
                <c:pt idx="253">
                  <c:v>11.5</c:v>
                </c:pt>
                <c:pt idx="254">
                  <c:v>18</c:v>
                </c:pt>
                <c:pt idx="255">
                  <c:v>12</c:v>
                </c:pt>
                <c:pt idx="256">
                  <c:v>18</c:v>
                </c:pt>
                <c:pt idx="257">
                  <c:v>12</c:v>
                </c:pt>
                <c:pt idx="258">
                  <c:v>16</c:v>
                </c:pt>
                <c:pt idx="259">
                  <c:v>16</c:v>
                </c:pt>
                <c:pt idx="260">
                  <c:v>16</c:v>
                </c:pt>
                <c:pt idx="261">
                  <c:v>16</c:v>
                </c:pt>
                <c:pt idx="262">
                  <c:v>16</c:v>
                </c:pt>
                <c:pt idx="263">
                  <c:v>16</c:v>
                </c:pt>
                <c:pt idx="264">
                  <c:v>16</c:v>
                </c:pt>
                <c:pt idx="265">
                  <c:v>16</c:v>
                </c:pt>
                <c:pt idx="266">
                  <c:v>16</c:v>
                </c:pt>
                <c:pt idx="267">
                  <c:v>16</c:v>
                </c:pt>
                <c:pt idx="268">
                  <c:v>16</c:v>
                </c:pt>
                <c:pt idx="269">
                  <c:v>16</c:v>
                </c:pt>
                <c:pt idx="270">
                  <c:v>16</c:v>
                </c:pt>
                <c:pt idx="271">
                  <c:v>16</c:v>
                </c:pt>
                <c:pt idx="272">
                  <c:v>16</c:v>
                </c:pt>
                <c:pt idx="273">
                  <c:v>16</c:v>
                </c:pt>
                <c:pt idx="274">
                  <c:v>16</c:v>
                </c:pt>
                <c:pt idx="275">
                  <c:v>16</c:v>
                </c:pt>
                <c:pt idx="276">
                  <c:v>16</c:v>
                </c:pt>
                <c:pt idx="277">
                  <c:v>14</c:v>
                </c:pt>
                <c:pt idx="278">
                  <c:v>14</c:v>
                </c:pt>
                <c:pt idx="279">
                  <c:v>14</c:v>
                </c:pt>
                <c:pt idx="280">
                  <c:v>14</c:v>
                </c:pt>
                <c:pt idx="281">
                  <c:v>14</c:v>
                </c:pt>
                <c:pt idx="282">
                  <c:v>12</c:v>
                </c:pt>
                <c:pt idx="283">
                  <c:v>12</c:v>
                </c:pt>
                <c:pt idx="284">
                  <c:v>12</c:v>
                </c:pt>
                <c:pt idx="285">
                  <c:v>12</c:v>
                </c:pt>
                <c:pt idx="286">
                  <c:v>12</c:v>
                </c:pt>
                <c:pt idx="287">
                  <c:v>11.2</c:v>
                </c:pt>
                <c:pt idx="288">
                  <c:v>11.2</c:v>
                </c:pt>
                <c:pt idx="289">
                  <c:v>11.2</c:v>
                </c:pt>
                <c:pt idx="290">
                  <c:v>11.2</c:v>
                </c:pt>
                <c:pt idx="291">
                  <c:v>11.2</c:v>
                </c:pt>
                <c:pt idx="292">
                  <c:v>11.2</c:v>
                </c:pt>
                <c:pt idx="293">
                  <c:v>12</c:v>
                </c:pt>
                <c:pt idx="294">
                  <c:v>11.2</c:v>
                </c:pt>
                <c:pt idx="295">
                  <c:v>11.2</c:v>
                </c:pt>
                <c:pt idx="296">
                  <c:v>12</c:v>
                </c:pt>
                <c:pt idx="297">
                  <c:v>12</c:v>
                </c:pt>
                <c:pt idx="298">
                  <c:v>9.5</c:v>
                </c:pt>
                <c:pt idx="299">
                  <c:v>9.5</c:v>
                </c:pt>
                <c:pt idx="300">
                  <c:v>9.5</c:v>
                </c:pt>
                <c:pt idx="301">
                  <c:v>18.2</c:v>
                </c:pt>
                <c:pt idx="302">
                  <c:v>18.399999999999999</c:v>
                </c:pt>
                <c:pt idx="303">
                  <c:v>9.5</c:v>
                </c:pt>
                <c:pt idx="304">
                  <c:v>10.6</c:v>
                </c:pt>
                <c:pt idx="305">
                  <c:v>10.1</c:v>
                </c:pt>
                <c:pt idx="306">
                  <c:v>11.3</c:v>
                </c:pt>
                <c:pt idx="307">
                  <c:v>15.1</c:v>
                </c:pt>
                <c:pt idx="308">
                  <c:v>15.1</c:v>
                </c:pt>
                <c:pt idx="309">
                  <c:v>10.1</c:v>
                </c:pt>
                <c:pt idx="310">
                  <c:v>15.1</c:v>
                </c:pt>
                <c:pt idx="311">
                  <c:v>12.55</c:v>
                </c:pt>
                <c:pt idx="312">
                  <c:v>12.55</c:v>
                </c:pt>
                <c:pt idx="313">
                  <c:v>12.55</c:v>
                </c:pt>
                <c:pt idx="314">
                  <c:v>12.55</c:v>
                </c:pt>
                <c:pt idx="315">
                  <c:v>7.8</c:v>
                </c:pt>
                <c:pt idx="316">
                  <c:v>7.8</c:v>
                </c:pt>
                <c:pt idx="317">
                  <c:v>12.55</c:v>
                </c:pt>
                <c:pt idx="318">
                  <c:v>7.7</c:v>
                </c:pt>
                <c:pt idx="319">
                  <c:v>9.3000000000000007</c:v>
                </c:pt>
                <c:pt idx="320">
                  <c:v>9.3000000000000007</c:v>
                </c:pt>
                <c:pt idx="321">
                  <c:v>18</c:v>
                </c:pt>
                <c:pt idx="322">
                  <c:v>18</c:v>
                </c:pt>
                <c:pt idx="323">
                  <c:v>18</c:v>
                </c:pt>
                <c:pt idx="324">
                  <c:v>15.71</c:v>
                </c:pt>
                <c:pt idx="325">
                  <c:v>5.3</c:v>
                </c:pt>
                <c:pt idx="326">
                  <c:v>13</c:v>
                </c:pt>
                <c:pt idx="327">
                  <c:v>13</c:v>
                </c:pt>
                <c:pt idx="328">
                  <c:v>17</c:v>
                </c:pt>
                <c:pt idx="329">
                  <c:v>27.39</c:v>
                </c:pt>
                <c:pt idx="330">
                  <c:v>27.39</c:v>
                </c:pt>
                <c:pt idx="331">
                  <c:v>27.39</c:v>
                </c:pt>
                <c:pt idx="332">
                  <c:v>27.39</c:v>
                </c:pt>
                <c:pt idx="333">
                  <c:v>21.4</c:v>
                </c:pt>
                <c:pt idx="334">
                  <c:v>21.4</c:v>
                </c:pt>
                <c:pt idx="335">
                  <c:v>21.4</c:v>
                </c:pt>
                <c:pt idx="336">
                  <c:v>21.4</c:v>
                </c:pt>
                <c:pt idx="337">
                  <c:v>21.4</c:v>
                </c:pt>
                <c:pt idx="338">
                  <c:v>21.4</c:v>
                </c:pt>
                <c:pt idx="339">
                  <c:v>21.4</c:v>
                </c:pt>
                <c:pt idx="340">
                  <c:v>21.4</c:v>
                </c:pt>
                <c:pt idx="341">
                  <c:v>21.4</c:v>
                </c:pt>
                <c:pt idx="342">
                  <c:v>18.899999999999999</c:v>
                </c:pt>
                <c:pt idx="343">
                  <c:v>18.899999999999999</c:v>
                </c:pt>
                <c:pt idx="344">
                  <c:v>18.899999999999999</c:v>
                </c:pt>
                <c:pt idx="345">
                  <c:v>18.899999999999999</c:v>
                </c:pt>
                <c:pt idx="346">
                  <c:v>18.899999999999999</c:v>
                </c:pt>
                <c:pt idx="347">
                  <c:v>21.4</c:v>
                </c:pt>
                <c:pt idx="348">
                  <c:v>18.489999999999998</c:v>
                </c:pt>
                <c:pt idx="349">
                  <c:v>18.489999999999998</c:v>
                </c:pt>
                <c:pt idx="350">
                  <c:v>18.489999999999998</c:v>
                </c:pt>
                <c:pt idx="351">
                  <c:v>18.489999999999998</c:v>
                </c:pt>
                <c:pt idx="352">
                  <c:v>18.489999999999998</c:v>
                </c:pt>
                <c:pt idx="353">
                  <c:v>18.489999999999998</c:v>
                </c:pt>
                <c:pt idx="354">
                  <c:v>18.489999999999998</c:v>
                </c:pt>
                <c:pt idx="355">
                  <c:v>23.65</c:v>
                </c:pt>
                <c:pt idx="356">
                  <c:v>23.65</c:v>
                </c:pt>
                <c:pt idx="357">
                  <c:v>23.65</c:v>
                </c:pt>
                <c:pt idx="358">
                  <c:v>23.65</c:v>
                </c:pt>
                <c:pt idx="359">
                  <c:v>10.7</c:v>
                </c:pt>
                <c:pt idx="360">
                  <c:v>10.3</c:v>
                </c:pt>
                <c:pt idx="361">
                  <c:v>11.4</c:v>
                </c:pt>
                <c:pt idx="362">
                  <c:v>11.4</c:v>
                </c:pt>
                <c:pt idx="363">
                  <c:v>11.4</c:v>
                </c:pt>
                <c:pt idx="364">
                  <c:v>10.8</c:v>
                </c:pt>
                <c:pt idx="365">
                  <c:v>10.8</c:v>
                </c:pt>
                <c:pt idx="366">
                  <c:v>10.8</c:v>
                </c:pt>
                <c:pt idx="367">
                  <c:v>13.93</c:v>
                </c:pt>
                <c:pt idx="368">
                  <c:v>13.1</c:v>
                </c:pt>
                <c:pt idx="369">
                  <c:v>13.1</c:v>
                </c:pt>
                <c:pt idx="370">
                  <c:v>13.1</c:v>
                </c:pt>
                <c:pt idx="371">
                  <c:v>13.1</c:v>
                </c:pt>
                <c:pt idx="372">
                  <c:v>16.38</c:v>
                </c:pt>
                <c:pt idx="373">
                  <c:v>13.3</c:v>
                </c:pt>
                <c:pt idx="374">
                  <c:v>16.38</c:v>
                </c:pt>
                <c:pt idx="375">
                  <c:v>13.3</c:v>
                </c:pt>
                <c:pt idx="376">
                  <c:v>16.38</c:v>
                </c:pt>
                <c:pt idx="377">
                  <c:v>13.3</c:v>
                </c:pt>
                <c:pt idx="378">
                  <c:v>13.3</c:v>
                </c:pt>
                <c:pt idx="379">
                  <c:v>16.38</c:v>
                </c:pt>
                <c:pt idx="380">
                  <c:v>15.1</c:v>
                </c:pt>
                <c:pt idx="381">
                  <c:v>7.32</c:v>
                </c:pt>
                <c:pt idx="382">
                  <c:v>18</c:v>
                </c:pt>
                <c:pt idx="383">
                  <c:v>18</c:v>
                </c:pt>
                <c:pt idx="384">
                  <c:v>20.7</c:v>
                </c:pt>
                <c:pt idx="385">
                  <c:v>15.7</c:v>
                </c:pt>
                <c:pt idx="386">
                  <c:v>15.7</c:v>
                </c:pt>
                <c:pt idx="387">
                  <c:v>15.7</c:v>
                </c:pt>
                <c:pt idx="388">
                  <c:v>15.7</c:v>
                </c:pt>
                <c:pt idx="389">
                  <c:v>19</c:v>
                </c:pt>
                <c:pt idx="390">
                  <c:v>15.7</c:v>
                </c:pt>
                <c:pt idx="391">
                  <c:v>19</c:v>
                </c:pt>
                <c:pt idx="392">
                  <c:v>19</c:v>
                </c:pt>
                <c:pt idx="393">
                  <c:v>19</c:v>
                </c:pt>
                <c:pt idx="394">
                  <c:v>9.4</c:v>
                </c:pt>
                <c:pt idx="395">
                  <c:v>12.3</c:v>
                </c:pt>
                <c:pt idx="396">
                  <c:v>12.3</c:v>
                </c:pt>
                <c:pt idx="397">
                  <c:v>9.4</c:v>
                </c:pt>
                <c:pt idx="398">
                  <c:v>9.4</c:v>
                </c:pt>
                <c:pt idx="399">
                  <c:v>28.09</c:v>
                </c:pt>
                <c:pt idx="400">
                  <c:v>28.09</c:v>
                </c:pt>
                <c:pt idx="401">
                  <c:v>28.09</c:v>
                </c:pt>
                <c:pt idx="402">
                  <c:v>28.09</c:v>
                </c:pt>
                <c:pt idx="403">
                  <c:v>21.56</c:v>
                </c:pt>
                <c:pt idx="404">
                  <c:v>26.82</c:v>
                </c:pt>
                <c:pt idx="405">
                  <c:v>26.32</c:v>
                </c:pt>
                <c:pt idx="406">
                  <c:v>26.32</c:v>
                </c:pt>
                <c:pt idx="407">
                  <c:v>12</c:v>
                </c:pt>
                <c:pt idx="408">
                  <c:v>14.5</c:v>
                </c:pt>
                <c:pt idx="409">
                  <c:v>12</c:v>
                </c:pt>
                <c:pt idx="410">
                  <c:v>14.5</c:v>
                </c:pt>
                <c:pt idx="411">
                  <c:v>14.5</c:v>
                </c:pt>
                <c:pt idx="412">
                  <c:v>12</c:v>
                </c:pt>
                <c:pt idx="413">
                  <c:v>18</c:v>
                </c:pt>
                <c:pt idx="414">
                  <c:v>18</c:v>
                </c:pt>
                <c:pt idx="415">
                  <c:v>12</c:v>
                </c:pt>
                <c:pt idx="416">
                  <c:v>12</c:v>
                </c:pt>
                <c:pt idx="417">
                  <c:v>12</c:v>
                </c:pt>
                <c:pt idx="418">
                  <c:v>12</c:v>
                </c:pt>
                <c:pt idx="419">
                  <c:v>18</c:v>
                </c:pt>
                <c:pt idx="420">
                  <c:v>18</c:v>
                </c:pt>
                <c:pt idx="421">
                  <c:v>21.38</c:v>
                </c:pt>
                <c:pt idx="422">
                  <c:v>15.29</c:v>
                </c:pt>
                <c:pt idx="423">
                  <c:v>15.29</c:v>
                </c:pt>
                <c:pt idx="424">
                  <c:v>15.29</c:v>
                </c:pt>
                <c:pt idx="425">
                  <c:v>15.29</c:v>
                </c:pt>
                <c:pt idx="426">
                  <c:v>15.29</c:v>
                </c:pt>
                <c:pt idx="427">
                  <c:v>21.38</c:v>
                </c:pt>
                <c:pt idx="428">
                  <c:v>17.010000000000002</c:v>
                </c:pt>
                <c:pt idx="429">
                  <c:v>17.010000000000002</c:v>
                </c:pt>
                <c:pt idx="430">
                  <c:v>17.010000000000002</c:v>
                </c:pt>
                <c:pt idx="431">
                  <c:v>17.010000000000002</c:v>
                </c:pt>
                <c:pt idx="432">
                  <c:v>17.010000000000002</c:v>
                </c:pt>
                <c:pt idx="433">
                  <c:v>15.29</c:v>
                </c:pt>
                <c:pt idx="434">
                  <c:v>17.010000000000002</c:v>
                </c:pt>
                <c:pt idx="435">
                  <c:v>21.38</c:v>
                </c:pt>
                <c:pt idx="436">
                  <c:v>15.29</c:v>
                </c:pt>
                <c:pt idx="437">
                  <c:v>15.29</c:v>
                </c:pt>
                <c:pt idx="438">
                  <c:v>8.4</c:v>
                </c:pt>
                <c:pt idx="439">
                  <c:v>13.1</c:v>
                </c:pt>
                <c:pt idx="440">
                  <c:v>15.01</c:v>
                </c:pt>
                <c:pt idx="441">
                  <c:v>4.45</c:v>
                </c:pt>
                <c:pt idx="442">
                  <c:v>13.8</c:v>
                </c:pt>
                <c:pt idx="443">
                  <c:v>13.8</c:v>
                </c:pt>
                <c:pt idx="444">
                  <c:v>13.8</c:v>
                </c:pt>
                <c:pt idx="445">
                  <c:v>12.8</c:v>
                </c:pt>
                <c:pt idx="446">
                  <c:v>12.8</c:v>
                </c:pt>
                <c:pt idx="447">
                  <c:v>18</c:v>
                </c:pt>
                <c:pt idx="448">
                  <c:v>18</c:v>
                </c:pt>
                <c:pt idx="449">
                  <c:v>18</c:v>
                </c:pt>
              </c:numCache>
            </c:numRef>
          </c:xVal>
          <c:yVal>
            <c:numRef>
              <c:f>'Task 3'!$C$5:$C$454</c:f>
              <c:numCache>
                <c:formatCode>General</c:formatCode>
                <c:ptCount val="450"/>
                <c:pt idx="0">
                  <c:v>24</c:v>
                </c:pt>
                <c:pt idx="1">
                  <c:v>24</c:v>
                </c:pt>
                <c:pt idx="2">
                  <c:v>24</c:v>
                </c:pt>
                <c:pt idx="3">
                  <c:v>24</c:v>
                </c:pt>
                <c:pt idx="4">
                  <c:v>24</c:v>
                </c:pt>
                <c:pt idx="5">
                  <c:v>28</c:v>
                </c:pt>
                <c:pt idx="6">
                  <c:v>28</c:v>
                </c:pt>
                <c:pt idx="7">
                  <c:v>28</c:v>
                </c:pt>
                <c:pt idx="8">
                  <c:v>28</c:v>
                </c:pt>
                <c:pt idx="9">
                  <c:v>28</c:v>
                </c:pt>
                <c:pt idx="10">
                  <c:v>28</c:v>
                </c:pt>
                <c:pt idx="11">
                  <c:v>28</c:v>
                </c:pt>
                <c:pt idx="12">
                  <c:v>28</c:v>
                </c:pt>
                <c:pt idx="13">
                  <c:v>28</c:v>
                </c:pt>
                <c:pt idx="14">
                  <c:v>28</c:v>
                </c:pt>
                <c:pt idx="15">
                  <c:v>28</c:v>
                </c:pt>
                <c:pt idx="16">
                  <c:v>28</c:v>
                </c:pt>
                <c:pt idx="17">
                  <c:v>40</c:v>
                </c:pt>
                <c:pt idx="18">
                  <c:v>40</c:v>
                </c:pt>
                <c:pt idx="19">
                  <c:v>40</c:v>
                </c:pt>
                <c:pt idx="20">
                  <c:v>35</c:v>
                </c:pt>
                <c:pt idx="21">
                  <c:v>35</c:v>
                </c:pt>
                <c:pt idx="22">
                  <c:v>35</c:v>
                </c:pt>
                <c:pt idx="23">
                  <c:v>35</c:v>
                </c:pt>
                <c:pt idx="24">
                  <c:v>35</c:v>
                </c:pt>
                <c:pt idx="25">
                  <c:v>35</c:v>
                </c:pt>
                <c:pt idx="26">
                  <c:v>35</c:v>
                </c:pt>
                <c:pt idx="27">
                  <c:v>35</c:v>
                </c:pt>
                <c:pt idx="28">
                  <c:v>35</c:v>
                </c:pt>
                <c:pt idx="29">
                  <c:v>35</c:v>
                </c:pt>
                <c:pt idx="30">
                  <c:v>35</c:v>
                </c:pt>
                <c:pt idx="31">
                  <c:v>35</c:v>
                </c:pt>
                <c:pt idx="32">
                  <c:v>35</c:v>
                </c:pt>
                <c:pt idx="33">
                  <c:v>35</c:v>
                </c:pt>
                <c:pt idx="34">
                  <c:v>35</c:v>
                </c:pt>
                <c:pt idx="35">
                  <c:v>35</c:v>
                </c:pt>
                <c:pt idx="36">
                  <c:v>35</c:v>
                </c:pt>
                <c:pt idx="37">
                  <c:v>35</c:v>
                </c:pt>
                <c:pt idx="38">
                  <c:v>35</c:v>
                </c:pt>
                <c:pt idx="39">
                  <c:v>35</c:v>
                </c:pt>
                <c:pt idx="40">
                  <c:v>35</c:v>
                </c:pt>
                <c:pt idx="41">
                  <c:v>32</c:v>
                </c:pt>
                <c:pt idx="42">
                  <c:v>32</c:v>
                </c:pt>
                <c:pt idx="43">
                  <c:v>32</c:v>
                </c:pt>
                <c:pt idx="44">
                  <c:v>32</c:v>
                </c:pt>
                <c:pt idx="45">
                  <c:v>32</c:v>
                </c:pt>
                <c:pt idx="46">
                  <c:v>32</c:v>
                </c:pt>
                <c:pt idx="47">
                  <c:v>32</c:v>
                </c:pt>
                <c:pt idx="48">
                  <c:v>45</c:v>
                </c:pt>
                <c:pt idx="49">
                  <c:v>45</c:v>
                </c:pt>
                <c:pt idx="50">
                  <c:v>45</c:v>
                </c:pt>
                <c:pt idx="51">
                  <c:v>45</c:v>
                </c:pt>
                <c:pt idx="52">
                  <c:v>45</c:v>
                </c:pt>
                <c:pt idx="53">
                  <c:v>45</c:v>
                </c:pt>
                <c:pt idx="54">
                  <c:v>45</c:v>
                </c:pt>
                <c:pt idx="55">
                  <c:v>45</c:v>
                </c:pt>
                <c:pt idx="56">
                  <c:v>45</c:v>
                </c:pt>
                <c:pt idx="57">
                  <c:v>45</c:v>
                </c:pt>
                <c:pt idx="58">
                  <c:v>45</c:v>
                </c:pt>
                <c:pt idx="59">
                  <c:v>45</c:v>
                </c:pt>
                <c:pt idx="60">
                  <c:v>45</c:v>
                </c:pt>
                <c:pt idx="61">
                  <c:v>45</c:v>
                </c:pt>
                <c:pt idx="62">
                  <c:v>44</c:v>
                </c:pt>
                <c:pt idx="63">
                  <c:v>44</c:v>
                </c:pt>
                <c:pt idx="64">
                  <c:v>44</c:v>
                </c:pt>
                <c:pt idx="65">
                  <c:v>44</c:v>
                </c:pt>
                <c:pt idx="66">
                  <c:v>44</c:v>
                </c:pt>
                <c:pt idx="67">
                  <c:v>44</c:v>
                </c:pt>
                <c:pt idx="68">
                  <c:v>44</c:v>
                </c:pt>
                <c:pt idx="69">
                  <c:v>44</c:v>
                </c:pt>
                <c:pt idx="70">
                  <c:v>42</c:v>
                </c:pt>
                <c:pt idx="71">
                  <c:v>42</c:v>
                </c:pt>
                <c:pt idx="72">
                  <c:v>45</c:v>
                </c:pt>
                <c:pt idx="73">
                  <c:v>45</c:v>
                </c:pt>
                <c:pt idx="74">
                  <c:v>45</c:v>
                </c:pt>
                <c:pt idx="75">
                  <c:v>45</c:v>
                </c:pt>
                <c:pt idx="76">
                  <c:v>45</c:v>
                </c:pt>
                <c:pt idx="77">
                  <c:v>45</c:v>
                </c:pt>
                <c:pt idx="78">
                  <c:v>45</c:v>
                </c:pt>
                <c:pt idx="79">
                  <c:v>45</c:v>
                </c:pt>
                <c:pt idx="80">
                  <c:v>45</c:v>
                </c:pt>
                <c:pt idx="81">
                  <c:v>45</c:v>
                </c:pt>
                <c:pt idx="82">
                  <c:v>45</c:v>
                </c:pt>
                <c:pt idx="83">
                  <c:v>45</c:v>
                </c:pt>
                <c:pt idx="84">
                  <c:v>45</c:v>
                </c:pt>
                <c:pt idx="85">
                  <c:v>45</c:v>
                </c:pt>
                <c:pt idx="86">
                  <c:v>45</c:v>
                </c:pt>
                <c:pt idx="87">
                  <c:v>45</c:v>
                </c:pt>
                <c:pt idx="88">
                  <c:v>45</c:v>
                </c:pt>
                <c:pt idx="89">
                  <c:v>45</c:v>
                </c:pt>
                <c:pt idx="90">
                  <c:v>45</c:v>
                </c:pt>
                <c:pt idx="91">
                  <c:v>45</c:v>
                </c:pt>
                <c:pt idx="92">
                  <c:v>37</c:v>
                </c:pt>
                <c:pt idx="93">
                  <c:v>37</c:v>
                </c:pt>
                <c:pt idx="94">
                  <c:v>37</c:v>
                </c:pt>
                <c:pt idx="95">
                  <c:v>37</c:v>
                </c:pt>
                <c:pt idx="96">
                  <c:v>37</c:v>
                </c:pt>
                <c:pt idx="97">
                  <c:v>37</c:v>
                </c:pt>
                <c:pt idx="98">
                  <c:v>37</c:v>
                </c:pt>
                <c:pt idx="99">
                  <c:v>37</c:v>
                </c:pt>
                <c:pt idx="100">
                  <c:v>37</c:v>
                </c:pt>
                <c:pt idx="101">
                  <c:v>37</c:v>
                </c:pt>
                <c:pt idx="102">
                  <c:v>37</c:v>
                </c:pt>
                <c:pt idx="103">
                  <c:v>37</c:v>
                </c:pt>
                <c:pt idx="104">
                  <c:v>37</c:v>
                </c:pt>
                <c:pt idx="105">
                  <c:v>37</c:v>
                </c:pt>
                <c:pt idx="106">
                  <c:v>45</c:v>
                </c:pt>
                <c:pt idx="107">
                  <c:v>45</c:v>
                </c:pt>
                <c:pt idx="108">
                  <c:v>45</c:v>
                </c:pt>
                <c:pt idx="109">
                  <c:v>45</c:v>
                </c:pt>
                <c:pt idx="110">
                  <c:v>45</c:v>
                </c:pt>
                <c:pt idx="111">
                  <c:v>45</c:v>
                </c:pt>
                <c:pt idx="112">
                  <c:v>45</c:v>
                </c:pt>
                <c:pt idx="113">
                  <c:v>45</c:v>
                </c:pt>
                <c:pt idx="114">
                  <c:v>45</c:v>
                </c:pt>
                <c:pt idx="115">
                  <c:v>45</c:v>
                </c:pt>
                <c:pt idx="116">
                  <c:v>45</c:v>
                </c:pt>
                <c:pt idx="117">
                  <c:v>45</c:v>
                </c:pt>
                <c:pt idx="118">
                  <c:v>45</c:v>
                </c:pt>
                <c:pt idx="119">
                  <c:v>45</c:v>
                </c:pt>
                <c:pt idx="120">
                  <c:v>45</c:v>
                </c:pt>
                <c:pt idx="121">
                  <c:v>45</c:v>
                </c:pt>
                <c:pt idx="122">
                  <c:v>45</c:v>
                </c:pt>
                <c:pt idx="123">
                  <c:v>45</c:v>
                </c:pt>
                <c:pt idx="124">
                  <c:v>45</c:v>
                </c:pt>
                <c:pt idx="125">
                  <c:v>45</c:v>
                </c:pt>
                <c:pt idx="126">
                  <c:v>45</c:v>
                </c:pt>
                <c:pt idx="127">
                  <c:v>50</c:v>
                </c:pt>
                <c:pt idx="128">
                  <c:v>50</c:v>
                </c:pt>
                <c:pt idx="129">
                  <c:v>50</c:v>
                </c:pt>
                <c:pt idx="130">
                  <c:v>66</c:v>
                </c:pt>
                <c:pt idx="131">
                  <c:v>66</c:v>
                </c:pt>
                <c:pt idx="132">
                  <c:v>66</c:v>
                </c:pt>
                <c:pt idx="133">
                  <c:v>66</c:v>
                </c:pt>
                <c:pt idx="134">
                  <c:v>66</c:v>
                </c:pt>
                <c:pt idx="135">
                  <c:v>67</c:v>
                </c:pt>
                <c:pt idx="136">
                  <c:v>67</c:v>
                </c:pt>
                <c:pt idx="137">
                  <c:v>67</c:v>
                </c:pt>
                <c:pt idx="138">
                  <c:v>60.9</c:v>
                </c:pt>
                <c:pt idx="139">
                  <c:v>52</c:v>
                </c:pt>
                <c:pt idx="140">
                  <c:v>87</c:v>
                </c:pt>
                <c:pt idx="141">
                  <c:v>78</c:v>
                </c:pt>
                <c:pt idx="142">
                  <c:v>78</c:v>
                </c:pt>
                <c:pt idx="143">
                  <c:v>78</c:v>
                </c:pt>
                <c:pt idx="144">
                  <c:v>35</c:v>
                </c:pt>
                <c:pt idx="145">
                  <c:v>35</c:v>
                </c:pt>
                <c:pt idx="146">
                  <c:v>35</c:v>
                </c:pt>
                <c:pt idx="147">
                  <c:v>35</c:v>
                </c:pt>
                <c:pt idx="148">
                  <c:v>35</c:v>
                </c:pt>
                <c:pt idx="149">
                  <c:v>35</c:v>
                </c:pt>
                <c:pt idx="150">
                  <c:v>35</c:v>
                </c:pt>
                <c:pt idx="151">
                  <c:v>35</c:v>
                </c:pt>
                <c:pt idx="152">
                  <c:v>35</c:v>
                </c:pt>
                <c:pt idx="153">
                  <c:v>35</c:v>
                </c:pt>
                <c:pt idx="154">
                  <c:v>43</c:v>
                </c:pt>
                <c:pt idx="155">
                  <c:v>43</c:v>
                </c:pt>
                <c:pt idx="156">
                  <c:v>43</c:v>
                </c:pt>
                <c:pt idx="157">
                  <c:v>43</c:v>
                </c:pt>
                <c:pt idx="158">
                  <c:v>35</c:v>
                </c:pt>
                <c:pt idx="159">
                  <c:v>35</c:v>
                </c:pt>
                <c:pt idx="160">
                  <c:v>35</c:v>
                </c:pt>
                <c:pt idx="161">
                  <c:v>35</c:v>
                </c:pt>
                <c:pt idx="162">
                  <c:v>35</c:v>
                </c:pt>
                <c:pt idx="163">
                  <c:v>35</c:v>
                </c:pt>
                <c:pt idx="164">
                  <c:v>35</c:v>
                </c:pt>
                <c:pt idx="165">
                  <c:v>35</c:v>
                </c:pt>
                <c:pt idx="166">
                  <c:v>35</c:v>
                </c:pt>
                <c:pt idx="167">
                  <c:v>35</c:v>
                </c:pt>
                <c:pt idx="168">
                  <c:v>35</c:v>
                </c:pt>
                <c:pt idx="169">
                  <c:v>35</c:v>
                </c:pt>
                <c:pt idx="170">
                  <c:v>35</c:v>
                </c:pt>
                <c:pt idx="171">
                  <c:v>35</c:v>
                </c:pt>
                <c:pt idx="172">
                  <c:v>35</c:v>
                </c:pt>
                <c:pt idx="173">
                  <c:v>35</c:v>
                </c:pt>
                <c:pt idx="174">
                  <c:v>35</c:v>
                </c:pt>
                <c:pt idx="175">
                  <c:v>35</c:v>
                </c:pt>
                <c:pt idx="176">
                  <c:v>35</c:v>
                </c:pt>
                <c:pt idx="177">
                  <c:v>35</c:v>
                </c:pt>
                <c:pt idx="178">
                  <c:v>35</c:v>
                </c:pt>
                <c:pt idx="179">
                  <c:v>35</c:v>
                </c:pt>
                <c:pt idx="180">
                  <c:v>37</c:v>
                </c:pt>
                <c:pt idx="181">
                  <c:v>35</c:v>
                </c:pt>
                <c:pt idx="182">
                  <c:v>35</c:v>
                </c:pt>
                <c:pt idx="183">
                  <c:v>35</c:v>
                </c:pt>
                <c:pt idx="184">
                  <c:v>35</c:v>
                </c:pt>
                <c:pt idx="185">
                  <c:v>35</c:v>
                </c:pt>
                <c:pt idx="186">
                  <c:v>35</c:v>
                </c:pt>
                <c:pt idx="187">
                  <c:v>44</c:v>
                </c:pt>
                <c:pt idx="188">
                  <c:v>44</c:v>
                </c:pt>
                <c:pt idx="189">
                  <c:v>44</c:v>
                </c:pt>
                <c:pt idx="190">
                  <c:v>44</c:v>
                </c:pt>
                <c:pt idx="191">
                  <c:v>44</c:v>
                </c:pt>
                <c:pt idx="192">
                  <c:v>44</c:v>
                </c:pt>
                <c:pt idx="193">
                  <c:v>44</c:v>
                </c:pt>
                <c:pt idx="194">
                  <c:v>44</c:v>
                </c:pt>
                <c:pt idx="195">
                  <c:v>44</c:v>
                </c:pt>
                <c:pt idx="196">
                  <c:v>44</c:v>
                </c:pt>
                <c:pt idx="197">
                  <c:v>44</c:v>
                </c:pt>
                <c:pt idx="198">
                  <c:v>40</c:v>
                </c:pt>
                <c:pt idx="199">
                  <c:v>40</c:v>
                </c:pt>
                <c:pt idx="200">
                  <c:v>60</c:v>
                </c:pt>
                <c:pt idx="201">
                  <c:v>60</c:v>
                </c:pt>
                <c:pt idx="202">
                  <c:v>60</c:v>
                </c:pt>
                <c:pt idx="203">
                  <c:v>60</c:v>
                </c:pt>
                <c:pt idx="204">
                  <c:v>60</c:v>
                </c:pt>
                <c:pt idx="205">
                  <c:v>60</c:v>
                </c:pt>
                <c:pt idx="206">
                  <c:v>48</c:v>
                </c:pt>
                <c:pt idx="207">
                  <c:v>48</c:v>
                </c:pt>
                <c:pt idx="208">
                  <c:v>48</c:v>
                </c:pt>
                <c:pt idx="209">
                  <c:v>48</c:v>
                </c:pt>
                <c:pt idx="210">
                  <c:v>48</c:v>
                </c:pt>
                <c:pt idx="211">
                  <c:v>48</c:v>
                </c:pt>
                <c:pt idx="212">
                  <c:v>48</c:v>
                </c:pt>
                <c:pt idx="213">
                  <c:v>48</c:v>
                </c:pt>
                <c:pt idx="214">
                  <c:v>48</c:v>
                </c:pt>
                <c:pt idx="215">
                  <c:v>40</c:v>
                </c:pt>
                <c:pt idx="216">
                  <c:v>40</c:v>
                </c:pt>
                <c:pt idx="217">
                  <c:v>40</c:v>
                </c:pt>
                <c:pt idx="218">
                  <c:v>40</c:v>
                </c:pt>
                <c:pt idx="219">
                  <c:v>50</c:v>
                </c:pt>
                <c:pt idx="220">
                  <c:v>50</c:v>
                </c:pt>
                <c:pt idx="221">
                  <c:v>50</c:v>
                </c:pt>
                <c:pt idx="222">
                  <c:v>50</c:v>
                </c:pt>
                <c:pt idx="223">
                  <c:v>50</c:v>
                </c:pt>
                <c:pt idx="224">
                  <c:v>50</c:v>
                </c:pt>
                <c:pt idx="225">
                  <c:v>50</c:v>
                </c:pt>
                <c:pt idx="226">
                  <c:v>50</c:v>
                </c:pt>
                <c:pt idx="227">
                  <c:v>50</c:v>
                </c:pt>
                <c:pt idx="228">
                  <c:v>45</c:v>
                </c:pt>
                <c:pt idx="229">
                  <c:v>45</c:v>
                </c:pt>
                <c:pt idx="230">
                  <c:v>45</c:v>
                </c:pt>
                <c:pt idx="231">
                  <c:v>45</c:v>
                </c:pt>
                <c:pt idx="232">
                  <c:v>50</c:v>
                </c:pt>
                <c:pt idx="233">
                  <c:v>50</c:v>
                </c:pt>
                <c:pt idx="234">
                  <c:v>50</c:v>
                </c:pt>
                <c:pt idx="235">
                  <c:v>50</c:v>
                </c:pt>
                <c:pt idx="236">
                  <c:v>50</c:v>
                </c:pt>
                <c:pt idx="237">
                  <c:v>50</c:v>
                </c:pt>
                <c:pt idx="238">
                  <c:v>50</c:v>
                </c:pt>
                <c:pt idx="239">
                  <c:v>55</c:v>
                </c:pt>
                <c:pt idx="240">
                  <c:v>45</c:v>
                </c:pt>
                <c:pt idx="241">
                  <c:v>45</c:v>
                </c:pt>
                <c:pt idx="242">
                  <c:v>60</c:v>
                </c:pt>
                <c:pt idx="243">
                  <c:v>60</c:v>
                </c:pt>
                <c:pt idx="244">
                  <c:v>60</c:v>
                </c:pt>
                <c:pt idx="245">
                  <c:v>60</c:v>
                </c:pt>
                <c:pt idx="246">
                  <c:v>80</c:v>
                </c:pt>
                <c:pt idx="247">
                  <c:v>80</c:v>
                </c:pt>
                <c:pt idx="248">
                  <c:v>60</c:v>
                </c:pt>
                <c:pt idx="249">
                  <c:v>60</c:v>
                </c:pt>
                <c:pt idx="250">
                  <c:v>60</c:v>
                </c:pt>
                <c:pt idx="251">
                  <c:v>60</c:v>
                </c:pt>
                <c:pt idx="252">
                  <c:v>60</c:v>
                </c:pt>
                <c:pt idx="253">
                  <c:v>60</c:v>
                </c:pt>
                <c:pt idx="254">
                  <c:v>55</c:v>
                </c:pt>
                <c:pt idx="255">
                  <c:v>55</c:v>
                </c:pt>
                <c:pt idx="256">
                  <c:v>55</c:v>
                </c:pt>
                <c:pt idx="257">
                  <c:v>55</c:v>
                </c:pt>
                <c:pt idx="258">
                  <c:v>70</c:v>
                </c:pt>
                <c:pt idx="259">
                  <c:v>70</c:v>
                </c:pt>
                <c:pt idx="260">
                  <c:v>70</c:v>
                </c:pt>
                <c:pt idx="261">
                  <c:v>70</c:v>
                </c:pt>
                <c:pt idx="262">
                  <c:v>70</c:v>
                </c:pt>
                <c:pt idx="263">
                  <c:v>70</c:v>
                </c:pt>
                <c:pt idx="264">
                  <c:v>70</c:v>
                </c:pt>
                <c:pt idx="265">
                  <c:v>70</c:v>
                </c:pt>
                <c:pt idx="266">
                  <c:v>70</c:v>
                </c:pt>
                <c:pt idx="267">
                  <c:v>70</c:v>
                </c:pt>
                <c:pt idx="268">
                  <c:v>70</c:v>
                </c:pt>
                <c:pt idx="269">
                  <c:v>70</c:v>
                </c:pt>
                <c:pt idx="270">
                  <c:v>70</c:v>
                </c:pt>
                <c:pt idx="271">
                  <c:v>70</c:v>
                </c:pt>
                <c:pt idx="272">
                  <c:v>70</c:v>
                </c:pt>
                <c:pt idx="273">
                  <c:v>70</c:v>
                </c:pt>
                <c:pt idx="274">
                  <c:v>70</c:v>
                </c:pt>
                <c:pt idx="275">
                  <c:v>70</c:v>
                </c:pt>
                <c:pt idx="276">
                  <c:v>70</c:v>
                </c:pt>
                <c:pt idx="277">
                  <c:v>60</c:v>
                </c:pt>
                <c:pt idx="278">
                  <c:v>60</c:v>
                </c:pt>
                <c:pt idx="279">
                  <c:v>60</c:v>
                </c:pt>
                <c:pt idx="280">
                  <c:v>60</c:v>
                </c:pt>
                <c:pt idx="281">
                  <c:v>60</c:v>
                </c:pt>
                <c:pt idx="282">
                  <c:v>55</c:v>
                </c:pt>
                <c:pt idx="283">
                  <c:v>55</c:v>
                </c:pt>
                <c:pt idx="284">
                  <c:v>55</c:v>
                </c:pt>
                <c:pt idx="285">
                  <c:v>55</c:v>
                </c:pt>
                <c:pt idx="286">
                  <c:v>55</c:v>
                </c:pt>
                <c:pt idx="287">
                  <c:v>55</c:v>
                </c:pt>
                <c:pt idx="288">
                  <c:v>55</c:v>
                </c:pt>
                <c:pt idx="289">
                  <c:v>55</c:v>
                </c:pt>
                <c:pt idx="290">
                  <c:v>55</c:v>
                </c:pt>
                <c:pt idx="291">
                  <c:v>55</c:v>
                </c:pt>
                <c:pt idx="292">
                  <c:v>55</c:v>
                </c:pt>
                <c:pt idx="293">
                  <c:v>55</c:v>
                </c:pt>
                <c:pt idx="294">
                  <c:v>55</c:v>
                </c:pt>
                <c:pt idx="295">
                  <c:v>55</c:v>
                </c:pt>
                <c:pt idx="296">
                  <c:v>55</c:v>
                </c:pt>
                <c:pt idx="297">
                  <c:v>55</c:v>
                </c:pt>
                <c:pt idx="298">
                  <c:v>55</c:v>
                </c:pt>
                <c:pt idx="299">
                  <c:v>55</c:v>
                </c:pt>
                <c:pt idx="300">
                  <c:v>55</c:v>
                </c:pt>
                <c:pt idx="301">
                  <c:v>43</c:v>
                </c:pt>
                <c:pt idx="302">
                  <c:v>43</c:v>
                </c:pt>
                <c:pt idx="303">
                  <c:v>55</c:v>
                </c:pt>
                <c:pt idx="304">
                  <c:v>66</c:v>
                </c:pt>
                <c:pt idx="305">
                  <c:v>66</c:v>
                </c:pt>
                <c:pt idx="306">
                  <c:v>66</c:v>
                </c:pt>
                <c:pt idx="307">
                  <c:v>66</c:v>
                </c:pt>
                <c:pt idx="308">
                  <c:v>66</c:v>
                </c:pt>
                <c:pt idx="309">
                  <c:v>66</c:v>
                </c:pt>
                <c:pt idx="310">
                  <c:v>66</c:v>
                </c:pt>
                <c:pt idx="311">
                  <c:v>80</c:v>
                </c:pt>
                <c:pt idx="312">
                  <c:v>80</c:v>
                </c:pt>
                <c:pt idx="313">
                  <c:v>80</c:v>
                </c:pt>
                <c:pt idx="314">
                  <c:v>80</c:v>
                </c:pt>
                <c:pt idx="315">
                  <c:v>80</c:v>
                </c:pt>
                <c:pt idx="316">
                  <c:v>80</c:v>
                </c:pt>
                <c:pt idx="317">
                  <c:v>80</c:v>
                </c:pt>
                <c:pt idx="318">
                  <c:v>80</c:v>
                </c:pt>
                <c:pt idx="319">
                  <c:v>80</c:v>
                </c:pt>
                <c:pt idx="320">
                  <c:v>80</c:v>
                </c:pt>
                <c:pt idx="321">
                  <c:v>51</c:v>
                </c:pt>
                <c:pt idx="322">
                  <c:v>51</c:v>
                </c:pt>
                <c:pt idx="323">
                  <c:v>51</c:v>
                </c:pt>
                <c:pt idx="324">
                  <c:v>51</c:v>
                </c:pt>
                <c:pt idx="325">
                  <c:v>93</c:v>
                </c:pt>
                <c:pt idx="326">
                  <c:v>35</c:v>
                </c:pt>
                <c:pt idx="327">
                  <c:v>36</c:v>
                </c:pt>
                <c:pt idx="328">
                  <c:v>40</c:v>
                </c:pt>
                <c:pt idx="329">
                  <c:v>37</c:v>
                </c:pt>
                <c:pt idx="330">
                  <c:v>37</c:v>
                </c:pt>
                <c:pt idx="331">
                  <c:v>37</c:v>
                </c:pt>
                <c:pt idx="332">
                  <c:v>37</c:v>
                </c:pt>
                <c:pt idx="333">
                  <c:v>37</c:v>
                </c:pt>
                <c:pt idx="334">
                  <c:v>37</c:v>
                </c:pt>
                <c:pt idx="335">
                  <c:v>37</c:v>
                </c:pt>
                <c:pt idx="336">
                  <c:v>37</c:v>
                </c:pt>
                <c:pt idx="337">
                  <c:v>37</c:v>
                </c:pt>
                <c:pt idx="338">
                  <c:v>37</c:v>
                </c:pt>
                <c:pt idx="339">
                  <c:v>37</c:v>
                </c:pt>
                <c:pt idx="340">
                  <c:v>37</c:v>
                </c:pt>
                <c:pt idx="341">
                  <c:v>37</c:v>
                </c:pt>
                <c:pt idx="342">
                  <c:v>43</c:v>
                </c:pt>
                <c:pt idx="343">
                  <c:v>43</c:v>
                </c:pt>
                <c:pt idx="344">
                  <c:v>43</c:v>
                </c:pt>
                <c:pt idx="345">
                  <c:v>43</c:v>
                </c:pt>
                <c:pt idx="346">
                  <c:v>43</c:v>
                </c:pt>
                <c:pt idx="347">
                  <c:v>37</c:v>
                </c:pt>
                <c:pt idx="348">
                  <c:v>60</c:v>
                </c:pt>
                <c:pt idx="349">
                  <c:v>60</c:v>
                </c:pt>
                <c:pt idx="350">
                  <c:v>60</c:v>
                </c:pt>
                <c:pt idx="351">
                  <c:v>60</c:v>
                </c:pt>
                <c:pt idx="352">
                  <c:v>60</c:v>
                </c:pt>
                <c:pt idx="353">
                  <c:v>60</c:v>
                </c:pt>
                <c:pt idx="354">
                  <c:v>60</c:v>
                </c:pt>
                <c:pt idx="355">
                  <c:v>48</c:v>
                </c:pt>
                <c:pt idx="356">
                  <c:v>48</c:v>
                </c:pt>
                <c:pt idx="357">
                  <c:v>48</c:v>
                </c:pt>
                <c:pt idx="358">
                  <c:v>48</c:v>
                </c:pt>
                <c:pt idx="359">
                  <c:v>55</c:v>
                </c:pt>
                <c:pt idx="360">
                  <c:v>55</c:v>
                </c:pt>
                <c:pt idx="361">
                  <c:v>55</c:v>
                </c:pt>
                <c:pt idx="362">
                  <c:v>55</c:v>
                </c:pt>
                <c:pt idx="363">
                  <c:v>55</c:v>
                </c:pt>
                <c:pt idx="364">
                  <c:v>63</c:v>
                </c:pt>
                <c:pt idx="365">
                  <c:v>63</c:v>
                </c:pt>
                <c:pt idx="366">
                  <c:v>63</c:v>
                </c:pt>
                <c:pt idx="367">
                  <c:v>63</c:v>
                </c:pt>
                <c:pt idx="368">
                  <c:v>50</c:v>
                </c:pt>
                <c:pt idx="369">
                  <c:v>50</c:v>
                </c:pt>
                <c:pt idx="370">
                  <c:v>50</c:v>
                </c:pt>
                <c:pt idx="371">
                  <c:v>50</c:v>
                </c:pt>
                <c:pt idx="372">
                  <c:v>62</c:v>
                </c:pt>
                <c:pt idx="373">
                  <c:v>62</c:v>
                </c:pt>
                <c:pt idx="374">
                  <c:v>62</c:v>
                </c:pt>
                <c:pt idx="375">
                  <c:v>62</c:v>
                </c:pt>
                <c:pt idx="376">
                  <c:v>62</c:v>
                </c:pt>
                <c:pt idx="377">
                  <c:v>62</c:v>
                </c:pt>
                <c:pt idx="378">
                  <c:v>62</c:v>
                </c:pt>
                <c:pt idx="379">
                  <c:v>62</c:v>
                </c:pt>
                <c:pt idx="380">
                  <c:v>43</c:v>
                </c:pt>
                <c:pt idx="381">
                  <c:v>60</c:v>
                </c:pt>
                <c:pt idx="382">
                  <c:v>35</c:v>
                </c:pt>
                <c:pt idx="383">
                  <c:v>35</c:v>
                </c:pt>
                <c:pt idx="384">
                  <c:v>37</c:v>
                </c:pt>
                <c:pt idx="385">
                  <c:v>43</c:v>
                </c:pt>
                <c:pt idx="386">
                  <c:v>43</c:v>
                </c:pt>
                <c:pt idx="387">
                  <c:v>43</c:v>
                </c:pt>
                <c:pt idx="388">
                  <c:v>43</c:v>
                </c:pt>
                <c:pt idx="389">
                  <c:v>43</c:v>
                </c:pt>
                <c:pt idx="390">
                  <c:v>43</c:v>
                </c:pt>
                <c:pt idx="391">
                  <c:v>43</c:v>
                </c:pt>
                <c:pt idx="392">
                  <c:v>43</c:v>
                </c:pt>
                <c:pt idx="393">
                  <c:v>43</c:v>
                </c:pt>
                <c:pt idx="394">
                  <c:v>60</c:v>
                </c:pt>
                <c:pt idx="395">
                  <c:v>60</c:v>
                </c:pt>
                <c:pt idx="396">
                  <c:v>60</c:v>
                </c:pt>
                <c:pt idx="397">
                  <c:v>60</c:v>
                </c:pt>
                <c:pt idx="398">
                  <c:v>60</c:v>
                </c:pt>
                <c:pt idx="399">
                  <c:v>43</c:v>
                </c:pt>
                <c:pt idx="400">
                  <c:v>43</c:v>
                </c:pt>
                <c:pt idx="401">
                  <c:v>43</c:v>
                </c:pt>
                <c:pt idx="402">
                  <c:v>43</c:v>
                </c:pt>
                <c:pt idx="403">
                  <c:v>43</c:v>
                </c:pt>
                <c:pt idx="404">
                  <c:v>43</c:v>
                </c:pt>
                <c:pt idx="405">
                  <c:v>43</c:v>
                </c:pt>
                <c:pt idx="406">
                  <c:v>43</c:v>
                </c:pt>
                <c:pt idx="407">
                  <c:v>55</c:v>
                </c:pt>
                <c:pt idx="408">
                  <c:v>55</c:v>
                </c:pt>
                <c:pt idx="409">
                  <c:v>55</c:v>
                </c:pt>
                <c:pt idx="410">
                  <c:v>55</c:v>
                </c:pt>
                <c:pt idx="411">
                  <c:v>55</c:v>
                </c:pt>
                <c:pt idx="412">
                  <c:v>55</c:v>
                </c:pt>
                <c:pt idx="413">
                  <c:v>55</c:v>
                </c:pt>
                <c:pt idx="414">
                  <c:v>55</c:v>
                </c:pt>
                <c:pt idx="415">
                  <c:v>55</c:v>
                </c:pt>
                <c:pt idx="416">
                  <c:v>55</c:v>
                </c:pt>
                <c:pt idx="417">
                  <c:v>55</c:v>
                </c:pt>
                <c:pt idx="418">
                  <c:v>55</c:v>
                </c:pt>
                <c:pt idx="419">
                  <c:v>55</c:v>
                </c:pt>
                <c:pt idx="420">
                  <c:v>55</c:v>
                </c:pt>
                <c:pt idx="421">
                  <c:v>55</c:v>
                </c:pt>
                <c:pt idx="422">
                  <c:v>55</c:v>
                </c:pt>
                <c:pt idx="423">
                  <c:v>55</c:v>
                </c:pt>
                <c:pt idx="424">
                  <c:v>55</c:v>
                </c:pt>
                <c:pt idx="425">
                  <c:v>55</c:v>
                </c:pt>
                <c:pt idx="426">
                  <c:v>55</c:v>
                </c:pt>
                <c:pt idx="427">
                  <c:v>55</c:v>
                </c:pt>
                <c:pt idx="428">
                  <c:v>55</c:v>
                </c:pt>
                <c:pt idx="429">
                  <c:v>55</c:v>
                </c:pt>
                <c:pt idx="430">
                  <c:v>55</c:v>
                </c:pt>
                <c:pt idx="431">
                  <c:v>55</c:v>
                </c:pt>
                <c:pt idx="432">
                  <c:v>55</c:v>
                </c:pt>
                <c:pt idx="433">
                  <c:v>55</c:v>
                </c:pt>
                <c:pt idx="434">
                  <c:v>55</c:v>
                </c:pt>
                <c:pt idx="435">
                  <c:v>55</c:v>
                </c:pt>
                <c:pt idx="436">
                  <c:v>55</c:v>
                </c:pt>
                <c:pt idx="437">
                  <c:v>55</c:v>
                </c:pt>
                <c:pt idx="438">
                  <c:v>70</c:v>
                </c:pt>
                <c:pt idx="439">
                  <c:v>70</c:v>
                </c:pt>
                <c:pt idx="440">
                  <c:v>70</c:v>
                </c:pt>
                <c:pt idx="441">
                  <c:v>70</c:v>
                </c:pt>
                <c:pt idx="442">
                  <c:v>60</c:v>
                </c:pt>
                <c:pt idx="443">
                  <c:v>60</c:v>
                </c:pt>
                <c:pt idx="444">
                  <c:v>60</c:v>
                </c:pt>
                <c:pt idx="445">
                  <c:v>60</c:v>
                </c:pt>
                <c:pt idx="446">
                  <c:v>60</c:v>
                </c:pt>
                <c:pt idx="447">
                  <c:v>50</c:v>
                </c:pt>
                <c:pt idx="448">
                  <c:v>50</c:v>
                </c:pt>
                <c:pt idx="449">
                  <c:v>50</c:v>
                </c:pt>
              </c:numCache>
            </c:numRef>
          </c:yVal>
          <c:smooth val="0"/>
          <c:extLst>
            <c:ext xmlns:c16="http://schemas.microsoft.com/office/drawing/2014/chart" uri="{C3380CC4-5D6E-409C-BE32-E72D297353CC}">
              <c16:uniqueId val="{00000001-23F7-4634-974A-E29CA77CE5DE}"/>
            </c:ext>
          </c:extLst>
        </c:ser>
        <c:dLbls>
          <c:showLegendKey val="0"/>
          <c:showVal val="0"/>
          <c:showCatName val="0"/>
          <c:showSerName val="0"/>
          <c:showPercent val="0"/>
          <c:showBubbleSize val="0"/>
        </c:dLbls>
        <c:axId val="1430354448"/>
        <c:axId val="1430354928"/>
      </c:scatterChart>
      <c:valAx>
        <c:axId val="14303544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0" i="0" u="none" strike="noStrike" baseline="0">
                    <a:effectLst/>
                  </a:rPr>
                  <a:t>Fuel_Tank_Capacity_litre</a:t>
                </a:r>
                <a:r>
                  <a:rPr lang="en-IN" sz="1000" b="0" i="0" u="none" strike="noStrike" baseline="0"/>
                  <a:t> </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0354928"/>
        <c:crosses val="autoZero"/>
        <c:crossBetween val="midCat"/>
      </c:valAx>
      <c:valAx>
        <c:axId val="1430354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0" i="0" u="none" strike="noStrike" baseline="0">
                    <a:effectLst/>
                  </a:rPr>
                  <a:t>City_Mileage_km_litre</a:t>
                </a:r>
                <a:r>
                  <a:rPr lang="en-IN" sz="1000" b="0" i="0" u="none" strike="noStrike" baseline="0"/>
                  <a:t> </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035444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'Task5(b)'!$C$4</c:f>
              <c:strCache>
                <c:ptCount val="1"/>
                <c:pt idx="0">
                  <c:v>Combined_Avg_Mileage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'Task5(b)'!$B$5:$B$286</c:f>
              <c:numCache>
                <c:formatCode>General</c:formatCode>
                <c:ptCount val="279"/>
                <c:pt idx="0">
                  <c:v>624</c:v>
                </c:pt>
                <c:pt idx="1">
                  <c:v>624</c:v>
                </c:pt>
                <c:pt idx="2">
                  <c:v>624</c:v>
                </c:pt>
                <c:pt idx="3">
                  <c:v>624</c:v>
                </c:pt>
                <c:pt idx="4">
                  <c:v>624</c:v>
                </c:pt>
                <c:pt idx="5">
                  <c:v>624</c:v>
                </c:pt>
                <c:pt idx="6">
                  <c:v>799</c:v>
                </c:pt>
                <c:pt idx="7">
                  <c:v>799</c:v>
                </c:pt>
                <c:pt idx="8">
                  <c:v>799</c:v>
                </c:pt>
                <c:pt idx="9">
                  <c:v>799</c:v>
                </c:pt>
                <c:pt idx="10">
                  <c:v>999</c:v>
                </c:pt>
                <c:pt idx="11">
                  <c:v>999</c:v>
                </c:pt>
                <c:pt idx="12">
                  <c:v>999</c:v>
                </c:pt>
                <c:pt idx="13">
                  <c:v>999</c:v>
                </c:pt>
                <c:pt idx="14">
                  <c:v>999</c:v>
                </c:pt>
                <c:pt idx="15">
                  <c:v>999</c:v>
                </c:pt>
                <c:pt idx="16">
                  <c:v>999</c:v>
                </c:pt>
                <c:pt idx="17">
                  <c:v>999</c:v>
                </c:pt>
                <c:pt idx="18">
                  <c:v>1196</c:v>
                </c:pt>
                <c:pt idx="19">
                  <c:v>1196</c:v>
                </c:pt>
                <c:pt idx="20">
                  <c:v>1196</c:v>
                </c:pt>
                <c:pt idx="21">
                  <c:v>1196</c:v>
                </c:pt>
                <c:pt idx="22">
                  <c:v>1196</c:v>
                </c:pt>
                <c:pt idx="23">
                  <c:v>998</c:v>
                </c:pt>
                <c:pt idx="24">
                  <c:v>998</c:v>
                </c:pt>
                <c:pt idx="25">
                  <c:v>998</c:v>
                </c:pt>
                <c:pt idx="26">
                  <c:v>998</c:v>
                </c:pt>
                <c:pt idx="27">
                  <c:v>998</c:v>
                </c:pt>
                <c:pt idx="28">
                  <c:v>998</c:v>
                </c:pt>
                <c:pt idx="29">
                  <c:v>998</c:v>
                </c:pt>
                <c:pt idx="30">
                  <c:v>998</c:v>
                </c:pt>
                <c:pt idx="31">
                  <c:v>1086</c:v>
                </c:pt>
                <c:pt idx="32">
                  <c:v>1086</c:v>
                </c:pt>
                <c:pt idx="33">
                  <c:v>1086</c:v>
                </c:pt>
                <c:pt idx="34">
                  <c:v>1086</c:v>
                </c:pt>
                <c:pt idx="35">
                  <c:v>1086</c:v>
                </c:pt>
                <c:pt idx="36">
                  <c:v>1086</c:v>
                </c:pt>
                <c:pt idx="37">
                  <c:v>1086</c:v>
                </c:pt>
                <c:pt idx="38">
                  <c:v>1086</c:v>
                </c:pt>
                <c:pt idx="39">
                  <c:v>1199</c:v>
                </c:pt>
                <c:pt idx="40">
                  <c:v>1199</c:v>
                </c:pt>
                <c:pt idx="41">
                  <c:v>1199</c:v>
                </c:pt>
                <c:pt idx="42">
                  <c:v>1199</c:v>
                </c:pt>
                <c:pt idx="43">
                  <c:v>1199</c:v>
                </c:pt>
                <c:pt idx="44">
                  <c:v>1199</c:v>
                </c:pt>
                <c:pt idx="45">
                  <c:v>1199</c:v>
                </c:pt>
                <c:pt idx="46">
                  <c:v>1199</c:v>
                </c:pt>
                <c:pt idx="47">
                  <c:v>998</c:v>
                </c:pt>
                <c:pt idx="48">
                  <c:v>998</c:v>
                </c:pt>
                <c:pt idx="49">
                  <c:v>998</c:v>
                </c:pt>
                <c:pt idx="50">
                  <c:v>998</c:v>
                </c:pt>
                <c:pt idx="51">
                  <c:v>998</c:v>
                </c:pt>
                <c:pt idx="52">
                  <c:v>998</c:v>
                </c:pt>
                <c:pt idx="53">
                  <c:v>998</c:v>
                </c:pt>
                <c:pt idx="54">
                  <c:v>998</c:v>
                </c:pt>
                <c:pt idx="55">
                  <c:v>1197</c:v>
                </c:pt>
                <c:pt idx="56">
                  <c:v>1197</c:v>
                </c:pt>
                <c:pt idx="57">
                  <c:v>1197</c:v>
                </c:pt>
                <c:pt idx="58">
                  <c:v>1197</c:v>
                </c:pt>
                <c:pt idx="59">
                  <c:v>1197</c:v>
                </c:pt>
                <c:pt idx="60">
                  <c:v>1197</c:v>
                </c:pt>
                <c:pt idx="61">
                  <c:v>1197</c:v>
                </c:pt>
                <c:pt idx="62">
                  <c:v>999</c:v>
                </c:pt>
                <c:pt idx="63">
                  <c:v>999</c:v>
                </c:pt>
                <c:pt idx="64">
                  <c:v>999</c:v>
                </c:pt>
                <c:pt idx="65">
                  <c:v>999</c:v>
                </c:pt>
                <c:pt idx="66">
                  <c:v>1197</c:v>
                </c:pt>
                <c:pt idx="67">
                  <c:v>1197</c:v>
                </c:pt>
                <c:pt idx="68">
                  <c:v>1364</c:v>
                </c:pt>
                <c:pt idx="69">
                  <c:v>1197</c:v>
                </c:pt>
                <c:pt idx="70">
                  <c:v>1364</c:v>
                </c:pt>
                <c:pt idx="71">
                  <c:v>1364</c:v>
                </c:pt>
                <c:pt idx="72">
                  <c:v>1197</c:v>
                </c:pt>
                <c:pt idx="73">
                  <c:v>1364</c:v>
                </c:pt>
                <c:pt idx="74">
                  <c:v>1197</c:v>
                </c:pt>
                <c:pt idx="75">
                  <c:v>1364</c:v>
                </c:pt>
                <c:pt idx="76">
                  <c:v>1197</c:v>
                </c:pt>
                <c:pt idx="77">
                  <c:v>1364</c:v>
                </c:pt>
                <c:pt idx="78">
                  <c:v>1197</c:v>
                </c:pt>
                <c:pt idx="79">
                  <c:v>1364</c:v>
                </c:pt>
                <c:pt idx="80">
                  <c:v>1248</c:v>
                </c:pt>
                <c:pt idx="81">
                  <c:v>1248</c:v>
                </c:pt>
                <c:pt idx="82">
                  <c:v>1248</c:v>
                </c:pt>
                <c:pt idx="83">
                  <c:v>1248</c:v>
                </c:pt>
                <c:pt idx="84">
                  <c:v>1193</c:v>
                </c:pt>
                <c:pt idx="85">
                  <c:v>1193</c:v>
                </c:pt>
                <c:pt idx="86">
                  <c:v>1193</c:v>
                </c:pt>
                <c:pt idx="87">
                  <c:v>1193</c:v>
                </c:pt>
                <c:pt idx="88">
                  <c:v>1197</c:v>
                </c:pt>
                <c:pt idx="89">
                  <c:v>1197</c:v>
                </c:pt>
                <c:pt idx="90">
                  <c:v>1197</c:v>
                </c:pt>
                <c:pt idx="91">
                  <c:v>1197</c:v>
                </c:pt>
                <c:pt idx="92">
                  <c:v>1197</c:v>
                </c:pt>
                <c:pt idx="93">
                  <c:v>1197</c:v>
                </c:pt>
                <c:pt idx="94">
                  <c:v>1248</c:v>
                </c:pt>
                <c:pt idx="95">
                  <c:v>1197</c:v>
                </c:pt>
                <c:pt idx="96">
                  <c:v>1197</c:v>
                </c:pt>
                <c:pt idx="97">
                  <c:v>1197</c:v>
                </c:pt>
                <c:pt idx="98">
                  <c:v>1396</c:v>
                </c:pt>
                <c:pt idx="99">
                  <c:v>1197</c:v>
                </c:pt>
                <c:pt idx="100">
                  <c:v>1396</c:v>
                </c:pt>
                <c:pt idx="101">
                  <c:v>1197</c:v>
                </c:pt>
                <c:pt idx="102">
                  <c:v>1396</c:v>
                </c:pt>
                <c:pt idx="103">
                  <c:v>1197</c:v>
                </c:pt>
                <c:pt idx="104">
                  <c:v>1396</c:v>
                </c:pt>
                <c:pt idx="105">
                  <c:v>1197</c:v>
                </c:pt>
                <c:pt idx="106">
                  <c:v>1197</c:v>
                </c:pt>
                <c:pt idx="107">
                  <c:v>1197</c:v>
                </c:pt>
                <c:pt idx="108">
                  <c:v>1396</c:v>
                </c:pt>
                <c:pt idx="109">
                  <c:v>1197</c:v>
                </c:pt>
                <c:pt idx="110">
                  <c:v>1197</c:v>
                </c:pt>
                <c:pt idx="111">
                  <c:v>1197</c:v>
                </c:pt>
                <c:pt idx="112">
                  <c:v>1197</c:v>
                </c:pt>
                <c:pt idx="113">
                  <c:v>1197</c:v>
                </c:pt>
                <c:pt idx="114">
                  <c:v>1197</c:v>
                </c:pt>
                <c:pt idx="115">
                  <c:v>1197</c:v>
                </c:pt>
                <c:pt idx="116">
                  <c:v>998</c:v>
                </c:pt>
                <c:pt idx="117">
                  <c:v>1186</c:v>
                </c:pt>
                <c:pt idx="118">
                  <c:v>1186</c:v>
                </c:pt>
                <c:pt idx="119">
                  <c:v>1186</c:v>
                </c:pt>
                <c:pt idx="120">
                  <c:v>1186</c:v>
                </c:pt>
                <c:pt idx="121">
                  <c:v>999</c:v>
                </c:pt>
                <c:pt idx="122">
                  <c:v>999</c:v>
                </c:pt>
                <c:pt idx="123">
                  <c:v>999</c:v>
                </c:pt>
                <c:pt idx="124">
                  <c:v>1498</c:v>
                </c:pt>
                <c:pt idx="125">
                  <c:v>1498</c:v>
                </c:pt>
                <c:pt idx="126">
                  <c:v>1498</c:v>
                </c:pt>
                <c:pt idx="127">
                  <c:v>1197</c:v>
                </c:pt>
                <c:pt idx="128">
                  <c:v>1498</c:v>
                </c:pt>
                <c:pt idx="129">
                  <c:v>1197</c:v>
                </c:pt>
                <c:pt idx="130">
                  <c:v>1197</c:v>
                </c:pt>
                <c:pt idx="131">
                  <c:v>1248</c:v>
                </c:pt>
                <c:pt idx="132">
                  <c:v>1197</c:v>
                </c:pt>
                <c:pt idx="133">
                  <c:v>1248</c:v>
                </c:pt>
                <c:pt idx="134">
                  <c:v>1197</c:v>
                </c:pt>
                <c:pt idx="135">
                  <c:v>1248</c:v>
                </c:pt>
                <c:pt idx="136">
                  <c:v>1248</c:v>
                </c:pt>
                <c:pt idx="137">
                  <c:v>1197</c:v>
                </c:pt>
                <c:pt idx="138">
                  <c:v>1197</c:v>
                </c:pt>
                <c:pt idx="139">
                  <c:v>1197</c:v>
                </c:pt>
                <c:pt idx="140">
                  <c:v>1248</c:v>
                </c:pt>
                <c:pt idx="141">
                  <c:v>1248</c:v>
                </c:pt>
                <c:pt idx="142">
                  <c:v>1248</c:v>
                </c:pt>
                <c:pt idx="143">
                  <c:v>1498</c:v>
                </c:pt>
                <c:pt idx="144">
                  <c:v>1498</c:v>
                </c:pt>
                <c:pt idx="145">
                  <c:v>1498</c:v>
                </c:pt>
                <c:pt idx="146">
                  <c:v>1194</c:v>
                </c:pt>
                <c:pt idx="147">
                  <c:v>1194</c:v>
                </c:pt>
                <c:pt idx="148">
                  <c:v>1194</c:v>
                </c:pt>
                <c:pt idx="149">
                  <c:v>1194</c:v>
                </c:pt>
                <c:pt idx="150">
                  <c:v>1498</c:v>
                </c:pt>
                <c:pt idx="151">
                  <c:v>1498</c:v>
                </c:pt>
                <c:pt idx="152">
                  <c:v>1498</c:v>
                </c:pt>
                <c:pt idx="153">
                  <c:v>1498</c:v>
                </c:pt>
                <c:pt idx="154">
                  <c:v>1498</c:v>
                </c:pt>
                <c:pt idx="155">
                  <c:v>999</c:v>
                </c:pt>
                <c:pt idx="156">
                  <c:v>999</c:v>
                </c:pt>
                <c:pt idx="157">
                  <c:v>999</c:v>
                </c:pt>
                <c:pt idx="158">
                  <c:v>1498</c:v>
                </c:pt>
                <c:pt idx="159">
                  <c:v>1194</c:v>
                </c:pt>
                <c:pt idx="160">
                  <c:v>1194</c:v>
                </c:pt>
                <c:pt idx="161">
                  <c:v>1194</c:v>
                </c:pt>
                <c:pt idx="162">
                  <c:v>1498</c:v>
                </c:pt>
                <c:pt idx="163">
                  <c:v>1498</c:v>
                </c:pt>
                <c:pt idx="164">
                  <c:v>1498</c:v>
                </c:pt>
                <c:pt idx="165">
                  <c:v>1498</c:v>
                </c:pt>
                <c:pt idx="166">
                  <c:v>1498</c:v>
                </c:pt>
                <c:pt idx="167">
                  <c:v>1194</c:v>
                </c:pt>
                <c:pt idx="168">
                  <c:v>1194</c:v>
                </c:pt>
                <c:pt idx="169">
                  <c:v>1194</c:v>
                </c:pt>
                <c:pt idx="170">
                  <c:v>1194</c:v>
                </c:pt>
                <c:pt idx="171">
                  <c:v>1498</c:v>
                </c:pt>
                <c:pt idx="172">
                  <c:v>1496</c:v>
                </c:pt>
                <c:pt idx="173">
                  <c:v>1496</c:v>
                </c:pt>
                <c:pt idx="174">
                  <c:v>1364</c:v>
                </c:pt>
                <c:pt idx="175">
                  <c:v>1364</c:v>
                </c:pt>
                <c:pt idx="176">
                  <c:v>1364</c:v>
                </c:pt>
                <c:pt idx="177">
                  <c:v>1496</c:v>
                </c:pt>
                <c:pt idx="178">
                  <c:v>1496</c:v>
                </c:pt>
                <c:pt idx="179">
                  <c:v>1364</c:v>
                </c:pt>
                <c:pt idx="180">
                  <c:v>1364</c:v>
                </c:pt>
                <c:pt idx="181">
                  <c:v>1496</c:v>
                </c:pt>
                <c:pt idx="182">
                  <c:v>1496</c:v>
                </c:pt>
                <c:pt idx="183">
                  <c:v>1197</c:v>
                </c:pt>
                <c:pt idx="184">
                  <c:v>1364</c:v>
                </c:pt>
                <c:pt idx="185">
                  <c:v>1364</c:v>
                </c:pt>
                <c:pt idx="186">
                  <c:v>1197</c:v>
                </c:pt>
                <c:pt idx="187">
                  <c:v>1364</c:v>
                </c:pt>
                <c:pt idx="188">
                  <c:v>1461</c:v>
                </c:pt>
                <c:pt idx="189">
                  <c:v>1461</c:v>
                </c:pt>
                <c:pt idx="190">
                  <c:v>1461</c:v>
                </c:pt>
                <c:pt idx="191">
                  <c:v>1197</c:v>
                </c:pt>
                <c:pt idx="192">
                  <c:v>1197</c:v>
                </c:pt>
                <c:pt idx="193">
                  <c:v>1197</c:v>
                </c:pt>
                <c:pt idx="194">
                  <c:v>1197</c:v>
                </c:pt>
                <c:pt idx="195">
                  <c:v>1197</c:v>
                </c:pt>
                <c:pt idx="196">
                  <c:v>2157</c:v>
                </c:pt>
                <c:pt idx="197">
                  <c:v>2157</c:v>
                </c:pt>
                <c:pt idx="198">
                  <c:v>1968</c:v>
                </c:pt>
                <c:pt idx="199">
                  <c:v>1968</c:v>
                </c:pt>
                <c:pt idx="200">
                  <c:v>1798</c:v>
                </c:pt>
                <c:pt idx="201">
                  <c:v>1968</c:v>
                </c:pt>
                <c:pt idx="202">
                  <c:v>1968</c:v>
                </c:pt>
                <c:pt idx="203">
                  <c:v>1968</c:v>
                </c:pt>
                <c:pt idx="204">
                  <c:v>1968</c:v>
                </c:pt>
                <c:pt idx="205">
                  <c:v>1995</c:v>
                </c:pt>
                <c:pt idx="206">
                  <c:v>1998</c:v>
                </c:pt>
                <c:pt idx="207">
                  <c:v>2998</c:v>
                </c:pt>
                <c:pt idx="208">
                  <c:v>4951</c:v>
                </c:pt>
                <c:pt idx="209">
                  <c:v>2979</c:v>
                </c:pt>
                <c:pt idx="210">
                  <c:v>2982</c:v>
                </c:pt>
                <c:pt idx="211">
                  <c:v>2993</c:v>
                </c:pt>
                <c:pt idx="212">
                  <c:v>2993</c:v>
                </c:pt>
                <c:pt idx="213">
                  <c:v>2993</c:v>
                </c:pt>
                <c:pt idx="214">
                  <c:v>2998</c:v>
                </c:pt>
                <c:pt idx="215">
                  <c:v>2998</c:v>
                </c:pt>
                <c:pt idx="216">
                  <c:v>6592</c:v>
                </c:pt>
                <c:pt idx="217">
                  <c:v>796</c:v>
                </c:pt>
                <c:pt idx="218">
                  <c:v>796</c:v>
                </c:pt>
                <c:pt idx="219">
                  <c:v>796</c:v>
                </c:pt>
                <c:pt idx="220">
                  <c:v>796</c:v>
                </c:pt>
                <c:pt idx="221">
                  <c:v>796</c:v>
                </c:pt>
                <c:pt idx="222">
                  <c:v>796</c:v>
                </c:pt>
                <c:pt idx="223">
                  <c:v>796</c:v>
                </c:pt>
                <c:pt idx="224">
                  <c:v>796</c:v>
                </c:pt>
                <c:pt idx="225">
                  <c:v>998</c:v>
                </c:pt>
                <c:pt idx="226">
                  <c:v>998</c:v>
                </c:pt>
                <c:pt idx="227">
                  <c:v>998</c:v>
                </c:pt>
                <c:pt idx="228">
                  <c:v>998</c:v>
                </c:pt>
                <c:pt idx="229">
                  <c:v>998</c:v>
                </c:pt>
                <c:pt idx="230">
                  <c:v>998</c:v>
                </c:pt>
                <c:pt idx="231">
                  <c:v>998</c:v>
                </c:pt>
                <c:pt idx="232">
                  <c:v>998</c:v>
                </c:pt>
                <c:pt idx="233">
                  <c:v>998</c:v>
                </c:pt>
                <c:pt idx="234">
                  <c:v>998</c:v>
                </c:pt>
                <c:pt idx="235">
                  <c:v>998</c:v>
                </c:pt>
                <c:pt idx="236">
                  <c:v>998</c:v>
                </c:pt>
                <c:pt idx="237">
                  <c:v>998</c:v>
                </c:pt>
                <c:pt idx="238">
                  <c:v>998</c:v>
                </c:pt>
                <c:pt idx="239">
                  <c:v>998</c:v>
                </c:pt>
                <c:pt idx="240">
                  <c:v>998</c:v>
                </c:pt>
                <c:pt idx="241">
                  <c:v>998</c:v>
                </c:pt>
                <c:pt idx="242">
                  <c:v>998</c:v>
                </c:pt>
                <c:pt idx="243">
                  <c:v>998</c:v>
                </c:pt>
                <c:pt idx="244">
                  <c:v>998</c:v>
                </c:pt>
                <c:pt idx="245">
                  <c:v>998</c:v>
                </c:pt>
                <c:pt idx="246">
                  <c:v>1120</c:v>
                </c:pt>
                <c:pt idx="247">
                  <c:v>1120</c:v>
                </c:pt>
                <c:pt idx="248">
                  <c:v>1197</c:v>
                </c:pt>
                <c:pt idx="249">
                  <c:v>1197</c:v>
                </c:pt>
                <c:pt idx="250">
                  <c:v>1197</c:v>
                </c:pt>
                <c:pt idx="251">
                  <c:v>1197</c:v>
                </c:pt>
                <c:pt idx="252">
                  <c:v>1198</c:v>
                </c:pt>
                <c:pt idx="253">
                  <c:v>1198</c:v>
                </c:pt>
                <c:pt idx="254">
                  <c:v>1198</c:v>
                </c:pt>
                <c:pt idx="255">
                  <c:v>1198</c:v>
                </c:pt>
                <c:pt idx="256">
                  <c:v>1198</c:v>
                </c:pt>
                <c:pt idx="257">
                  <c:v>1198</c:v>
                </c:pt>
                <c:pt idx="258">
                  <c:v>1198</c:v>
                </c:pt>
                <c:pt idx="259">
                  <c:v>1198</c:v>
                </c:pt>
                <c:pt idx="260">
                  <c:v>1198</c:v>
                </c:pt>
                <c:pt idx="261">
                  <c:v>1198</c:v>
                </c:pt>
                <c:pt idx="262">
                  <c:v>1198</c:v>
                </c:pt>
                <c:pt idx="263">
                  <c:v>1198</c:v>
                </c:pt>
                <c:pt idx="264">
                  <c:v>1198</c:v>
                </c:pt>
                <c:pt idx="265">
                  <c:v>1198</c:v>
                </c:pt>
                <c:pt idx="266">
                  <c:v>1198</c:v>
                </c:pt>
                <c:pt idx="267">
                  <c:v>1198</c:v>
                </c:pt>
                <c:pt idx="268">
                  <c:v>1198</c:v>
                </c:pt>
                <c:pt idx="269">
                  <c:v>1198</c:v>
                </c:pt>
                <c:pt idx="270">
                  <c:v>1198</c:v>
                </c:pt>
                <c:pt idx="271">
                  <c:v>1198</c:v>
                </c:pt>
                <c:pt idx="272">
                  <c:v>1198</c:v>
                </c:pt>
                <c:pt idx="273">
                  <c:v>1198</c:v>
                </c:pt>
                <c:pt idx="274">
                  <c:v>1197</c:v>
                </c:pt>
                <c:pt idx="275">
                  <c:v>1197</c:v>
                </c:pt>
                <c:pt idx="276">
                  <c:v>1197</c:v>
                </c:pt>
                <c:pt idx="277">
                  <c:v>1197</c:v>
                </c:pt>
                <c:pt idx="278">
                  <c:v>1197</c:v>
                </c:pt>
              </c:numCache>
            </c:numRef>
          </c:xVal>
          <c:yVal>
            <c:numRef>
              <c:f>'Task5(b)'!$C$5:$C$286</c:f>
              <c:numCache>
                <c:formatCode>General</c:formatCode>
                <c:ptCount val="279"/>
                <c:pt idx="0">
                  <c:v>19.5</c:v>
                </c:pt>
                <c:pt idx="1">
                  <c:v>19.5</c:v>
                </c:pt>
                <c:pt idx="2">
                  <c:v>18.5</c:v>
                </c:pt>
                <c:pt idx="3">
                  <c:v>22.5</c:v>
                </c:pt>
                <c:pt idx="4">
                  <c:v>22.5</c:v>
                </c:pt>
                <c:pt idx="5">
                  <c:v>31.035</c:v>
                </c:pt>
                <c:pt idx="6">
                  <c:v>22.5</c:v>
                </c:pt>
                <c:pt idx="7">
                  <c:v>22.5</c:v>
                </c:pt>
                <c:pt idx="8">
                  <c:v>35.340000000000003</c:v>
                </c:pt>
                <c:pt idx="9">
                  <c:v>35.340000000000003</c:v>
                </c:pt>
                <c:pt idx="10">
                  <c:v>35.340000000000003</c:v>
                </c:pt>
                <c:pt idx="11">
                  <c:v>35.340000000000003</c:v>
                </c:pt>
                <c:pt idx="12">
                  <c:v>35.840000000000003</c:v>
                </c:pt>
                <c:pt idx="13">
                  <c:v>35.840000000000003</c:v>
                </c:pt>
                <c:pt idx="14">
                  <c:v>35.840000000000003</c:v>
                </c:pt>
                <c:pt idx="15">
                  <c:v>34</c:v>
                </c:pt>
                <c:pt idx="16">
                  <c:v>34</c:v>
                </c:pt>
                <c:pt idx="17">
                  <c:v>34</c:v>
                </c:pt>
                <c:pt idx="18">
                  <c:v>34</c:v>
                </c:pt>
                <c:pt idx="19">
                  <c:v>34</c:v>
                </c:pt>
                <c:pt idx="20">
                  <c:v>34</c:v>
                </c:pt>
                <c:pt idx="21">
                  <c:v>34</c:v>
                </c:pt>
                <c:pt idx="22">
                  <c:v>34</c:v>
                </c:pt>
                <c:pt idx="23">
                  <c:v>31.335000000000001</c:v>
                </c:pt>
                <c:pt idx="24">
                  <c:v>30.89</c:v>
                </c:pt>
                <c:pt idx="25">
                  <c:v>23.954999999999998</c:v>
                </c:pt>
                <c:pt idx="26">
                  <c:v>24.18</c:v>
                </c:pt>
                <c:pt idx="27">
                  <c:v>32.094999999999999</c:v>
                </c:pt>
                <c:pt idx="28">
                  <c:v>23.954999999999998</c:v>
                </c:pt>
                <c:pt idx="29">
                  <c:v>31.84</c:v>
                </c:pt>
                <c:pt idx="30">
                  <c:v>31.84</c:v>
                </c:pt>
                <c:pt idx="31">
                  <c:v>24.18</c:v>
                </c:pt>
                <c:pt idx="32">
                  <c:v>31.84</c:v>
                </c:pt>
                <c:pt idx="33">
                  <c:v>23.954999999999998</c:v>
                </c:pt>
                <c:pt idx="34">
                  <c:v>31.84</c:v>
                </c:pt>
                <c:pt idx="35">
                  <c:v>23.954999999999998</c:v>
                </c:pt>
                <c:pt idx="36">
                  <c:v>32.094999999999999</c:v>
                </c:pt>
                <c:pt idx="37">
                  <c:v>23.954999999999998</c:v>
                </c:pt>
                <c:pt idx="38">
                  <c:v>31.84</c:v>
                </c:pt>
                <c:pt idx="39">
                  <c:v>24.5</c:v>
                </c:pt>
                <c:pt idx="40">
                  <c:v>25.85</c:v>
                </c:pt>
                <c:pt idx="41">
                  <c:v>22.6</c:v>
                </c:pt>
                <c:pt idx="42">
                  <c:v>29.669999999999998</c:v>
                </c:pt>
                <c:pt idx="43">
                  <c:v>22.55</c:v>
                </c:pt>
                <c:pt idx="44">
                  <c:v>29.669999999999998</c:v>
                </c:pt>
                <c:pt idx="45">
                  <c:v>22.55</c:v>
                </c:pt>
                <c:pt idx="46">
                  <c:v>29.669999999999998</c:v>
                </c:pt>
                <c:pt idx="47">
                  <c:v>22.55</c:v>
                </c:pt>
                <c:pt idx="48">
                  <c:v>29.65</c:v>
                </c:pt>
                <c:pt idx="49">
                  <c:v>22.6</c:v>
                </c:pt>
                <c:pt idx="50">
                  <c:v>22.55</c:v>
                </c:pt>
                <c:pt idx="51">
                  <c:v>22.55</c:v>
                </c:pt>
                <c:pt idx="52">
                  <c:v>29.669999999999998</c:v>
                </c:pt>
                <c:pt idx="53">
                  <c:v>22</c:v>
                </c:pt>
                <c:pt idx="54">
                  <c:v>22</c:v>
                </c:pt>
                <c:pt idx="55">
                  <c:v>22</c:v>
                </c:pt>
                <c:pt idx="56">
                  <c:v>29</c:v>
                </c:pt>
                <c:pt idx="57">
                  <c:v>29</c:v>
                </c:pt>
                <c:pt idx="58">
                  <c:v>29</c:v>
                </c:pt>
                <c:pt idx="59">
                  <c:v>25.5</c:v>
                </c:pt>
                <c:pt idx="60">
                  <c:v>28.5</c:v>
                </c:pt>
                <c:pt idx="61">
                  <c:v>26.130000000000003</c:v>
                </c:pt>
                <c:pt idx="62">
                  <c:v>26.130000000000003</c:v>
                </c:pt>
                <c:pt idx="63">
                  <c:v>26.164999999999999</c:v>
                </c:pt>
                <c:pt idx="64">
                  <c:v>26.130000000000003</c:v>
                </c:pt>
                <c:pt idx="65">
                  <c:v>26.164999999999999</c:v>
                </c:pt>
                <c:pt idx="66">
                  <c:v>21.75</c:v>
                </c:pt>
                <c:pt idx="67">
                  <c:v>21.95</c:v>
                </c:pt>
                <c:pt idx="68">
                  <c:v>32.115000000000002</c:v>
                </c:pt>
                <c:pt idx="69">
                  <c:v>32.1</c:v>
                </c:pt>
                <c:pt idx="70">
                  <c:v>31.86</c:v>
                </c:pt>
                <c:pt idx="71">
                  <c:v>21.75</c:v>
                </c:pt>
                <c:pt idx="72">
                  <c:v>21.75</c:v>
                </c:pt>
                <c:pt idx="73">
                  <c:v>32.1</c:v>
                </c:pt>
                <c:pt idx="74">
                  <c:v>31.86</c:v>
                </c:pt>
                <c:pt idx="75">
                  <c:v>21.75</c:v>
                </c:pt>
                <c:pt idx="76">
                  <c:v>23</c:v>
                </c:pt>
                <c:pt idx="77">
                  <c:v>29.35</c:v>
                </c:pt>
                <c:pt idx="78">
                  <c:v>29.35</c:v>
                </c:pt>
                <c:pt idx="79">
                  <c:v>29.35</c:v>
                </c:pt>
                <c:pt idx="80">
                  <c:v>28.04</c:v>
                </c:pt>
                <c:pt idx="81">
                  <c:v>28.04</c:v>
                </c:pt>
                <c:pt idx="82">
                  <c:v>28.04</c:v>
                </c:pt>
                <c:pt idx="83">
                  <c:v>18.149999999999999</c:v>
                </c:pt>
                <c:pt idx="84">
                  <c:v>24.195</c:v>
                </c:pt>
                <c:pt idx="85">
                  <c:v>24.195</c:v>
                </c:pt>
                <c:pt idx="86">
                  <c:v>24.195</c:v>
                </c:pt>
                <c:pt idx="87">
                  <c:v>24.195</c:v>
                </c:pt>
                <c:pt idx="88">
                  <c:v>25.28</c:v>
                </c:pt>
                <c:pt idx="89">
                  <c:v>25.28</c:v>
                </c:pt>
                <c:pt idx="90">
                  <c:v>25.28</c:v>
                </c:pt>
                <c:pt idx="91">
                  <c:v>16.5</c:v>
                </c:pt>
                <c:pt idx="92">
                  <c:v>16.649999999999999</c:v>
                </c:pt>
                <c:pt idx="93">
                  <c:v>12.5</c:v>
                </c:pt>
                <c:pt idx="94">
                  <c:v>21.73</c:v>
                </c:pt>
                <c:pt idx="95">
                  <c:v>21.73</c:v>
                </c:pt>
                <c:pt idx="96">
                  <c:v>21.73</c:v>
                </c:pt>
                <c:pt idx="97">
                  <c:v>34</c:v>
                </c:pt>
                <c:pt idx="98">
                  <c:v>34</c:v>
                </c:pt>
                <c:pt idx="99">
                  <c:v>34</c:v>
                </c:pt>
                <c:pt idx="100">
                  <c:v>34</c:v>
                </c:pt>
                <c:pt idx="101">
                  <c:v>34</c:v>
                </c:pt>
                <c:pt idx="102">
                  <c:v>34</c:v>
                </c:pt>
                <c:pt idx="103">
                  <c:v>34</c:v>
                </c:pt>
                <c:pt idx="104">
                  <c:v>34</c:v>
                </c:pt>
                <c:pt idx="105">
                  <c:v>36</c:v>
                </c:pt>
                <c:pt idx="106">
                  <c:v>36</c:v>
                </c:pt>
                <c:pt idx="107">
                  <c:v>28.784999999999997</c:v>
                </c:pt>
                <c:pt idx="108">
                  <c:v>28.784999999999997</c:v>
                </c:pt>
                <c:pt idx="109">
                  <c:v>24.574999999999999</c:v>
                </c:pt>
                <c:pt idx="110">
                  <c:v>24.574999999999999</c:v>
                </c:pt>
                <c:pt idx="111">
                  <c:v>34.909999999999997</c:v>
                </c:pt>
                <c:pt idx="112">
                  <c:v>34.909999999999997</c:v>
                </c:pt>
                <c:pt idx="113">
                  <c:v>34.909999999999997</c:v>
                </c:pt>
                <c:pt idx="114">
                  <c:v>24.574999999999999</c:v>
                </c:pt>
                <c:pt idx="115">
                  <c:v>24.574999999999999</c:v>
                </c:pt>
                <c:pt idx="116">
                  <c:v>34.909999999999997</c:v>
                </c:pt>
                <c:pt idx="117">
                  <c:v>24.574999999999999</c:v>
                </c:pt>
                <c:pt idx="118">
                  <c:v>34.909999999999997</c:v>
                </c:pt>
                <c:pt idx="119">
                  <c:v>24.574999999999999</c:v>
                </c:pt>
                <c:pt idx="120">
                  <c:v>34.909999999999997</c:v>
                </c:pt>
                <c:pt idx="121">
                  <c:v>24.574999999999999</c:v>
                </c:pt>
                <c:pt idx="122">
                  <c:v>24.574999999999999</c:v>
                </c:pt>
                <c:pt idx="123">
                  <c:v>24.574999999999999</c:v>
                </c:pt>
                <c:pt idx="124">
                  <c:v>34.909999999999997</c:v>
                </c:pt>
                <c:pt idx="125">
                  <c:v>34.909999999999997</c:v>
                </c:pt>
                <c:pt idx="126">
                  <c:v>34.909999999999997</c:v>
                </c:pt>
                <c:pt idx="127">
                  <c:v>34.909999999999997</c:v>
                </c:pt>
                <c:pt idx="128">
                  <c:v>34.909999999999997</c:v>
                </c:pt>
                <c:pt idx="129">
                  <c:v>24.574999999999999</c:v>
                </c:pt>
                <c:pt idx="130">
                  <c:v>24.574999999999999</c:v>
                </c:pt>
                <c:pt idx="131">
                  <c:v>21.1</c:v>
                </c:pt>
                <c:pt idx="132">
                  <c:v>35.620000000000005</c:v>
                </c:pt>
                <c:pt idx="133">
                  <c:v>35.620000000000005</c:v>
                </c:pt>
                <c:pt idx="134">
                  <c:v>35.620000000000005</c:v>
                </c:pt>
                <c:pt idx="135">
                  <c:v>35.620000000000005</c:v>
                </c:pt>
                <c:pt idx="136">
                  <c:v>35.620000000000005</c:v>
                </c:pt>
                <c:pt idx="137">
                  <c:v>35.620000000000005</c:v>
                </c:pt>
                <c:pt idx="138">
                  <c:v>22</c:v>
                </c:pt>
                <c:pt idx="139">
                  <c:v>30.7</c:v>
                </c:pt>
                <c:pt idx="140">
                  <c:v>22</c:v>
                </c:pt>
                <c:pt idx="141">
                  <c:v>22</c:v>
                </c:pt>
                <c:pt idx="142">
                  <c:v>22</c:v>
                </c:pt>
                <c:pt idx="143">
                  <c:v>30.7</c:v>
                </c:pt>
                <c:pt idx="144">
                  <c:v>29.2</c:v>
                </c:pt>
                <c:pt idx="145">
                  <c:v>30.7</c:v>
                </c:pt>
                <c:pt idx="146">
                  <c:v>30.7</c:v>
                </c:pt>
                <c:pt idx="147">
                  <c:v>29.2</c:v>
                </c:pt>
                <c:pt idx="148">
                  <c:v>17.600000000000001</c:v>
                </c:pt>
                <c:pt idx="149">
                  <c:v>17.600000000000001</c:v>
                </c:pt>
                <c:pt idx="150">
                  <c:v>16.2</c:v>
                </c:pt>
                <c:pt idx="151">
                  <c:v>20.380000000000003</c:v>
                </c:pt>
                <c:pt idx="152">
                  <c:v>32.15</c:v>
                </c:pt>
                <c:pt idx="153">
                  <c:v>32.15</c:v>
                </c:pt>
                <c:pt idx="154">
                  <c:v>32.15</c:v>
                </c:pt>
                <c:pt idx="155">
                  <c:v>32.15</c:v>
                </c:pt>
                <c:pt idx="156">
                  <c:v>32.15</c:v>
                </c:pt>
                <c:pt idx="157">
                  <c:v>32.15</c:v>
                </c:pt>
                <c:pt idx="158">
                  <c:v>32.15</c:v>
                </c:pt>
                <c:pt idx="159">
                  <c:v>32.15</c:v>
                </c:pt>
                <c:pt idx="160">
                  <c:v>32.15</c:v>
                </c:pt>
                <c:pt idx="161">
                  <c:v>23.594999999999999</c:v>
                </c:pt>
                <c:pt idx="162">
                  <c:v>23.594999999999999</c:v>
                </c:pt>
                <c:pt idx="163">
                  <c:v>17.134999999999998</c:v>
                </c:pt>
                <c:pt idx="164">
                  <c:v>16.934999999999999</c:v>
                </c:pt>
                <c:pt idx="165">
                  <c:v>16.934999999999999</c:v>
                </c:pt>
                <c:pt idx="166">
                  <c:v>25.8</c:v>
                </c:pt>
                <c:pt idx="167">
                  <c:v>25.8</c:v>
                </c:pt>
                <c:pt idx="168">
                  <c:v>25.8</c:v>
                </c:pt>
                <c:pt idx="169">
                  <c:v>25.8</c:v>
                </c:pt>
                <c:pt idx="170">
                  <c:v>25.8</c:v>
                </c:pt>
                <c:pt idx="171">
                  <c:v>25.8</c:v>
                </c:pt>
                <c:pt idx="172">
                  <c:v>31.06</c:v>
                </c:pt>
                <c:pt idx="173">
                  <c:v>30.9</c:v>
                </c:pt>
                <c:pt idx="174">
                  <c:v>22.5</c:v>
                </c:pt>
                <c:pt idx="175">
                  <c:v>22.5</c:v>
                </c:pt>
                <c:pt idx="176">
                  <c:v>28.5</c:v>
                </c:pt>
                <c:pt idx="177">
                  <c:v>25.5</c:v>
                </c:pt>
                <c:pt idx="178">
                  <c:v>19.2</c:v>
                </c:pt>
                <c:pt idx="179">
                  <c:v>13.21</c:v>
                </c:pt>
                <c:pt idx="180">
                  <c:v>16.149999999999999</c:v>
                </c:pt>
                <c:pt idx="181">
                  <c:v>19.2</c:v>
                </c:pt>
                <c:pt idx="182">
                  <c:v>19.2</c:v>
                </c:pt>
                <c:pt idx="183">
                  <c:v>19.2</c:v>
                </c:pt>
                <c:pt idx="184">
                  <c:v>19.2</c:v>
                </c:pt>
                <c:pt idx="185">
                  <c:v>19.2</c:v>
                </c:pt>
                <c:pt idx="186">
                  <c:v>19.2</c:v>
                </c:pt>
                <c:pt idx="187">
                  <c:v>28.86</c:v>
                </c:pt>
                <c:pt idx="188">
                  <c:v>19.420000000000002</c:v>
                </c:pt>
                <c:pt idx="189">
                  <c:v>28.564999999999998</c:v>
                </c:pt>
                <c:pt idx="190">
                  <c:v>19.704999999999998</c:v>
                </c:pt>
                <c:pt idx="191">
                  <c:v>23.55</c:v>
                </c:pt>
                <c:pt idx="192">
                  <c:v>23.55</c:v>
                </c:pt>
                <c:pt idx="193">
                  <c:v>22.8</c:v>
                </c:pt>
                <c:pt idx="194">
                  <c:v>22.8</c:v>
                </c:pt>
                <c:pt idx="195">
                  <c:v>22.8</c:v>
                </c:pt>
                <c:pt idx="196">
                  <c:v>22.8</c:v>
                </c:pt>
                <c:pt idx="197">
                  <c:v>22.8</c:v>
                </c:pt>
                <c:pt idx="198">
                  <c:v>28.7</c:v>
                </c:pt>
                <c:pt idx="199">
                  <c:v>28.9</c:v>
                </c:pt>
                <c:pt idx="200">
                  <c:v>17.66</c:v>
                </c:pt>
                <c:pt idx="201">
                  <c:v>17.434999999999999</c:v>
                </c:pt>
                <c:pt idx="202">
                  <c:v>18.149999999999999</c:v>
                </c:pt>
                <c:pt idx="203">
                  <c:v>24.195</c:v>
                </c:pt>
                <c:pt idx="204">
                  <c:v>24.195</c:v>
                </c:pt>
                <c:pt idx="205">
                  <c:v>17.434999999999999</c:v>
                </c:pt>
                <c:pt idx="206">
                  <c:v>24.195</c:v>
                </c:pt>
                <c:pt idx="207">
                  <c:v>19</c:v>
                </c:pt>
                <c:pt idx="208">
                  <c:v>12.93</c:v>
                </c:pt>
                <c:pt idx="209">
                  <c:v>12.805</c:v>
                </c:pt>
                <c:pt idx="210">
                  <c:v>19</c:v>
                </c:pt>
                <c:pt idx="211">
                  <c:v>13.155000000000001</c:v>
                </c:pt>
                <c:pt idx="212">
                  <c:v>15.61</c:v>
                </c:pt>
                <c:pt idx="213">
                  <c:v>15.61</c:v>
                </c:pt>
                <c:pt idx="214">
                  <c:v>28.34</c:v>
                </c:pt>
                <c:pt idx="215">
                  <c:v>28.34</c:v>
                </c:pt>
                <c:pt idx="216">
                  <c:v>28.34</c:v>
                </c:pt>
                <c:pt idx="217">
                  <c:v>9.8000000000000007</c:v>
                </c:pt>
                <c:pt idx="218">
                  <c:v>20.350000000000001</c:v>
                </c:pt>
                <c:pt idx="219">
                  <c:v>20.350000000000001</c:v>
                </c:pt>
                <c:pt idx="220">
                  <c:v>28.349999999999998</c:v>
                </c:pt>
                <c:pt idx="221">
                  <c:v>28.784999999999997</c:v>
                </c:pt>
                <c:pt idx="222">
                  <c:v>27.644999999999996</c:v>
                </c:pt>
                <c:pt idx="223">
                  <c:v>27.644999999999996</c:v>
                </c:pt>
                <c:pt idx="224">
                  <c:v>28.784999999999997</c:v>
                </c:pt>
                <c:pt idx="225">
                  <c:v>17.5</c:v>
                </c:pt>
                <c:pt idx="226">
                  <c:v>17.100000000000001</c:v>
                </c:pt>
                <c:pt idx="227">
                  <c:v>18.7</c:v>
                </c:pt>
                <c:pt idx="228">
                  <c:v>18.7</c:v>
                </c:pt>
                <c:pt idx="229">
                  <c:v>18.7</c:v>
                </c:pt>
                <c:pt idx="230">
                  <c:v>17.8</c:v>
                </c:pt>
                <c:pt idx="231">
                  <c:v>17.8</c:v>
                </c:pt>
                <c:pt idx="232">
                  <c:v>17.3</c:v>
                </c:pt>
                <c:pt idx="233">
                  <c:v>20.399999999999999</c:v>
                </c:pt>
                <c:pt idx="234">
                  <c:v>20.399999999999999</c:v>
                </c:pt>
                <c:pt idx="235">
                  <c:v>20.399999999999999</c:v>
                </c:pt>
                <c:pt idx="236">
                  <c:v>20.399999999999999</c:v>
                </c:pt>
                <c:pt idx="237">
                  <c:v>25.59</c:v>
                </c:pt>
                <c:pt idx="238">
                  <c:v>19.815000000000001</c:v>
                </c:pt>
                <c:pt idx="239">
                  <c:v>24.57</c:v>
                </c:pt>
                <c:pt idx="240">
                  <c:v>19.774999999999999</c:v>
                </c:pt>
                <c:pt idx="241">
                  <c:v>24.57</c:v>
                </c:pt>
                <c:pt idx="242">
                  <c:v>19.774999999999999</c:v>
                </c:pt>
                <c:pt idx="243">
                  <c:v>19.774999999999999</c:v>
                </c:pt>
                <c:pt idx="244">
                  <c:v>24.57</c:v>
                </c:pt>
                <c:pt idx="245">
                  <c:v>24.45</c:v>
                </c:pt>
                <c:pt idx="246">
                  <c:v>12.695</c:v>
                </c:pt>
                <c:pt idx="247">
                  <c:v>29.5</c:v>
                </c:pt>
                <c:pt idx="248">
                  <c:v>29.5</c:v>
                </c:pt>
                <c:pt idx="249">
                  <c:v>16.2</c:v>
                </c:pt>
                <c:pt idx="250">
                  <c:v>20.05</c:v>
                </c:pt>
                <c:pt idx="251">
                  <c:v>20.05</c:v>
                </c:pt>
                <c:pt idx="252">
                  <c:v>16.2</c:v>
                </c:pt>
                <c:pt idx="253">
                  <c:v>16.2</c:v>
                </c:pt>
                <c:pt idx="254">
                  <c:v>19.704999999999998</c:v>
                </c:pt>
                <c:pt idx="255">
                  <c:v>25.064999999999998</c:v>
                </c:pt>
                <c:pt idx="256">
                  <c:v>19.704999999999998</c:v>
                </c:pt>
                <c:pt idx="257">
                  <c:v>25.064999999999998</c:v>
                </c:pt>
                <c:pt idx="258">
                  <c:v>25.36</c:v>
                </c:pt>
                <c:pt idx="259">
                  <c:v>19.420000000000002</c:v>
                </c:pt>
                <c:pt idx="260">
                  <c:v>28.86</c:v>
                </c:pt>
                <c:pt idx="261">
                  <c:v>28.564999999999998</c:v>
                </c:pt>
                <c:pt idx="262">
                  <c:v>19.704999999999998</c:v>
                </c:pt>
                <c:pt idx="263">
                  <c:v>19.420000000000002</c:v>
                </c:pt>
                <c:pt idx="264">
                  <c:v>19.704999999999998</c:v>
                </c:pt>
                <c:pt idx="265">
                  <c:v>19.420000000000002</c:v>
                </c:pt>
                <c:pt idx="266">
                  <c:v>28.564999999999998</c:v>
                </c:pt>
                <c:pt idx="267">
                  <c:v>28.86</c:v>
                </c:pt>
                <c:pt idx="268">
                  <c:v>14.15</c:v>
                </c:pt>
                <c:pt idx="269">
                  <c:v>21.15</c:v>
                </c:pt>
                <c:pt idx="270">
                  <c:v>8.42</c:v>
                </c:pt>
                <c:pt idx="271">
                  <c:v>22.405000000000001</c:v>
                </c:pt>
                <c:pt idx="272">
                  <c:v>22.405000000000001</c:v>
                </c:pt>
                <c:pt idx="273">
                  <c:v>22.405000000000001</c:v>
                </c:pt>
                <c:pt idx="274">
                  <c:v>20.905000000000001</c:v>
                </c:pt>
                <c:pt idx="275">
                  <c:v>20.905000000000001</c:v>
                </c:pt>
                <c:pt idx="276">
                  <c:v>28.04</c:v>
                </c:pt>
                <c:pt idx="277">
                  <c:v>28.04</c:v>
                </c:pt>
                <c:pt idx="278">
                  <c:v>28.04</c:v>
                </c:pt>
              </c:numCache>
            </c:numRef>
          </c:yVal>
          <c:smooth val="0"/>
          <c:extLst>
            <c:ext xmlns:c16="http://schemas.microsoft.com/office/drawing/2014/chart" uri="{C3380CC4-5D6E-409C-BE32-E72D297353CC}">
              <c16:uniqueId val="{00000001-3831-48D2-916B-69FAF581039F}"/>
            </c:ext>
          </c:extLst>
        </c:ser>
        <c:dLbls>
          <c:showLegendKey val="0"/>
          <c:showVal val="0"/>
          <c:showCatName val="0"/>
          <c:showSerName val="0"/>
          <c:showPercent val="0"/>
          <c:showBubbleSize val="0"/>
        </c:dLbls>
        <c:axId val="332989743"/>
        <c:axId val="332992143"/>
      </c:scatterChart>
      <c:valAx>
        <c:axId val="33298974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2992143"/>
        <c:crosses val="autoZero"/>
        <c:crossBetween val="midCat"/>
      </c:valAx>
      <c:valAx>
        <c:axId val="3329921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298974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674844699175058"/>
          <c:y val="2.7695821228446948E-2"/>
          <c:w val="0.86121709051405237"/>
          <c:h val="0.69862039036595969"/>
        </c:manualLayout>
      </c:layout>
      <c:lineChart>
        <c:grouping val="standard"/>
        <c:varyColors val="0"/>
        <c:ser>
          <c:idx val="0"/>
          <c:order val="0"/>
          <c:tx>
            <c:strRef>
              <c:f>'Task5(b)'!$B$4</c:f>
              <c:strCache>
                <c:ptCount val="1"/>
                <c:pt idx="0">
                  <c:v>Displacement</c:v>
                </c:pt>
              </c:strCache>
            </c:strRef>
          </c:tx>
          <c:spPr>
            <a:ln w="28575" cap="rnd">
              <a:solidFill>
                <a:schemeClr val="accent1"/>
              </a:solidFill>
              <a:round/>
            </a:ln>
            <a:effectLst/>
          </c:spPr>
          <c:marker>
            <c:symbol val="none"/>
          </c:marker>
          <c:val>
            <c:numRef>
              <c:f>'Task5(b)'!$B$5:$B$286</c:f>
              <c:numCache>
                <c:formatCode>General</c:formatCode>
                <c:ptCount val="279"/>
                <c:pt idx="0">
                  <c:v>624</c:v>
                </c:pt>
                <c:pt idx="1">
                  <c:v>624</c:v>
                </c:pt>
                <c:pt idx="2">
                  <c:v>624</c:v>
                </c:pt>
                <c:pt idx="3">
                  <c:v>624</c:v>
                </c:pt>
                <c:pt idx="4">
                  <c:v>624</c:v>
                </c:pt>
                <c:pt idx="5">
                  <c:v>624</c:v>
                </c:pt>
                <c:pt idx="6">
                  <c:v>799</c:v>
                </c:pt>
                <c:pt idx="7">
                  <c:v>799</c:v>
                </c:pt>
                <c:pt idx="8">
                  <c:v>799</c:v>
                </c:pt>
                <c:pt idx="9">
                  <c:v>799</c:v>
                </c:pt>
                <c:pt idx="10">
                  <c:v>999</c:v>
                </c:pt>
                <c:pt idx="11">
                  <c:v>999</c:v>
                </c:pt>
                <c:pt idx="12">
                  <c:v>999</c:v>
                </c:pt>
                <c:pt idx="13">
                  <c:v>999</c:v>
                </c:pt>
                <c:pt idx="14">
                  <c:v>999</c:v>
                </c:pt>
                <c:pt idx="15">
                  <c:v>999</c:v>
                </c:pt>
                <c:pt idx="16">
                  <c:v>999</c:v>
                </c:pt>
                <c:pt idx="17">
                  <c:v>999</c:v>
                </c:pt>
                <c:pt idx="18">
                  <c:v>1196</c:v>
                </c:pt>
                <c:pt idx="19">
                  <c:v>1196</c:v>
                </c:pt>
                <c:pt idx="20">
                  <c:v>1196</c:v>
                </c:pt>
                <c:pt idx="21">
                  <c:v>1196</c:v>
                </c:pt>
                <c:pt idx="22">
                  <c:v>1196</c:v>
                </c:pt>
                <c:pt idx="23">
                  <c:v>998</c:v>
                </c:pt>
                <c:pt idx="24">
                  <c:v>998</c:v>
                </c:pt>
                <c:pt idx="25">
                  <c:v>998</c:v>
                </c:pt>
                <c:pt idx="26">
                  <c:v>998</c:v>
                </c:pt>
                <c:pt idx="27">
                  <c:v>998</c:v>
                </c:pt>
                <c:pt idx="28">
                  <c:v>998</c:v>
                </c:pt>
                <c:pt idx="29">
                  <c:v>998</c:v>
                </c:pt>
                <c:pt idx="30">
                  <c:v>998</c:v>
                </c:pt>
                <c:pt idx="31">
                  <c:v>1086</c:v>
                </c:pt>
                <c:pt idx="32">
                  <c:v>1086</c:v>
                </c:pt>
                <c:pt idx="33">
                  <c:v>1086</c:v>
                </c:pt>
                <c:pt idx="34">
                  <c:v>1086</c:v>
                </c:pt>
                <c:pt idx="35">
                  <c:v>1086</c:v>
                </c:pt>
                <c:pt idx="36">
                  <c:v>1086</c:v>
                </c:pt>
                <c:pt idx="37">
                  <c:v>1086</c:v>
                </c:pt>
                <c:pt idx="38">
                  <c:v>1086</c:v>
                </c:pt>
                <c:pt idx="39">
                  <c:v>1199</c:v>
                </c:pt>
                <c:pt idx="40">
                  <c:v>1199</c:v>
                </c:pt>
                <c:pt idx="41">
                  <c:v>1199</c:v>
                </c:pt>
                <c:pt idx="42">
                  <c:v>1199</c:v>
                </c:pt>
                <c:pt idx="43">
                  <c:v>1199</c:v>
                </c:pt>
                <c:pt idx="44">
                  <c:v>1199</c:v>
                </c:pt>
                <c:pt idx="45">
                  <c:v>1199</c:v>
                </c:pt>
                <c:pt idx="46">
                  <c:v>1199</c:v>
                </c:pt>
                <c:pt idx="47">
                  <c:v>998</c:v>
                </c:pt>
                <c:pt idx="48">
                  <c:v>998</c:v>
                </c:pt>
                <c:pt idx="49">
                  <c:v>998</c:v>
                </c:pt>
                <c:pt idx="50">
                  <c:v>998</c:v>
                </c:pt>
                <c:pt idx="51">
                  <c:v>998</c:v>
                </c:pt>
                <c:pt idx="52">
                  <c:v>998</c:v>
                </c:pt>
                <c:pt idx="53">
                  <c:v>998</c:v>
                </c:pt>
                <c:pt idx="54">
                  <c:v>998</c:v>
                </c:pt>
                <c:pt idx="55">
                  <c:v>1197</c:v>
                </c:pt>
                <c:pt idx="56">
                  <c:v>1197</c:v>
                </c:pt>
                <c:pt idx="57">
                  <c:v>1197</c:v>
                </c:pt>
                <c:pt idx="58">
                  <c:v>1197</c:v>
                </c:pt>
                <c:pt idx="59">
                  <c:v>1197</c:v>
                </c:pt>
                <c:pt idx="60">
                  <c:v>1197</c:v>
                </c:pt>
                <c:pt idx="61">
                  <c:v>1197</c:v>
                </c:pt>
                <c:pt idx="62">
                  <c:v>999</c:v>
                </c:pt>
                <c:pt idx="63">
                  <c:v>999</c:v>
                </c:pt>
                <c:pt idx="64">
                  <c:v>999</c:v>
                </c:pt>
                <c:pt idx="65">
                  <c:v>999</c:v>
                </c:pt>
                <c:pt idx="66">
                  <c:v>1197</c:v>
                </c:pt>
                <c:pt idx="67">
                  <c:v>1197</c:v>
                </c:pt>
                <c:pt idx="68">
                  <c:v>1364</c:v>
                </c:pt>
                <c:pt idx="69">
                  <c:v>1197</c:v>
                </c:pt>
                <c:pt idx="70">
                  <c:v>1364</c:v>
                </c:pt>
                <c:pt idx="71">
                  <c:v>1364</c:v>
                </c:pt>
                <c:pt idx="72">
                  <c:v>1197</c:v>
                </c:pt>
                <c:pt idx="73">
                  <c:v>1364</c:v>
                </c:pt>
                <c:pt idx="74">
                  <c:v>1197</c:v>
                </c:pt>
                <c:pt idx="75">
                  <c:v>1364</c:v>
                </c:pt>
                <c:pt idx="76">
                  <c:v>1197</c:v>
                </c:pt>
                <c:pt idx="77">
                  <c:v>1364</c:v>
                </c:pt>
                <c:pt idx="78">
                  <c:v>1197</c:v>
                </c:pt>
                <c:pt idx="79">
                  <c:v>1364</c:v>
                </c:pt>
                <c:pt idx="80">
                  <c:v>1248</c:v>
                </c:pt>
                <c:pt idx="81">
                  <c:v>1248</c:v>
                </c:pt>
                <c:pt idx="82">
                  <c:v>1248</c:v>
                </c:pt>
                <c:pt idx="83">
                  <c:v>1248</c:v>
                </c:pt>
                <c:pt idx="84">
                  <c:v>1193</c:v>
                </c:pt>
                <c:pt idx="85">
                  <c:v>1193</c:v>
                </c:pt>
                <c:pt idx="86">
                  <c:v>1193</c:v>
                </c:pt>
                <c:pt idx="87">
                  <c:v>1193</c:v>
                </c:pt>
                <c:pt idx="88">
                  <c:v>1197</c:v>
                </c:pt>
                <c:pt idx="89">
                  <c:v>1197</c:v>
                </c:pt>
                <c:pt idx="90">
                  <c:v>1197</c:v>
                </c:pt>
                <c:pt idx="91">
                  <c:v>1197</c:v>
                </c:pt>
                <c:pt idx="92">
                  <c:v>1197</c:v>
                </c:pt>
                <c:pt idx="93">
                  <c:v>1197</c:v>
                </c:pt>
                <c:pt idx="94">
                  <c:v>1248</c:v>
                </c:pt>
                <c:pt idx="95">
                  <c:v>1197</c:v>
                </c:pt>
                <c:pt idx="96">
                  <c:v>1197</c:v>
                </c:pt>
                <c:pt idx="97">
                  <c:v>1197</c:v>
                </c:pt>
                <c:pt idx="98">
                  <c:v>1396</c:v>
                </c:pt>
                <c:pt idx="99">
                  <c:v>1197</c:v>
                </c:pt>
                <c:pt idx="100">
                  <c:v>1396</c:v>
                </c:pt>
                <c:pt idx="101">
                  <c:v>1197</c:v>
                </c:pt>
                <c:pt idx="102">
                  <c:v>1396</c:v>
                </c:pt>
                <c:pt idx="103">
                  <c:v>1197</c:v>
                </c:pt>
                <c:pt idx="104">
                  <c:v>1396</c:v>
                </c:pt>
                <c:pt idx="105">
                  <c:v>1197</c:v>
                </c:pt>
                <c:pt idx="106">
                  <c:v>1197</c:v>
                </c:pt>
                <c:pt idx="107">
                  <c:v>1197</c:v>
                </c:pt>
                <c:pt idx="108">
                  <c:v>1396</c:v>
                </c:pt>
                <c:pt idx="109">
                  <c:v>1197</c:v>
                </c:pt>
                <c:pt idx="110">
                  <c:v>1197</c:v>
                </c:pt>
                <c:pt idx="111">
                  <c:v>1197</c:v>
                </c:pt>
                <c:pt idx="112">
                  <c:v>1197</c:v>
                </c:pt>
                <c:pt idx="113">
                  <c:v>1197</c:v>
                </c:pt>
                <c:pt idx="114">
                  <c:v>1197</c:v>
                </c:pt>
                <c:pt idx="115">
                  <c:v>1197</c:v>
                </c:pt>
                <c:pt idx="116">
                  <c:v>998</c:v>
                </c:pt>
                <c:pt idx="117">
                  <c:v>1186</c:v>
                </c:pt>
                <c:pt idx="118">
                  <c:v>1186</c:v>
                </c:pt>
                <c:pt idx="119">
                  <c:v>1186</c:v>
                </c:pt>
                <c:pt idx="120">
                  <c:v>1186</c:v>
                </c:pt>
                <c:pt idx="121">
                  <c:v>999</c:v>
                </c:pt>
                <c:pt idx="122">
                  <c:v>999</c:v>
                </c:pt>
                <c:pt idx="123">
                  <c:v>999</c:v>
                </c:pt>
                <c:pt idx="124">
                  <c:v>1498</c:v>
                </c:pt>
                <c:pt idx="125">
                  <c:v>1498</c:v>
                </c:pt>
                <c:pt idx="126">
                  <c:v>1498</c:v>
                </c:pt>
                <c:pt idx="127">
                  <c:v>1197</c:v>
                </c:pt>
                <c:pt idx="128">
                  <c:v>1498</c:v>
                </c:pt>
                <c:pt idx="129">
                  <c:v>1197</c:v>
                </c:pt>
                <c:pt idx="130">
                  <c:v>1197</c:v>
                </c:pt>
                <c:pt idx="131">
                  <c:v>1248</c:v>
                </c:pt>
                <c:pt idx="132">
                  <c:v>1197</c:v>
                </c:pt>
                <c:pt idx="133">
                  <c:v>1248</c:v>
                </c:pt>
                <c:pt idx="134">
                  <c:v>1197</c:v>
                </c:pt>
                <c:pt idx="135">
                  <c:v>1248</c:v>
                </c:pt>
                <c:pt idx="136">
                  <c:v>1248</c:v>
                </c:pt>
                <c:pt idx="137">
                  <c:v>1197</c:v>
                </c:pt>
                <c:pt idx="138">
                  <c:v>1197</c:v>
                </c:pt>
                <c:pt idx="139">
                  <c:v>1197</c:v>
                </c:pt>
                <c:pt idx="140">
                  <c:v>1248</c:v>
                </c:pt>
                <c:pt idx="141">
                  <c:v>1248</c:v>
                </c:pt>
                <c:pt idx="142">
                  <c:v>1248</c:v>
                </c:pt>
                <c:pt idx="143">
                  <c:v>1498</c:v>
                </c:pt>
                <c:pt idx="144">
                  <c:v>1498</c:v>
                </c:pt>
                <c:pt idx="145">
                  <c:v>1498</c:v>
                </c:pt>
                <c:pt idx="146">
                  <c:v>1194</c:v>
                </c:pt>
                <c:pt idx="147">
                  <c:v>1194</c:v>
                </c:pt>
                <c:pt idx="148">
                  <c:v>1194</c:v>
                </c:pt>
                <c:pt idx="149">
                  <c:v>1194</c:v>
                </c:pt>
                <c:pt idx="150">
                  <c:v>1498</c:v>
                </c:pt>
                <c:pt idx="151">
                  <c:v>1498</c:v>
                </c:pt>
                <c:pt idx="152">
                  <c:v>1498</c:v>
                </c:pt>
                <c:pt idx="153">
                  <c:v>1498</c:v>
                </c:pt>
                <c:pt idx="154">
                  <c:v>1498</c:v>
                </c:pt>
                <c:pt idx="155">
                  <c:v>999</c:v>
                </c:pt>
                <c:pt idx="156">
                  <c:v>999</c:v>
                </c:pt>
                <c:pt idx="157">
                  <c:v>999</c:v>
                </c:pt>
                <c:pt idx="158">
                  <c:v>1498</c:v>
                </c:pt>
                <c:pt idx="159">
                  <c:v>1194</c:v>
                </c:pt>
                <c:pt idx="160">
                  <c:v>1194</c:v>
                </c:pt>
                <c:pt idx="161">
                  <c:v>1194</c:v>
                </c:pt>
                <c:pt idx="162">
                  <c:v>1498</c:v>
                </c:pt>
                <c:pt idx="163">
                  <c:v>1498</c:v>
                </c:pt>
                <c:pt idx="164">
                  <c:v>1498</c:v>
                </c:pt>
                <c:pt idx="165">
                  <c:v>1498</c:v>
                </c:pt>
                <c:pt idx="166">
                  <c:v>1498</c:v>
                </c:pt>
                <c:pt idx="167">
                  <c:v>1194</c:v>
                </c:pt>
                <c:pt idx="168">
                  <c:v>1194</c:v>
                </c:pt>
                <c:pt idx="169">
                  <c:v>1194</c:v>
                </c:pt>
                <c:pt idx="170">
                  <c:v>1194</c:v>
                </c:pt>
                <c:pt idx="171">
                  <c:v>1498</c:v>
                </c:pt>
                <c:pt idx="172">
                  <c:v>1496</c:v>
                </c:pt>
                <c:pt idx="173">
                  <c:v>1496</c:v>
                </c:pt>
                <c:pt idx="174">
                  <c:v>1364</c:v>
                </c:pt>
                <c:pt idx="175">
                  <c:v>1364</c:v>
                </c:pt>
                <c:pt idx="176">
                  <c:v>1364</c:v>
                </c:pt>
                <c:pt idx="177">
                  <c:v>1496</c:v>
                </c:pt>
                <c:pt idx="178">
                  <c:v>1496</c:v>
                </c:pt>
                <c:pt idx="179">
                  <c:v>1364</c:v>
                </c:pt>
                <c:pt idx="180">
                  <c:v>1364</c:v>
                </c:pt>
                <c:pt idx="181">
                  <c:v>1496</c:v>
                </c:pt>
                <c:pt idx="182">
                  <c:v>1496</c:v>
                </c:pt>
                <c:pt idx="183">
                  <c:v>1197</c:v>
                </c:pt>
                <c:pt idx="184">
                  <c:v>1364</c:v>
                </c:pt>
                <c:pt idx="185">
                  <c:v>1364</c:v>
                </c:pt>
                <c:pt idx="186">
                  <c:v>1197</c:v>
                </c:pt>
                <c:pt idx="187">
                  <c:v>1364</c:v>
                </c:pt>
                <c:pt idx="188">
                  <c:v>1461</c:v>
                </c:pt>
                <c:pt idx="189">
                  <c:v>1461</c:v>
                </c:pt>
                <c:pt idx="190">
                  <c:v>1461</c:v>
                </c:pt>
                <c:pt idx="191">
                  <c:v>1197</c:v>
                </c:pt>
                <c:pt idx="192">
                  <c:v>1197</c:v>
                </c:pt>
                <c:pt idx="193">
                  <c:v>1197</c:v>
                </c:pt>
                <c:pt idx="194">
                  <c:v>1197</c:v>
                </c:pt>
                <c:pt idx="195">
                  <c:v>1197</c:v>
                </c:pt>
                <c:pt idx="196">
                  <c:v>2157</c:v>
                </c:pt>
                <c:pt idx="197">
                  <c:v>2157</c:v>
                </c:pt>
                <c:pt idx="198">
                  <c:v>1968</c:v>
                </c:pt>
                <c:pt idx="199">
                  <c:v>1968</c:v>
                </c:pt>
                <c:pt idx="200">
                  <c:v>1798</c:v>
                </c:pt>
                <c:pt idx="201">
                  <c:v>1968</c:v>
                </c:pt>
                <c:pt idx="202">
                  <c:v>1968</c:v>
                </c:pt>
                <c:pt idx="203">
                  <c:v>1968</c:v>
                </c:pt>
                <c:pt idx="204">
                  <c:v>1968</c:v>
                </c:pt>
                <c:pt idx="205">
                  <c:v>1995</c:v>
                </c:pt>
                <c:pt idx="206">
                  <c:v>1998</c:v>
                </c:pt>
                <c:pt idx="207">
                  <c:v>2998</c:v>
                </c:pt>
                <c:pt idx="208">
                  <c:v>4951</c:v>
                </c:pt>
                <c:pt idx="209">
                  <c:v>2979</c:v>
                </c:pt>
                <c:pt idx="210">
                  <c:v>2982</c:v>
                </c:pt>
                <c:pt idx="211">
                  <c:v>2993</c:v>
                </c:pt>
                <c:pt idx="212">
                  <c:v>2993</c:v>
                </c:pt>
                <c:pt idx="213">
                  <c:v>2993</c:v>
                </c:pt>
                <c:pt idx="214">
                  <c:v>2998</c:v>
                </c:pt>
                <c:pt idx="215">
                  <c:v>2998</c:v>
                </c:pt>
                <c:pt idx="216">
                  <c:v>6592</c:v>
                </c:pt>
                <c:pt idx="217">
                  <c:v>796</c:v>
                </c:pt>
                <c:pt idx="218">
                  <c:v>796</c:v>
                </c:pt>
                <c:pt idx="219">
                  <c:v>796</c:v>
                </c:pt>
                <c:pt idx="220">
                  <c:v>796</c:v>
                </c:pt>
                <c:pt idx="221">
                  <c:v>796</c:v>
                </c:pt>
                <c:pt idx="222">
                  <c:v>796</c:v>
                </c:pt>
                <c:pt idx="223">
                  <c:v>796</c:v>
                </c:pt>
                <c:pt idx="224">
                  <c:v>796</c:v>
                </c:pt>
                <c:pt idx="225">
                  <c:v>998</c:v>
                </c:pt>
                <c:pt idx="226">
                  <c:v>998</c:v>
                </c:pt>
                <c:pt idx="227">
                  <c:v>998</c:v>
                </c:pt>
                <c:pt idx="228">
                  <c:v>998</c:v>
                </c:pt>
                <c:pt idx="229">
                  <c:v>998</c:v>
                </c:pt>
                <c:pt idx="230">
                  <c:v>998</c:v>
                </c:pt>
                <c:pt idx="231">
                  <c:v>998</c:v>
                </c:pt>
                <c:pt idx="232">
                  <c:v>998</c:v>
                </c:pt>
                <c:pt idx="233">
                  <c:v>998</c:v>
                </c:pt>
                <c:pt idx="234">
                  <c:v>998</c:v>
                </c:pt>
                <c:pt idx="235">
                  <c:v>998</c:v>
                </c:pt>
                <c:pt idx="236">
                  <c:v>998</c:v>
                </c:pt>
                <c:pt idx="237">
                  <c:v>998</c:v>
                </c:pt>
                <c:pt idx="238">
                  <c:v>998</c:v>
                </c:pt>
                <c:pt idx="239">
                  <c:v>998</c:v>
                </c:pt>
                <c:pt idx="240">
                  <c:v>998</c:v>
                </c:pt>
                <c:pt idx="241">
                  <c:v>998</c:v>
                </c:pt>
                <c:pt idx="242">
                  <c:v>998</c:v>
                </c:pt>
                <c:pt idx="243">
                  <c:v>998</c:v>
                </c:pt>
                <c:pt idx="244">
                  <c:v>998</c:v>
                </c:pt>
                <c:pt idx="245">
                  <c:v>998</c:v>
                </c:pt>
                <c:pt idx="246">
                  <c:v>1120</c:v>
                </c:pt>
                <c:pt idx="247">
                  <c:v>1120</c:v>
                </c:pt>
                <c:pt idx="248">
                  <c:v>1197</c:v>
                </c:pt>
                <c:pt idx="249">
                  <c:v>1197</c:v>
                </c:pt>
                <c:pt idx="250">
                  <c:v>1197</c:v>
                </c:pt>
                <c:pt idx="251">
                  <c:v>1197</c:v>
                </c:pt>
                <c:pt idx="252">
                  <c:v>1198</c:v>
                </c:pt>
                <c:pt idx="253">
                  <c:v>1198</c:v>
                </c:pt>
                <c:pt idx="254">
                  <c:v>1198</c:v>
                </c:pt>
                <c:pt idx="255">
                  <c:v>1198</c:v>
                </c:pt>
                <c:pt idx="256">
                  <c:v>1198</c:v>
                </c:pt>
                <c:pt idx="257">
                  <c:v>1198</c:v>
                </c:pt>
                <c:pt idx="258">
                  <c:v>1198</c:v>
                </c:pt>
                <c:pt idx="259">
                  <c:v>1198</c:v>
                </c:pt>
                <c:pt idx="260">
                  <c:v>1198</c:v>
                </c:pt>
                <c:pt idx="261">
                  <c:v>1198</c:v>
                </c:pt>
                <c:pt idx="262">
                  <c:v>1198</c:v>
                </c:pt>
                <c:pt idx="263">
                  <c:v>1198</c:v>
                </c:pt>
                <c:pt idx="264">
                  <c:v>1198</c:v>
                </c:pt>
                <c:pt idx="265">
                  <c:v>1198</c:v>
                </c:pt>
                <c:pt idx="266">
                  <c:v>1198</c:v>
                </c:pt>
                <c:pt idx="267">
                  <c:v>1198</c:v>
                </c:pt>
                <c:pt idx="268">
                  <c:v>1198</c:v>
                </c:pt>
                <c:pt idx="269">
                  <c:v>1198</c:v>
                </c:pt>
                <c:pt idx="270">
                  <c:v>1198</c:v>
                </c:pt>
                <c:pt idx="271">
                  <c:v>1198</c:v>
                </c:pt>
                <c:pt idx="272">
                  <c:v>1198</c:v>
                </c:pt>
                <c:pt idx="273">
                  <c:v>1198</c:v>
                </c:pt>
                <c:pt idx="274">
                  <c:v>1197</c:v>
                </c:pt>
                <c:pt idx="275">
                  <c:v>1197</c:v>
                </c:pt>
                <c:pt idx="276">
                  <c:v>1197</c:v>
                </c:pt>
                <c:pt idx="277">
                  <c:v>1197</c:v>
                </c:pt>
                <c:pt idx="278">
                  <c:v>1197</c:v>
                </c:pt>
              </c:numCache>
            </c:numRef>
          </c:val>
          <c:smooth val="0"/>
          <c:extLst>
            <c:ext xmlns:c16="http://schemas.microsoft.com/office/drawing/2014/chart" uri="{C3380CC4-5D6E-409C-BE32-E72D297353CC}">
              <c16:uniqueId val="{00000000-3F03-4BE8-9F8F-AB534AF38DAD}"/>
            </c:ext>
          </c:extLst>
        </c:ser>
        <c:ser>
          <c:idx val="1"/>
          <c:order val="1"/>
          <c:tx>
            <c:strRef>
              <c:f>'Task5(b)'!$C$4</c:f>
              <c:strCache>
                <c:ptCount val="1"/>
                <c:pt idx="0">
                  <c:v>Combined_Avg_Mileage</c:v>
                </c:pt>
              </c:strCache>
            </c:strRef>
          </c:tx>
          <c:spPr>
            <a:ln w="28575" cap="rnd">
              <a:solidFill>
                <a:schemeClr val="accent2"/>
              </a:solidFill>
              <a:round/>
            </a:ln>
            <a:effectLst/>
          </c:spPr>
          <c:marker>
            <c:symbol val="none"/>
          </c:marker>
          <c:val>
            <c:numRef>
              <c:f>'Task5(b)'!$C$5:$C$286</c:f>
              <c:numCache>
                <c:formatCode>General</c:formatCode>
                <c:ptCount val="279"/>
                <c:pt idx="0">
                  <c:v>19.5</c:v>
                </c:pt>
                <c:pt idx="1">
                  <c:v>19.5</c:v>
                </c:pt>
                <c:pt idx="2">
                  <c:v>18.5</c:v>
                </c:pt>
                <c:pt idx="3">
                  <c:v>22.5</c:v>
                </c:pt>
                <c:pt idx="4">
                  <c:v>22.5</c:v>
                </c:pt>
                <c:pt idx="5">
                  <c:v>31.035</c:v>
                </c:pt>
                <c:pt idx="6">
                  <c:v>22.5</c:v>
                </c:pt>
                <c:pt idx="7">
                  <c:v>22.5</c:v>
                </c:pt>
                <c:pt idx="8">
                  <c:v>35.340000000000003</c:v>
                </c:pt>
                <c:pt idx="9">
                  <c:v>35.340000000000003</c:v>
                </c:pt>
                <c:pt idx="10">
                  <c:v>35.340000000000003</c:v>
                </c:pt>
                <c:pt idx="11">
                  <c:v>35.340000000000003</c:v>
                </c:pt>
                <c:pt idx="12">
                  <c:v>35.840000000000003</c:v>
                </c:pt>
                <c:pt idx="13">
                  <c:v>35.840000000000003</c:v>
                </c:pt>
                <c:pt idx="14">
                  <c:v>35.840000000000003</c:v>
                </c:pt>
                <c:pt idx="15">
                  <c:v>34</c:v>
                </c:pt>
                <c:pt idx="16">
                  <c:v>34</c:v>
                </c:pt>
                <c:pt idx="17">
                  <c:v>34</c:v>
                </c:pt>
                <c:pt idx="18">
                  <c:v>34</c:v>
                </c:pt>
                <c:pt idx="19">
                  <c:v>34</c:v>
                </c:pt>
                <c:pt idx="20">
                  <c:v>34</c:v>
                </c:pt>
                <c:pt idx="21">
                  <c:v>34</c:v>
                </c:pt>
                <c:pt idx="22">
                  <c:v>34</c:v>
                </c:pt>
                <c:pt idx="23">
                  <c:v>31.335000000000001</c:v>
                </c:pt>
                <c:pt idx="24">
                  <c:v>30.89</c:v>
                </c:pt>
                <c:pt idx="25">
                  <c:v>23.954999999999998</c:v>
                </c:pt>
                <c:pt idx="26">
                  <c:v>24.18</c:v>
                </c:pt>
                <c:pt idx="27">
                  <c:v>32.094999999999999</c:v>
                </c:pt>
                <c:pt idx="28">
                  <c:v>23.954999999999998</c:v>
                </c:pt>
                <c:pt idx="29">
                  <c:v>31.84</c:v>
                </c:pt>
                <c:pt idx="30">
                  <c:v>31.84</c:v>
                </c:pt>
                <c:pt idx="31">
                  <c:v>24.18</c:v>
                </c:pt>
                <c:pt idx="32">
                  <c:v>31.84</c:v>
                </c:pt>
                <c:pt idx="33">
                  <c:v>23.954999999999998</c:v>
                </c:pt>
                <c:pt idx="34">
                  <c:v>31.84</c:v>
                </c:pt>
                <c:pt idx="35">
                  <c:v>23.954999999999998</c:v>
                </c:pt>
                <c:pt idx="36">
                  <c:v>32.094999999999999</c:v>
                </c:pt>
                <c:pt idx="37">
                  <c:v>23.954999999999998</c:v>
                </c:pt>
                <c:pt idx="38">
                  <c:v>31.84</c:v>
                </c:pt>
                <c:pt idx="39">
                  <c:v>24.5</c:v>
                </c:pt>
                <c:pt idx="40">
                  <c:v>25.85</c:v>
                </c:pt>
                <c:pt idx="41">
                  <c:v>22.6</c:v>
                </c:pt>
                <c:pt idx="42">
                  <c:v>29.669999999999998</c:v>
                </c:pt>
                <c:pt idx="43">
                  <c:v>22.55</c:v>
                </c:pt>
                <c:pt idx="44">
                  <c:v>29.669999999999998</c:v>
                </c:pt>
                <c:pt idx="45">
                  <c:v>22.55</c:v>
                </c:pt>
                <c:pt idx="46">
                  <c:v>29.669999999999998</c:v>
                </c:pt>
                <c:pt idx="47">
                  <c:v>22.55</c:v>
                </c:pt>
                <c:pt idx="48">
                  <c:v>29.65</c:v>
                </c:pt>
                <c:pt idx="49">
                  <c:v>22.6</c:v>
                </c:pt>
                <c:pt idx="50">
                  <c:v>22.55</c:v>
                </c:pt>
                <c:pt idx="51">
                  <c:v>22.55</c:v>
                </c:pt>
                <c:pt idx="52">
                  <c:v>29.669999999999998</c:v>
                </c:pt>
                <c:pt idx="53">
                  <c:v>22</c:v>
                </c:pt>
                <c:pt idx="54">
                  <c:v>22</c:v>
                </c:pt>
                <c:pt idx="55">
                  <c:v>22</c:v>
                </c:pt>
                <c:pt idx="56">
                  <c:v>29</c:v>
                </c:pt>
                <c:pt idx="57">
                  <c:v>29</c:v>
                </c:pt>
                <c:pt idx="58">
                  <c:v>29</c:v>
                </c:pt>
                <c:pt idx="59">
                  <c:v>25.5</c:v>
                </c:pt>
                <c:pt idx="60">
                  <c:v>28.5</c:v>
                </c:pt>
                <c:pt idx="61">
                  <c:v>26.130000000000003</c:v>
                </c:pt>
                <c:pt idx="62">
                  <c:v>26.130000000000003</c:v>
                </c:pt>
                <c:pt idx="63">
                  <c:v>26.164999999999999</c:v>
                </c:pt>
                <c:pt idx="64">
                  <c:v>26.130000000000003</c:v>
                </c:pt>
                <c:pt idx="65">
                  <c:v>26.164999999999999</c:v>
                </c:pt>
                <c:pt idx="66">
                  <c:v>21.75</c:v>
                </c:pt>
                <c:pt idx="67">
                  <c:v>21.95</c:v>
                </c:pt>
                <c:pt idx="68">
                  <c:v>32.115000000000002</c:v>
                </c:pt>
                <c:pt idx="69">
                  <c:v>32.1</c:v>
                </c:pt>
                <c:pt idx="70">
                  <c:v>31.86</c:v>
                </c:pt>
                <c:pt idx="71">
                  <c:v>21.75</c:v>
                </c:pt>
                <c:pt idx="72">
                  <c:v>21.75</c:v>
                </c:pt>
                <c:pt idx="73">
                  <c:v>32.1</c:v>
                </c:pt>
                <c:pt idx="74">
                  <c:v>31.86</c:v>
                </c:pt>
                <c:pt idx="75">
                  <c:v>21.75</c:v>
                </c:pt>
                <c:pt idx="76">
                  <c:v>23</c:v>
                </c:pt>
                <c:pt idx="77">
                  <c:v>29.35</c:v>
                </c:pt>
                <c:pt idx="78">
                  <c:v>29.35</c:v>
                </c:pt>
                <c:pt idx="79">
                  <c:v>29.35</c:v>
                </c:pt>
                <c:pt idx="80">
                  <c:v>28.04</c:v>
                </c:pt>
                <c:pt idx="81">
                  <c:v>28.04</c:v>
                </c:pt>
                <c:pt idx="82">
                  <c:v>28.04</c:v>
                </c:pt>
                <c:pt idx="83">
                  <c:v>18.149999999999999</c:v>
                </c:pt>
                <c:pt idx="84">
                  <c:v>24.195</c:v>
                </c:pt>
                <c:pt idx="85">
                  <c:v>24.195</c:v>
                </c:pt>
                <c:pt idx="86">
                  <c:v>24.195</c:v>
                </c:pt>
                <c:pt idx="87">
                  <c:v>24.195</c:v>
                </c:pt>
                <c:pt idx="88">
                  <c:v>25.28</c:v>
                </c:pt>
                <c:pt idx="89">
                  <c:v>25.28</c:v>
                </c:pt>
                <c:pt idx="90">
                  <c:v>25.28</c:v>
                </c:pt>
                <c:pt idx="91">
                  <c:v>16.5</c:v>
                </c:pt>
                <c:pt idx="92">
                  <c:v>16.649999999999999</c:v>
                </c:pt>
                <c:pt idx="93">
                  <c:v>12.5</c:v>
                </c:pt>
                <c:pt idx="94">
                  <c:v>21.73</c:v>
                </c:pt>
                <c:pt idx="95">
                  <c:v>21.73</c:v>
                </c:pt>
                <c:pt idx="96">
                  <c:v>21.73</c:v>
                </c:pt>
                <c:pt idx="97">
                  <c:v>34</c:v>
                </c:pt>
                <c:pt idx="98">
                  <c:v>34</c:v>
                </c:pt>
                <c:pt idx="99">
                  <c:v>34</c:v>
                </c:pt>
                <c:pt idx="100">
                  <c:v>34</c:v>
                </c:pt>
                <c:pt idx="101">
                  <c:v>34</c:v>
                </c:pt>
                <c:pt idx="102">
                  <c:v>34</c:v>
                </c:pt>
                <c:pt idx="103">
                  <c:v>34</c:v>
                </c:pt>
                <c:pt idx="104">
                  <c:v>34</c:v>
                </c:pt>
                <c:pt idx="105">
                  <c:v>36</c:v>
                </c:pt>
                <c:pt idx="106">
                  <c:v>36</c:v>
                </c:pt>
                <c:pt idx="107">
                  <c:v>28.784999999999997</c:v>
                </c:pt>
                <c:pt idx="108">
                  <c:v>28.784999999999997</c:v>
                </c:pt>
                <c:pt idx="109">
                  <c:v>24.574999999999999</c:v>
                </c:pt>
                <c:pt idx="110">
                  <c:v>24.574999999999999</c:v>
                </c:pt>
                <c:pt idx="111">
                  <c:v>34.909999999999997</c:v>
                </c:pt>
                <c:pt idx="112">
                  <c:v>34.909999999999997</c:v>
                </c:pt>
                <c:pt idx="113">
                  <c:v>34.909999999999997</c:v>
                </c:pt>
                <c:pt idx="114">
                  <c:v>24.574999999999999</c:v>
                </c:pt>
                <c:pt idx="115">
                  <c:v>24.574999999999999</c:v>
                </c:pt>
                <c:pt idx="116">
                  <c:v>34.909999999999997</c:v>
                </c:pt>
                <c:pt idx="117">
                  <c:v>24.574999999999999</c:v>
                </c:pt>
                <c:pt idx="118">
                  <c:v>34.909999999999997</c:v>
                </c:pt>
                <c:pt idx="119">
                  <c:v>24.574999999999999</c:v>
                </c:pt>
                <c:pt idx="120">
                  <c:v>34.909999999999997</c:v>
                </c:pt>
                <c:pt idx="121">
                  <c:v>24.574999999999999</c:v>
                </c:pt>
                <c:pt idx="122">
                  <c:v>24.574999999999999</c:v>
                </c:pt>
                <c:pt idx="123">
                  <c:v>24.574999999999999</c:v>
                </c:pt>
                <c:pt idx="124">
                  <c:v>34.909999999999997</c:v>
                </c:pt>
                <c:pt idx="125">
                  <c:v>34.909999999999997</c:v>
                </c:pt>
                <c:pt idx="126">
                  <c:v>34.909999999999997</c:v>
                </c:pt>
                <c:pt idx="127">
                  <c:v>34.909999999999997</c:v>
                </c:pt>
                <c:pt idx="128">
                  <c:v>34.909999999999997</c:v>
                </c:pt>
                <c:pt idx="129">
                  <c:v>24.574999999999999</c:v>
                </c:pt>
                <c:pt idx="130">
                  <c:v>24.574999999999999</c:v>
                </c:pt>
                <c:pt idx="131">
                  <c:v>21.1</c:v>
                </c:pt>
                <c:pt idx="132">
                  <c:v>35.620000000000005</c:v>
                </c:pt>
                <c:pt idx="133">
                  <c:v>35.620000000000005</c:v>
                </c:pt>
                <c:pt idx="134">
                  <c:v>35.620000000000005</c:v>
                </c:pt>
                <c:pt idx="135">
                  <c:v>35.620000000000005</c:v>
                </c:pt>
                <c:pt idx="136">
                  <c:v>35.620000000000005</c:v>
                </c:pt>
                <c:pt idx="137">
                  <c:v>35.620000000000005</c:v>
                </c:pt>
                <c:pt idx="138">
                  <c:v>22</c:v>
                </c:pt>
                <c:pt idx="139">
                  <c:v>30.7</c:v>
                </c:pt>
                <c:pt idx="140">
                  <c:v>22</c:v>
                </c:pt>
                <c:pt idx="141">
                  <c:v>22</c:v>
                </c:pt>
                <c:pt idx="142">
                  <c:v>22</c:v>
                </c:pt>
                <c:pt idx="143">
                  <c:v>30.7</c:v>
                </c:pt>
                <c:pt idx="144">
                  <c:v>29.2</c:v>
                </c:pt>
                <c:pt idx="145">
                  <c:v>30.7</c:v>
                </c:pt>
                <c:pt idx="146">
                  <c:v>30.7</c:v>
                </c:pt>
                <c:pt idx="147">
                  <c:v>29.2</c:v>
                </c:pt>
                <c:pt idx="148">
                  <c:v>17.600000000000001</c:v>
                </c:pt>
                <c:pt idx="149">
                  <c:v>17.600000000000001</c:v>
                </c:pt>
                <c:pt idx="150">
                  <c:v>16.2</c:v>
                </c:pt>
                <c:pt idx="151">
                  <c:v>20.380000000000003</c:v>
                </c:pt>
                <c:pt idx="152">
                  <c:v>32.15</c:v>
                </c:pt>
                <c:pt idx="153">
                  <c:v>32.15</c:v>
                </c:pt>
                <c:pt idx="154">
                  <c:v>32.15</c:v>
                </c:pt>
                <c:pt idx="155">
                  <c:v>32.15</c:v>
                </c:pt>
                <c:pt idx="156">
                  <c:v>32.15</c:v>
                </c:pt>
                <c:pt idx="157">
                  <c:v>32.15</c:v>
                </c:pt>
                <c:pt idx="158">
                  <c:v>32.15</c:v>
                </c:pt>
                <c:pt idx="159">
                  <c:v>32.15</c:v>
                </c:pt>
                <c:pt idx="160">
                  <c:v>32.15</c:v>
                </c:pt>
                <c:pt idx="161">
                  <c:v>23.594999999999999</c:v>
                </c:pt>
                <c:pt idx="162">
                  <c:v>23.594999999999999</c:v>
                </c:pt>
                <c:pt idx="163">
                  <c:v>17.134999999999998</c:v>
                </c:pt>
                <c:pt idx="164">
                  <c:v>16.934999999999999</c:v>
                </c:pt>
                <c:pt idx="165">
                  <c:v>16.934999999999999</c:v>
                </c:pt>
                <c:pt idx="166">
                  <c:v>25.8</c:v>
                </c:pt>
                <c:pt idx="167">
                  <c:v>25.8</c:v>
                </c:pt>
                <c:pt idx="168">
                  <c:v>25.8</c:v>
                </c:pt>
                <c:pt idx="169">
                  <c:v>25.8</c:v>
                </c:pt>
                <c:pt idx="170">
                  <c:v>25.8</c:v>
                </c:pt>
                <c:pt idx="171">
                  <c:v>25.8</c:v>
                </c:pt>
                <c:pt idx="172">
                  <c:v>31.06</c:v>
                </c:pt>
                <c:pt idx="173">
                  <c:v>30.9</c:v>
                </c:pt>
                <c:pt idx="174">
                  <c:v>22.5</c:v>
                </c:pt>
                <c:pt idx="175">
                  <c:v>22.5</c:v>
                </c:pt>
                <c:pt idx="176">
                  <c:v>28.5</c:v>
                </c:pt>
                <c:pt idx="177">
                  <c:v>25.5</c:v>
                </c:pt>
                <c:pt idx="178">
                  <c:v>19.2</c:v>
                </c:pt>
                <c:pt idx="179">
                  <c:v>13.21</c:v>
                </c:pt>
                <c:pt idx="180">
                  <c:v>16.149999999999999</c:v>
                </c:pt>
                <c:pt idx="181">
                  <c:v>19.2</c:v>
                </c:pt>
                <c:pt idx="182">
                  <c:v>19.2</c:v>
                </c:pt>
                <c:pt idx="183">
                  <c:v>19.2</c:v>
                </c:pt>
                <c:pt idx="184">
                  <c:v>19.2</c:v>
                </c:pt>
                <c:pt idx="185">
                  <c:v>19.2</c:v>
                </c:pt>
                <c:pt idx="186">
                  <c:v>19.2</c:v>
                </c:pt>
                <c:pt idx="187">
                  <c:v>28.86</c:v>
                </c:pt>
                <c:pt idx="188">
                  <c:v>19.420000000000002</c:v>
                </c:pt>
                <c:pt idx="189">
                  <c:v>28.564999999999998</c:v>
                </c:pt>
                <c:pt idx="190">
                  <c:v>19.704999999999998</c:v>
                </c:pt>
                <c:pt idx="191">
                  <c:v>23.55</c:v>
                </c:pt>
                <c:pt idx="192">
                  <c:v>23.55</c:v>
                </c:pt>
                <c:pt idx="193">
                  <c:v>22.8</c:v>
                </c:pt>
                <c:pt idx="194">
                  <c:v>22.8</c:v>
                </c:pt>
                <c:pt idx="195">
                  <c:v>22.8</c:v>
                </c:pt>
                <c:pt idx="196">
                  <c:v>22.8</c:v>
                </c:pt>
                <c:pt idx="197">
                  <c:v>22.8</c:v>
                </c:pt>
                <c:pt idx="198">
                  <c:v>28.7</c:v>
                </c:pt>
                <c:pt idx="199">
                  <c:v>28.9</c:v>
                </c:pt>
                <c:pt idx="200">
                  <c:v>17.66</c:v>
                </c:pt>
                <c:pt idx="201">
                  <c:v>17.434999999999999</c:v>
                </c:pt>
                <c:pt idx="202">
                  <c:v>18.149999999999999</c:v>
                </c:pt>
                <c:pt idx="203">
                  <c:v>24.195</c:v>
                </c:pt>
                <c:pt idx="204">
                  <c:v>24.195</c:v>
                </c:pt>
                <c:pt idx="205">
                  <c:v>17.434999999999999</c:v>
                </c:pt>
                <c:pt idx="206">
                  <c:v>24.195</c:v>
                </c:pt>
                <c:pt idx="207">
                  <c:v>19</c:v>
                </c:pt>
                <c:pt idx="208">
                  <c:v>12.93</c:v>
                </c:pt>
                <c:pt idx="209">
                  <c:v>12.805</c:v>
                </c:pt>
                <c:pt idx="210">
                  <c:v>19</c:v>
                </c:pt>
                <c:pt idx="211">
                  <c:v>13.155000000000001</c:v>
                </c:pt>
                <c:pt idx="212">
                  <c:v>15.61</c:v>
                </c:pt>
                <c:pt idx="213">
                  <c:v>15.61</c:v>
                </c:pt>
                <c:pt idx="214">
                  <c:v>28.34</c:v>
                </c:pt>
                <c:pt idx="215">
                  <c:v>28.34</c:v>
                </c:pt>
                <c:pt idx="216">
                  <c:v>28.34</c:v>
                </c:pt>
                <c:pt idx="217">
                  <c:v>9.8000000000000007</c:v>
                </c:pt>
                <c:pt idx="218">
                  <c:v>20.350000000000001</c:v>
                </c:pt>
                <c:pt idx="219">
                  <c:v>20.350000000000001</c:v>
                </c:pt>
                <c:pt idx="220">
                  <c:v>28.349999999999998</c:v>
                </c:pt>
                <c:pt idx="221">
                  <c:v>28.784999999999997</c:v>
                </c:pt>
                <c:pt idx="222">
                  <c:v>27.644999999999996</c:v>
                </c:pt>
                <c:pt idx="223">
                  <c:v>27.644999999999996</c:v>
                </c:pt>
                <c:pt idx="224">
                  <c:v>28.784999999999997</c:v>
                </c:pt>
                <c:pt idx="225">
                  <c:v>17.5</c:v>
                </c:pt>
                <c:pt idx="226">
                  <c:v>17.100000000000001</c:v>
                </c:pt>
                <c:pt idx="227">
                  <c:v>18.7</c:v>
                </c:pt>
                <c:pt idx="228">
                  <c:v>18.7</c:v>
                </c:pt>
                <c:pt idx="229">
                  <c:v>18.7</c:v>
                </c:pt>
                <c:pt idx="230">
                  <c:v>17.8</c:v>
                </c:pt>
                <c:pt idx="231">
                  <c:v>17.8</c:v>
                </c:pt>
                <c:pt idx="232">
                  <c:v>17.3</c:v>
                </c:pt>
                <c:pt idx="233">
                  <c:v>20.399999999999999</c:v>
                </c:pt>
                <c:pt idx="234">
                  <c:v>20.399999999999999</c:v>
                </c:pt>
                <c:pt idx="235">
                  <c:v>20.399999999999999</c:v>
                </c:pt>
                <c:pt idx="236">
                  <c:v>20.399999999999999</c:v>
                </c:pt>
                <c:pt idx="237">
                  <c:v>25.59</c:v>
                </c:pt>
                <c:pt idx="238">
                  <c:v>19.815000000000001</c:v>
                </c:pt>
                <c:pt idx="239">
                  <c:v>24.57</c:v>
                </c:pt>
                <c:pt idx="240">
                  <c:v>19.774999999999999</c:v>
                </c:pt>
                <c:pt idx="241">
                  <c:v>24.57</c:v>
                </c:pt>
                <c:pt idx="242">
                  <c:v>19.774999999999999</c:v>
                </c:pt>
                <c:pt idx="243">
                  <c:v>19.774999999999999</c:v>
                </c:pt>
                <c:pt idx="244">
                  <c:v>24.57</c:v>
                </c:pt>
                <c:pt idx="245">
                  <c:v>24.45</c:v>
                </c:pt>
                <c:pt idx="246">
                  <c:v>12.695</c:v>
                </c:pt>
                <c:pt idx="247">
                  <c:v>29.5</c:v>
                </c:pt>
                <c:pt idx="248">
                  <c:v>29.5</c:v>
                </c:pt>
                <c:pt idx="249">
                  <c:v>16.2</c:v>
                </c:pt>
                <c:pt idx="250">
                  <c:v>20.05</c:v>
                </c:pt>
                <c:pt idx="251">
                  <c:v>20.05</c:v>
                </c:pt>
                <c:pt idx="252">
                  <c:v>16.2</c:v>
                </c:pt>
                <c:pt idx="253">
                  <c:v>16.2</c:v>
                </c:pt>
                <c:pt idx="254">
                  <c:v>19.704999999999998</c:v>
                </c:pt>
                <c:pt idx="255">
                  <c:v>25.064999999999998</c:v>
                </c:pt>
                <c:pt idx="256">
                  <c:v>19.704999999999998</c:v>
                </c:pt>
                <c:pt idx="257">
                  <c:v>25.064999999999998</c:v>
                </c:pt>
                <c:pt idx="258">
                  <c:v>25.36</c:v>
                </c:pt>
                <c:pt idx="259">
                  <c:v>19.420000000000002</c:v>
                </c:pt>
                <c:pt idx="260">
                  <c:v>28.86</c:v>
                </c:pt>
                <c:pt idx="261">
                  <c:v>28.564999999999998</c:v>
                </c:pt>
                <c:pt idx="262">
                  <c:v>19.704999999999998</c:v>
                </c:pt>
                <c:pt idx="263">
                  <c:v>19.420000000000002</c:v>
                </c:pt>
                <c:pt idx="264">
                  <c:v>19.704999999999998</c:v>
                </c:pt>
                <c:pt idx="265">
                  <c:v>19.420000000000002</c:v>
                </c:pt>
                <c:pt idx="266">
                  <c:v>28.564999999999998</c:v>
                </c:pt>
                <c:pt idx="267">
                  <c:v>28.86</c:v>
                </c:pt>
                <c:pt idx="268">
                  <c:v>14.15</c:v>
                </c:pt>
                <c:pt idx="269">
                  <c:v>21.15</c:v>
                </c:pt>
                <c:pt idx="270">
                  <c:v>8.42</c:v>
                </c:pt>
                <c:pt idx="271">
                  <c:v>22.405000000000001</c:v>
                </c:pt>
                <c:pt idx="272">
                  <c:v>22.405000000000001</c:v>
                </c:pt>
                <c:pt idx="273">
                  <c:v>22.405000000000001</c:v>
                </c:pt>
                <c:pt idx="274">
                  <c:v>20.905000000000001</c:v>
                </c:pt>
                <c:pt idx="275">
                  <c:v>20.905000000000001</c:v>
                </c:pt>
                <c:pt idx="276">
                  <c:v>28.04</c:v>
                </c:pt>
                <c:pt idx="277">
                  <c:v>28.04</c:v>
                </c:pt>
                <c:pt idx="278">
                  <c:v>28.04</c:v>
                </c:pt>
              </c:numCache>
            </c:numRef>
          </c:val>
          <c:smooth val="0"/>
          <c:extLst>
            <c:ext xmlns:c16="http://schemas.microsoft.com/office/drawing/2014/chart" uri="{C3380CC4-5D6E-409C-BE32-E72D297353CC}">
              <c16:uniqueId val="{00000001-3F03-4BE8-9F8F-AB534AF38DAD}"/>
            </c:ext>
          </c:extLst>
        </c:ser>
        <c:dLbls>
          <c:showLegendKey val="0"/>
          <c:showVal val="0"/>
          <c:showCatName val="0"/>
          <c:showSerName val="0"/>
          <c:showPercent val="0"/>
          <c:showBubbleSize val="0"/>
        </c:dLbls>
        <c:smooth val="0"/>
        <c:axId val="361645807"/>
        <c:axId val="361646287"/>
      </c:lineChart>
      <c:catAx>
        <c:axId val="361645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1646287"/>
        <c:crosses val="autoZero"/>
        <c:auto val="1"/>
        <c:lblAlgn val="ctr"/>
        <c:lblOffset val="100"/>
        <c:noMultiLvlLbl val="0"/>
      </c:catAx>
      <c:valAx>
        <c:axId val="3616462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16458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'Task5(b)'!$M$3</c:f>
              <c:strCache>
                <c:ptCount val="1"/>
                <c:pt idx="0">
                  <c:v>Combined_Avg_Mileage</c:v>
                </c:pt>
              </c:strCache>
            </c:strRef>
          </c:tx>
          <c:spPr>
            <a:ln w="28575" cap="rnd">
              <a:solidFill>
                <a:schemeClr val="accent1"/>
              </a:solidFill>
              <a:round/>
            </a:ln>
            <a:effectLst/>
          </c:spPr>
          <c:marker>
            <c:symbol val="none"/>
          </c:marker>
          <c:val>
            <c:numRef>
              <c:f>'Task5(b)'!$M$4:$M$285</c:f>
              <c:numCache>
                <c:formatCode>General</c:formatCode>
                <c:ptCount val="279"/>
                <c:pt idx="0">
                  <c:v>19.5</c:v>
                </c:pt>
                <c:pt idx="1">
                  <c:v>19.5</c:v>
                </c:pt>
                <c:pt idx="2">
                  <c:v>18.5</c:v>
                </c:pt>
                <c:pt idx="3">
                  <c:v>22.5</c:v>
                </c:pt>
                <c:pt idx="4">
                  <c:v>22.5</c:v>
                </c:pt>
                <c:pt idx="5">
                  <c:v>31.035</c:v>
                </c:pt>
                <c:pt idx="6">
                  <c:v>22.5</c:v>
                </c:pt>
                <c:pt idx="7">
                  <c:v>22.5</c:v>
                </c:pt>
                <c:pt idx="8">
                  <c:v>35.340000000000003</c:v>
                </c:pt>
                <c:pt idx="9">
                  <c:v>35.340000000000003</c:v>
                </c:pt>
                <c:pt idx="10">
                  <c:v>35.340000000000003</c:v>
                </c:pt>
                <c:pt idx="11">
                  <c:v>35.340000000000003</c:v>
                </c:pt>
                <c:pt idx="12">
                  <c:v>35.840000000000003</c:v>
                </c:pt>
                <c:pt idx="13">
                  <c:v>35.840000000000003</c:v>
                </c:pt>
                <c:pt idx="14">
                  <c:v>35.840000000000003</c:v>
                </c:pt>
                <c:pt idx="15">
                  <c:v>34</c:v>
                </c:pt>
                <c:pt idx="16">
                  <c:v>34</c:v>
                </c:pt>
                <c:pt idx="17">
                  <c:v>34</c:v>
                </c:pt>
                <c:pt idx="18">
                  <c:v>34</c:v>
                </c:pt>
                <c:pt idx="19">
                  <c:v>34</c:v>
                </c:pt>
                <c:pt idx="20">
                  <c:v>34</c:v>
                </c:pt>
                <c:pt idx="21">
                  <c:v>34</c:v>
                </c:pt>
                <c:pt idx="22">
                  <c:v>34</c:v>
                </c:pt>
                <c:pt idx="23">
                  <c:v>31.335000000000001</c:v>
                </c:pt>
                <c:pt idx="24">
                  <c:v>30.89</c:v>
                </c:pt>
                <c:pt idx="25">
                  <c:v>23.954999999999998</c:v>
                </c:pt>
                <c:pt idx="26">
                  <c:v>24.18</c:v>
                </c:pt>
                <c:pt idx="27">
                  <c:v>32.094999999999999</c:v>
                </c:pt>
                <c:pt idx="28">
                  <c:v>23.954999999999998</c:v>
                </c:pt>
                <c:pt idx="29">
                  <c:v>31.84</c:v>
                </c:pt>
                <c:pt idx="30">
                  <c:v>31.84</c:v>
                </c:pt>
                <c:pt idx="31">
                  <c:v>24.18</c:v>
                </c:pt>
                <c:pt idx="32">
                  <c:v>31.84</c:v>
                </c:pt>
                <c:pt idx="33">
                  <c:v>23.954999999999998</c:v>
                </c:pt>
                <c:pt idx="34">
                  <c:v>31.84</c:v>
                </c:pt>
                <c:pt idx="35">
                  <c:v>23.954999999999998</c:v>
                </c:pt>
                <c:pt idx="36">
                  <c:v>32.094999999999999</c:v>
                </c:pt>
                <c:pt idx="37">
                  <c:v>23.954999999999998</c:v>
                </c:pt>
                <c:pt idx="38">
                  <c:v>31.84</c:v>
                </c:pt>
                <c:pt idx="39">
                  <c:v>24.5</c:v>
                </c:pt>
                <c:pt idx="40">
                  <c:v>25.85</c:v>
                </c:pt>
                <c:pt idx="41">
                  <c:v>22.6</c:v>
                </c:pt>
                <c:pt idx="42">
                  <c:v>29.669999999999998</c:v>
                </c:pt>
                <c:pt idx="43">
                  <c:v>22.55</c:v>
                </c:pt>
                <c:pt idx="44">
                  <c:v>29.669999999999998</c:v>
                </c:pt>
                <c:pt idx="45">
                  <c:v>22.55</c:v>
                </c:pt>
                <c:pt idx="46">
                  <c:v>29.669999999999998</c:v>
                </c:pt>
                <c:pt idx="47">
                  <c:v>22.55</c:v>
                </c:pt>
                <c:pt idx="48">
                  <c:v>29.65</c:v>
                </c:pt>
                <c:pt idx="49">
                  <c:v>22.6</c:v>
                </c:pt>
                <c:pt idx="50">
                  <c:v>22.55</c:v>
                </c:pt>
                <c:pt idx="51">
                  <c:v>22.55</c:v>
                </c:pt>
                <c:pt idx="52">
                  <c:v>29.669999999999998</c:v>
                </c:pt>
                <c:pt idx="53">
                  <c:v>22</c:v>
                </c:pt>
                <c:pt idx="54">
                  <c:v>22</c:v>
                </c:pt>
                <c:pt idx="55">
                  <c:v>22</c:v>
                </c:pt>
                <c:pt idx="56">
                  <c:v>29</c:v>
                </c:pt>
                <c:pt idx="57">
                  <c:v>29</c:v>
                </c:pt>
                <c:pt idx="58">
                  <c:v>29</c:v>
                </c:pt>
                <c:pt idx="59">
                  <c:v>25.5</c:v>
                </c:pt>
                <c:pt idx="60">
                  <c:v>28.5</c:v>
                </c:pt>
                <c:pt idx="61">
                  <c:v>26.130000000000003</c:v>
                </c:pt>
                <c:pt idx="62">
                  <c:v>26.130000000000003</c:v>
                </c:pt>
                <c:pt idx="63">
                  <c:v>26.164999999999999</c:v>
                </c:pt>
                <c:pt idx="64">
                  <c:v>26.130000000000003</c:v>
                </c:pt>
                <c:pt idx="65">
                  <c:v>26.164999999999999</c:v>
                </c:pt>
                <c:pt idx="66">
                  <c:v>21.75</c:v>
                </c:pt>
                <c:pt idx="67">
                  <c:v>21.95</c:v>
                </c:pt>
                <c:pt idx="68">
                  <c:v>32.115000000000002</c:v>
                </c:pt>
                <c:pt idx="69">
                  <c:v>32.1</c:v>
                </c:pt>
                <c:pt idx="70">
                  <c:v>31.86</c:v>
                </c:pt>
                <c:pt idx="71">
                  <c:v>21.75</c:v>
                </c:pt>
                <c:pt idx="72">
                  <c:v>21.75</c:v>
                </c:pt>
                <c:pt idx="73">
                  <c:v>32.1</c:v>
                </c:pt>
                <c:pt idx="74">
                  <c:v>31.86</c:v>
                </c:pt>
                <c:pt idx="75">
                  <c:v>21.75</c:v>
                </c:pt>
                <c:pt idx="76">
                  <c:v>23</c:v>
                </c:pt>
                <c:pt idx="77">
                  <c:v>29.35</c:v>
                </c:pt>
                <c:pt idx="78">
                  <c:v>29.35</c:v>
                </c:pt>
                <c:pt idx="79">
                  <c:v>29.35</c:v>
                </c:pt>
                <c:pt idx="80">
                  <c:v>28.04</c:v>
                </c:pt>
                <c:pt idx="81">
                  <c:v>28.04</c:v>
                </c:pt>
                <c:pt idx="82">
                  <c:v>28.04</c:v>
                </c:pt>
                <c:pt idx="83">
                  <c:v>18.149999999999999</c:v>
                </c:pt>
                <c:pt idx="84">
                  <c:v>24.195</c:v>
                </c:pt>
                <c:pt idx="85">
                  <c:v>24.195</c:v>
                </c:pt>
                <c:pt idx="86">
                  <c:v>24.195</c:v>
                </c:pt>
                <c:pt idx="87">
                  <c:v>24.195</c:v>
                </c:pt>
                <c:pt idx="88">
                  <c:v>25.28</c:v>
                </c:pt>
                <c:pt idx="89">
                  <c:v>25.28</c:v>
                </c:pt>
                <c:pt idx="90">
                  <c:v>25.28</c:v>
                </c:pt>
                <c:pt idx="91">
                  <c:v>16.5</c:v>
                </c:pt>
                <c:pt idx="92">
                  <c:v>16.649999999999999</c:v>
                </c:pt>
                <c:pt idx="93">
                  <c:v>12.5</c:v>
                </c:pt>
                <c:pt idx="94">
                  <c:v>21.73</c:v>
                </c:pt>
                <c:pt idx="95">
                  <c:v>21.73</c:v>
                </c:pt>
                <c:pt idx="96">
                  <c:v>21.73</c:v>
                </c:pt>
                <c:pt idx="97">
                  <c:v>34</c:v>
                </c:pt>
                <c:pt idx="98">
                  <c:v>34</c:v>
                </c:pt>
                <c:pt idx="99">
                  <c:v>34</c:v>
                </c:pt>
                <c:pt idx="100">
                  <c:v>34</c:v>
                </c:pt>
                <c:pt idx="101">
                  <c:v>34</c:v>
                </c:pt>
                <c:pt idx="102">
                  <c:v>34</c:v>
                </c:pt>
                <c:pt idx="103">
                  <c:v>34</c:v>
                </c:pt>
                <c:pt idx="104">
                  <c:v>34</c:v>
                </c:pt>
                <c:pt idx="105">
                  <c:v>36</c:v>
                </c:pt>
                <c:pt idx="106">
                  <c:v>36</c:v>
                </c:pt>
                <c:pt idx="107">
                  <c:v>28.784999999999997</c:v>
                </c:pt>
                <c:pt idx="108">
                  <c:v>28.784999999999997</c:v>
                </c:pt>
                <c:pt idx="109">
                  <c:v>24.574999999999999</c:v>
                </c:pt>
                <c:pt idx="110">
                  <c:v>24.574999999999999</c:v>
                </c:pt>
                <c:pt idx="111">
                  <c:v>34.909999999999997</c:v>
                </c:pt>
                <c:pt idx="112">
                  <c:v>34.909999999999997</c:v>
                </c:pt>
                <c:pt idx="113">
                  <c:v>34.909999999999997</c:v>
                </c:pt>
                <c:pt idx="114">
                  <c:v>24.574999999999999</c:v>
                </c:pt>
                <c:pt idx="115">
                  <c:v>24.574999999999999</c:v>
                </c:pt>
                <c:pt idx="116">
                  <c:v>34.909999999999997</c:v>
                </c:pt>
                <c:pt idx="117">
                  <c:v>24.574999999999999</c:v>
                </c:pt>
                <c:pt idx="118">
                  <c:v>34.909999999999997</c:v>
                </c:pt>
                <c:pt idx="119">
                  <c:v>24.574999999999999</c:v>
                </c:pt>
                <c:pt idx="120">
                  <c:v>34.909999999999997</c:v>
                </c:pt>
                <c:pt idx="121">
                  <c:v>24.574999999999999</c:v>
                </c:pt>
                <c:pt idx="122">
                  <c:v>24.574999999999999</c:v>
                </c:pt>
                <c:pt idx="123">
                  <c:v>24.574999999999999</c:v>
                </c:pt>
                <c:pt idx="124">
                  <c:v>34.909999999999997</c:v>
                </c:pt>
                <c:pt idx="125">
                  <c:v>34.909999999999997</c:v>
                </c:pt>
                <c:pt idx="126">
                  <c:v>34.909999999999997</c:v>
                </c:pt>
                <c:pt idx="127">
                  <c:v>34.909999999999997</c:v>
                </c:pt>
                <c:pt idx="128">
                  <c:v>34.909999999999997</c:v>
                </c:pt>
                <c:pt idx="129">
                  <c:v>24.574999999999999</c:v>
                </c:pt>
                <c:pt idx="130">
                  <c:v>24.574999999999999</c:v>
                </c:pt>
                <c:pt idx="131">
                  <c:v>21.1</c:v>
                </c:pt>
                <c:pt idx="132">
                  <c:v>35.620000000000005</c:v>
                </c:pt>
                <c:pt idx="133">
                  <c:v>35.620000000000005</c:v>
                </c:pt>
                <c:pt idx="134">
                  <c:v>35.620000000000005</c:v>
                </c:pt>
                <c:pt idx="135">
                  <c:v>35.620000000000005</c:v>
                </c:pt>
                <c:pt idx="136">
                  <c:v>35.620000000000005</c:v>
                </c:pt>
                <c:pt idx="137">
                  <c:v>35.620000000000005</c:v>
                </c:pt>
                <c:pt idx="138">
                  <c:v>22</c:v>
                </c:pt>
                <c:pt idx="139">
                  <c:v>30.7</c:v>
                </c:pt>
                <c:pt idx="140">
                  <c:v>22</c:v>
                </c:pt>
                <c:pt idx="141">
                  <c:v>22</c:v>
                </c:pt>
                <c:pt idx="142">
                  <c:v>22</c:v>
                </c:pt>
                <c:pt idx="143">
                  <c:v>30.7</c:v>
                </c:pt>
                <c:pt idx="144">
                  <c:v>29.2</c:v>
                </c:pt>
                <c:pt idx="145">
                  <c:v>30.7</c:v>
                </c:pt>
                <c:pt idx="146">
                  <c:v>30.7</c:v>
                </c:pt>
                <c:pt idx="147">
                  <c:v>29.2</c:v>
                </c:pt>
                <c:pt idx="148">
                  <c:v>17.600000000000001</c:v>
                </c:pt>
                <c:pt idx="149">
                  <c:v>17.600000000000001</c:v>
                </c:pt>
                <c:pt idx="150">
                  <c:v>16.2</c:v>
                </c:pt>
                <c:pt idx="151">
                  <c:v>20.380000000000003</c:v>
                </c:pt>
                <c:pt idx="152">
                  <c:v>32.15</c:v>
                </c:pt>
                <c:pt idx="153">
                  <c:v>32.15</c:v>
                </c:pt>
                <c:pt idx="154">
                  <c:v>32.15</c:v>
                </c:pt>
                <c:pt idx="155">
                  <c:v>32.15</c:v>
                </c:pt>
                <c:pt idx="156">
                  <c:v>32.15</c:v>
                </c:pt>
                <c:pt idx="157">
                  <c:v>32.15</c:v>
                </c:pt>
                <c:pt idx="158">
                  <c:v>32.15</c:v>
                </c:pt>
                <c:pt idx="159">
                  <c:v>32.15</c:v>
                </c:pt>
                <c:pt idx="160">
                  <c:v>32.15</c:v>
                </c:pt>
                <c:pt idx="161">
                  <c:v>23.594999999999999</c:v>
                </c:pt>
                <c:pt idx="162">
                  <c:v>23.594999999999999</c:v>
                </c:pt>
                <c:pt idx="163">
                  <c:v>17.134999999999998</c:v>
                </c:pt>
                <c:pt idx="164">
                  <c:v>16.934999999999999</c:v>
                </c:pt>
                <c:pt idx="165">
                  <c:v>16.934999999999999</c:v>
                </c:pt>
                <c:pt idx="166">
                  <c:v>25.8</c:v>
                </c:pt>
                <c:pt idx="167">
                  <c:v>25.8</c:v>
                </c:pt>
                <c:pt idx="168">
                  <c:v>25.8</c:v>
                </c:pt>
                <c:pt idx="169">
                  <c:v>25.8</c:v>
                </c:pt>
                <c:pt idx="170">
                  <c:v>25.8</c:v>
                </c:pt>
                <c:pt idx="171">
                  <c:v>25.8</c:v>
                </c:pt>
                <c:pt idx="172">
                  <c:v>31.06</c:v>
                </c:pt>
                <c:pt idx="173">
                  <c:v>30.9</c:v>
                </c:pt>
                <c:pt idx="174">
                  <c:v>22.5</c:v>
                </c:pt>
                <c:pt idx="175">
                  <c:v>22.5</c:v>
                </c:pt>
                <c:pt idx="176">
                  <c:v>28.5</c:v>
                </c:pt>
                <c:pt idx="177">
                  <c:v>25.5</c:v>
                </c:pt>
                <c:pt idx="178">
                  <c:v>19.2</c:v>
                </c:pt>
                <c:pt idx="179">
                  <c:v>13.21</c:v>
                </c:pt>
                <c:pt idx="180">
                  <c:v>16.149999999999999</c:v>
                </c:pt>
                <c:pt idx="181">
                  <c:v>19.2</c:v>
                </c:pt>
                <c:pt idx="182">
                  <c:v>19.2</c:v>
                </c:pt>
                <c:pt idx="183">
                  <c:v>19.2</c:v>
                </c:pt>
                <c:pt idx="184">
                  <c:v>19.2</c:v>
                </c:pt>
                <c:pt idx="185">
                  <c:v>19.2</c:v>
                </c:pt>
                <c:pt idx="186">
                  <c:v>19.2</c:v>
                </c:pt>
                <c:pt idx="187">
                  <c:v>28.86</c:v>
                </c:pt>
                <c:pt idx="188">
                  <c:v>19.420000000000002</c:v>
                </c:pt>
                <c:pt idx="189">
                  <c:v>28.564999999999998</c:v>
                </c:pt>
                <c:pt idx="190">
                  <c:v>19.704999999999998</c:v>
                </c:pt>
                <c:pt idx="191">
                  <c:v>23.55</c:v>
                </c:pt>
                <c:pt idx="192">
                  <c:v>23.55</c:v>
                </c:pt>
                <c:pt idx="193">
                  <c:v>22.8</c:v>
                </c:pt>
                <c:pt idx="194">
                  <c:v>22.8</c:v>
                </c:pt>
                <c:pt idx="195">
                  <c:v>22.8</c:v>
                </c:pt>
                <c:pt idx="196">
                  <c:v>22.8</c:v>
                </c:pt>
                <c:pt idx="197">
                  <c:v>22.8</c:v>
                </c:pt>
                <c:pt idx="198">
                  <c:v>28.7</c:v>
                </c:pt>
                <c:pt idx="199">
                  <c:v>28.9</c:v>
                </c:pt>
                <c:pt idx="200">
                  <c:v>17.66</c:v>
                </c:pt>
                <c:pt idx="201">
                  <c:v>17.434999999999999</c:v>
                </c:pt>
                <c:pt idx="202">
                  <c:v>18.149999999999999</c:v>
                </c:pt>
                <c:pt idx="203">
                  <c:v>24.195</c:v>
                </c:pt>
                <c:pt idx="204">
                  <c:v>24.195</c:v>
                </c:pt>
                <c:pt idx="205">
                  <c:v>17.434999999999999</c:v>
                </c:pt>
                <c:pt idx="206">
                  <c:v>24.195</c:v>
                </c:pt>
                <c:pt idx="207">
                  <c:v>19</c:v>
                </c:pt>
                <c:pt idx="208">
                  <c:v>12.93</c:v>
                </c:pt>
                <c:pt idx="209">
                  <c:v>12.805</c:v>
                </c:pt>
                <c:pt idx="210">
                  <c:v>19</c:v>
                </c:pt>
                <c:pt idx="211">
                  <c:v>13.155000000000001</c:v>
                </c:pt>
                <c:pt idx="212">
                  <c:v>15.61</c:v>
                </c:pt>
                <c:pt idx="213">
                  <c:v>15.61</c:v>
                </c:pt>
                <c:pt idx="214">
                  <c:v>28.34</c:v>
                </c:pt>
                <c:pt idx="215">
                  <c:v>28.34</c:v>
                </c:pt>
                <c:pt idx="216">
                  <c:v>28.34</c:v>
                </c:pt>
                <c:pt idx="217">
                  <c:v>9.8000000000000007</c:v>
                </c:pt>
                <c:pt idx="218">
                  <c:v>20.350000000000001</c:v>
                </c:pt>
                <c:pt idx="219">
                  <c:v>20.350000000000001</c:v>
                </c:pt>
                <c:pt idx="220">
                  <c:v>28.349999999999998</c:v>
                </c:pt>
                <c:pt idx="221">
                  <c:v>28.784999999999997</c:v>
                </c:pt>
                <c:pt idx="222">
                  <c:v>27.644999999999996</c:v>
                </c:pt>
                <c:pt idx="223">
                  <c:v>27.644999999999996</c:v>
                </c:pt>
                <c:pt idx="224">
                  <c:v>28.784999999999997</c:v>
                </c:pt>
                <c:pt idx="225">
                  <c:v>17.5</c:v>
                </c:pt>
                <c:pt idx="226">
                  <c:v>17.100000000000001</c:v>
                </c:pt>
                <c:pt idx="227">
                  <c:v>18.7</c:v>
                </c:pt>
                <c:pt idx="228">
                  <c:v>18.7</c:v>
                </c:pt>
                <c:pt idx="229">
                  <c:v>18.7</c:v>
                </c:pt>
                <c:pt idx="230">
                  <c:v>17.8</c:v>
                </c:pt>
                <c:pt idx="231">
                  <c:v>17.8</c:v>
                </c:pt>
                <c:pt idx="232">
                  <c:v>17.3</c:v>
                </c:pt>
                <c:pt idx="233">
                  <c:v>20.399999999999999</c:v>
                </c:pt>
                <c:pt idx="234">
                  <c:v>20.399999999999999</c:v>
                </c:pt>
                <c:pt idx="235">
                  <c:v>20.399999999999999</c:v>
                </c:pt>
                <c:pt idx="236">
                  <c:v>20.399999999999999</c:v>
                </c:pt>
                <c:pt idx="237">
                  <c:v>25.59</c:v>
                </c:pt>
                <c:pt idx="238">
                  <c:v>19.815000000000001</c:v>
                </c:pt>
                <c:pt idx="239">
                  <c:v>24.57</c:v>
                </c:pt>
                <c:pt idx="240">
                  <c:v>19.774999999999999</c:v>
                </c:pt>
                <c:pt idx="241">
                  <c:v>24.57</c:v>
                </c:pt>
                <c:pt idx="242">
                  <c:v>19.774999999999999</c:v>
                </c:pt>
                <c:pt idx="243">
                  <c:v>19.774999999999999</c:v>
                </c:pt>
                <c:pt idx="244">
                  <c:v>24.57</c:v>
                </c:pt>
                <c:pt idx="245">
                  <c:v>24.45</c:v>
                </c:pt>
                <c:pt idx="246">
                  <c:v>12.695</c:v>
                </c:pt>
                <c:pt idx="247">
                  <c:v>29.5</c:v>
                </c:pt>
                <c:pt idx="248">
                  <c:v>29.5</c:v>
                </c:pt>
                <c:pt idx="249">
                  <c:v>16.2</c:v>
                </c:pt>
                <c:pt idx="250">
                  <c:v>20.05</c:v>
                </c:pt>
                <c:pt idx="251">
                  <c:v>20.05</c:v>
                </c:pt>
                <c:pt idx="252">
                  <c:v>16.2</c:v>
                </c:pt>
                <c:pt idx="253">
                  <c:v>16.2</c:v>
                </c:pt>
                <c:pt idx="254">
                  <c:v>19.704999999999998</c:v>
                </c:pt>
                <c:pt idx="255">
                  <c:v>25.064999999999998</c:v>
                </c:pt>
                <c:pt idx="256">
                  <c:v>19.704999999999998</c:v>
                </c:pt>
                <c:pt idx="257">
                  <c:v>25.064999999999998</c:v>
                </c:pt>
                <c:pt idx="258">
                  <c:v>25.36</c:v>
                </c:pt>
                <c:pt idx="259">
                  <c:v>19.420000000000002</c:v>
                </c:pt>
                <c:pt idx="260">
                  <c:v>28.86</c:v>
                </c:pt>
                <c:pt idx="261">
                  <c:v>28.564999999999998</c:v>
                </c:pt>
                <c:pt idx="262">
                  <c:v>19.704999999999998</c:v>
                </c:pt>
                <c:pt idx="263">
                  <c:v>19.420000000000002</c:v>
                </c:pt>
                <c:pt idx="264">
                  <c:v>19.704999999999998</c:v>
                </c:pt>
                <c:pt idx="265">
                  <c:v>19.420000000000002</c:v>
                </c:pt>
                <c:pt idx="266">
                  <c:v>28.564999999999998</c:v>
                </c:pt>
                <c:pt idx="267">
                  <c:v>28.86</c:v>
                </c:pt>
                <c:pt idx="268">
                  <c:v>14.15</c:v>
                </c:pt>
                <c:pt idx="269">
                  <c:v>21.15</c:v>
                </c:pt>
                <c:pt idx="270">
                  <c:v>8.42</c:v>
                </c:pt>
                <c:pt idx="271">
                  <c:v>22.405000000000001</c:v>
                </c:pt>
                <c:pt idx="272">
                  <c:v>22.405000000000001</c:v>
                </c:pt>
                <c:pt idx="273">
                  <c:v>22.405000000000001</c:v>
                </c:pt>
                <c:pt idx="274">
                  <c:v>20.905000000000001</c:v>
                </c:pt>
                <c:pt idx="275">
                  <c:v>20.905000000000001</c:v>
                </c:pt>
                <c:pt idx="276">
                  <c:v>28.04</c:v>
                </c:pt>
                <c:pt idx="277">
                  <c:v>28.04</c:v>
                </c:pt>
                <c:pt idx="278">
                  <c:v>28.04</c:v>
                </c:pt>
              </c:numCache>
            </c:numRef>
          </c:val>
          <c:smooth val="0"/>
          <c:extLst>
            <c:ext xmlns:c16="http://schemas.microsoft.com/office/drawing/2014/chart" uri="{C3380CC4-5D6E-409C-BE32-E72D297353CC}">
              <c16:uniqueId val="{00000000-9278-4724-BCE6-2C4E547DBDFD}"/>
            </c:ext>
          </c:extLst>
        </c:ser>
        <c:ser>
          <c:idx val="1"/>
          <c:order val="1"/>
          <c:tx>
            <c:strRef>
              <c:f>'Task5(b)'!$N$3</c:f>
              <c:strCache>
                <c:ptCount val="1"/>
                <c:pt idx="0">
                  <c:v>Combined_Avg_Mileage</c:v>
                </c:pt>
              </c:strCache>
            </c:strRef>
          </c:tx>
          <c:spPr>
            <a:ln w="28575" cap="rnd">
              <a:solidFill>
                <a:schemeClr val="accent2"/>
              </a:solidFill>
              <a:round/>
            </a:ln>
            <a:effectLst/>
          </c:spPr>
          <c:marker>
            <c:symbol val="none"/>
          </c:marker>
          <c:val>
            <c:numRef>
              <c:f>'Task5(b)'!$N$4:$N$285</c:f>
              <c:numCache>
                <c:formatCode>General</c:formatCode>
                <c:ptCount val="279"/>
                <c:pt idx="0">
                  <c:v>19.5</c:v>
                </c:pt>
                <c:pt idx="1">
                  <c:v>19.5</c:v>
                </c:pt>
                <c:pt idx="2">
                  <c:v>18.5</c:v>
                </c:pt>
                <c:pt idx="3">
                  <c:v>22.5</c:v>
                </c:pt>
                <c:pt idx="4">
                  <c:v>22.5</c:v>
                </c:pt>
                <c:pt idx="5">
                  <c:v>31.035</c:v>
                </c:pt>
                <c:pt idx="6">
                  <c:v>22.5</c:v>
                </c:pt>
                <c:pt idx="7">
                  <c:v>22.5</c:v>
                </c:pt>
                <c:pt idx="8">
                  <c:v>35.340000000000003</c:v>
                </c:pt>
                <c:pt idx="9">
                  <c:v>35.340000000000003</c:v>
                </c:pt>
                <c:pt idx="10">
                  <c:v>35.340000000000003</c:v>
                </c:pt>
                <c:pt idx="11">
                  <c:v>35.340000000000003</c:v>
                </c:pt>
                <c:pt idx="12">
                  <c:v>35.840000000000003</c:v>
                </c:pt>
                <c:pt idx="13">
                  <c:v>35.840000000000003</c:v>
                </c:pt>
                <c:pt idx="14">
                  <c:v>35.840000000000003</c:v>
                </c:pt>
                <c:pt idx="15">
                  <c:v>34</c:v>
                </c:pt>
                <c:pt idx="16">
                  <c:v>34</c:v>
                </c:pt>
                <c:pt idx="17">
                  <c:v>34</c:v>
                </c:pt>
                <c:pt idx="18">
                  <c:v>34</c:v>
                </c:pt>
                <c:pt idx="19">
                  <c:v>34</c:v>
                </c:pt>
                <c:pt idx="20">
                  <c:v>34</c:v>
                </c:pt>
                <c:pt idx="21">
                  <c:v>34</c:v>
                </c:pt>
                <c:pt idx="22">
                  <c:v>34</c:v>
                </c:pt>
                <c:pt idx="23">
                  <c:v>31.335000000000001</c:v>
                </c:pt>
                <c:pt idx="24">
                  <c:v>30.89</c:v>
                </c:pt>
                <c:pt idx="25">
                  <c:v>23.954999999999998</c:v>
                </c:pt>
                <c:pt idx="26">
                  <c:v>24.18</c:v>
                </c:pt>
                <c:pt idx="27">
                  <c:v>32.094999999999999</c:v>
                </c:pt>
                <c:pt idx="28">
                  <c:v>23.954999999999998</c:v>
                </c:pt>
                <c:pt idx="29">
                  <c:v>31.84</c:v>
                </c:pt>
                <c:pt idx="30">
                  <c:v>31.84</c:v>
                </c:pt>
                <c:pt idx="31">
                  <c:v>24.18</c:v>
                </c:pt>
                <c:pt idx="32">
                  <c:v>31.84</c:v>
                </c:pt>
                <c:pt idx="33">
                  <c:v>23.954999999999998</c:v>
                </c:pt>
                <c:pt idx="34">
                  <c:v>31.84</c:v>
                </c:pt>
                <c:pt idx="35">
                  <c:v>23.954999999999998</c:v>
                </c:pt>
                <c:pt idx="36">
                  <c:v>32.094999999999999</c:v>
                </c:pt>
                <c:pt idx="37">
                  <c:v>23.954999999999998</c:v>
                </c:pt>
                <c:pt idx="38">
                  <c:v>31.84</c:v>
                </c:pt>
                <c:pt idx="39">
                  <c:v>24.5</c:v>
                </c:pt>
                <c:pt idx="40">
                  <c:v>25.85</c:v>
                </c:pt>
                <c:pt idx="41">
                  <c:v>22.6</c:v>
                </c:pt>
                <c:pt idx="42">
                  <c:v>29.669999999999998</c:v>
                </c:pt>
                <c:pt idx="43">
                  <c:v>22.55</c:v>
                </c:pt>
                <c:pt idx="44">
                  <c:v>29.669999999999998</c:v>
                </c:pt>
                <c:pt idx="45">
                  <c:v>22.55</c:v>
                </c:pt>
                <c:pt idx="46">
                  <c:v>29.669999999999998</c:v>
                </c:pt>
                <c:pt idx="47">
                  <c:v>22.55</c:v>
                </c:pt>
                <c:pt idx="48">
                  <c:v>29.65</c:v>
                </c:pt>
                <c:pt idx="49">
                  <c:v>22.6</c:v>
                </c:pt>
                <c:pt idx="50">
                  <c:v>22.55</c:v>
                </c:pt>
                <c:pt idx="51">
                  <c:v>22.55</c:v>
                </c:pt>
                <c:pt idx="52">
                  <c:v>29.669999999999998</c:v>
                </c:pt>
                <c:pt idx="53">
                  <c:v>22</c:v>
                </c:pt>
                <c:pt idx="54">
                  <c:v>22</c:v>
                </c:pt>
                <c:pt idx="55">
                  <c:v>22</c:v>
                </c:pt>
                <c:pt idx="56">
                  <c:v>29</c:v>
                </c:pt>
                <c:pt idx="57">
                  <c:v>29</c:v>
                </c:pt>
                <c:pt idx="58">
                  <c:v>29</c:v>
                </c:pt>
                <c:pt idx="59">
                  <c:v>25.5</c:v>
                </c:pt>
                <c:pt idx="60">
                  <c:v>28.5</c:v>
                </c:pt>
                <c:pt idx="61">
                  <c:v>26.130000000000003</c:v>
                </c:pt>
                <c:pt idx="62">
                  <c:v>26.130000000000003</c:v>
                </c:pt>
                <c:pt idx="63">
                  <c:v>26.164999999999999</c:v>
                </c:pt>
                <c:pt idx="64">
                  <c:v>26.130000000000003</c:v>
                </c:pt>
                <c:pt idx="65">
                  <c:v>26.164999999999999</c:v>
                </c:pt>
                <c:pt idx="66">
                  <c:v>21.75</c:v>
                </c:pt>
                <c:pt idx="67">
                  <c:v>21.95</c:v>
                </c:pt>
                <c:pt idx="68">
                  <c:v>32.115000000000002</c:v>
                </c:pt>
                <c:pt idx="69">
                  <c:v>32.1</c:v>
                </c:pt>
                <c:pt idx="70">
                  <c:v>31.86</c:v>
                </c:pt>
                <c:pt idx="71">
                  <c:v>21.75</c:v>
                </c:pt>
                <c:pt idx="72">
                  <c:v>21.75</c:v>
                </c:pt>
                <c:pt idx="73">
                  <c:v>32.1</c:v>
                </c:pt>
                <c:pt idx="74">
                  <c:v>31.86</c:v>
                </c:pt>
                <c:pt idx="75">
                  <c:v>21.75</c:v>
                </c:pt>
                <c:pt idx="76">
                  <c:v>23</c:v>
                </c:pt>
                <c:pt idx="77">
                  <c:v>29.35</c:v>
                </c:pt>
                <c:pt idx="78">
                  <c:v>29.35</c:v>
                </c:pt>
                <c:pt idx="79">
                  <c:v>29.35</c:v>
                </c:pt>
                <c:pt idx="80">
                  <c:v>28.04</c:v>
                </c:pt>
                <c:pt idx="81">
                  <c:v>28.04</c:v>
                </c:pt>
                <c:pt idx="82">
                  <c:v>28.04</c:v>
                </c:pt>
                <c:pt idx="83">
                  <c:v>18.149999999999999</c:v>
                </c:pt>
                <c:pt idx="84">
                  <c:v>24.195</c:v>
                </c:pt>
                <c:pt idx="85">
                  <c:v>24.195</c:v>
                </c:pt>
                <c:pt idx="86">
                  <c:v>24.195</c:v>
                </c:pt>
                <c:pt idx="87">
                  <c:v>24.195</c:v>
                </c:pt>
                <c:pt idx="88">
                  <c:v>25.28</c:v>
                </c:pt>
                <c:pt idx="89">
                  <c:v>25.28</c:v>
                </c:pt>
                <c:pt idx="90">
                  <c:v>25.28</c:v>
                </c:pt>
                <c:pt idx="91">
                  <c:v>16.5</c:v>
                </c:pt>
                <c:pt idx="92">
                  <c:v>16.649999999999999</c:v>
                </c:pt>
                <c:pt idx="93">
                  <c:v>12.5</c:v>
                </c:pt>
                <c:pt idx="94">
                  <c:v>21.73</c:v>
                </c:pt>
                <c:pt idx="95">
                  <c:v>21.73</c:v>
                </c:pt>
                <c:pt idx="96">
                  <c:v>21.73</c:v>
                </c:pt>
                <c:pt idx="97">
                  <c:v>34</c:v>
                </c:pt>
                <c:pt idx="98">
                  <c:v>34</c:v>
                </c:pt>
                <c:pt idx="99">
                  <c:v>34</c:v>
                </c:pt>
                <c:pt idx="100">
                  <c:v>34</c:v>
                </c:pt>
                <c:pt idx="101">
                  <c:v>34</c:v>
                </c:pt>
                <c:pt idx="102">
                  <c:v>34</c:v>
                </c:pt>
                <c:pt idx="103">
                  <c:v>34</c:v>
                </c:pt>
                <c:pt idx="104">
                  <c:v>34</c:v>
                </c:pt>
                <c:pt idx="105">
                  <c:v>36</c:v>
                </c:pt>
                <c:pt idx="106">
                  <c:v>36</c:v>
                </c:pt>
                <c:pt idx="107">
                  <c:v>28.784999999999997</c:v>
                </c:pt>
                <c:pt idx="108">
                  <c:v>28.784999999999997</c:v>
                </c:pt>
                <c:pt idx="109">
                  <c:v>24.574999999999999</c:v>
                </c:pt>
                <c:pt idx="110">
                  <c:v>24.574999999999999</c:v>
                </c:pt>
                <c:pt idx="111">
                  <c:v>34.909999999999997</c:v>
                </c:pt>
                <c:pt idx="112">
                  <c:v>34.909999999999997</c:v>
                </c:pt>
                <c:pt idx="113">
                  <c:v>34.909999999999997</c:v>
                </c:pt>
                <c:pt idx="114">
                  <c:v>24.574999999999999</c:v>
                </c:pt>
                <c:pt idx="115">
                  <c:v>24.574999999999999</c:v>
                </c:pt>
                <c:pt idx="116">
                  <c:v>34.909999999999997</c:v>
                </c:pt>
                <c:pt idx="117">
                  <c:v>24.574999999999999</c:v>
                </c:pt>
                <c:pt idx="118">
                  <c:v>34.909999999999997</c:v>
                </c:pt>
                <c:pt idx="119">
                  <c:v>24.574999999999999</c:v>
                </c:pt>
                <c:pt idx="120">
                  <c:v>34.909999999999997</c:v>
                </c:pt>
                <c:pt idx="121">
                  <c:v>24.574999999999999</c:v>
                </c:pt>
                <c:pt idx="122">
                  <c:v>24.574999999999999</c:v>
                </c:pt>
                <c:pt idx="123">
                  <c:v>24.574999999999999</c:v>
                </c:pt>
                <c:pt idx="124">
                  <c:v>34.909999999999997</c:v>
                </c:pt>
                <c:pt idx="125">
                  <c:v>34.909999999999997</c:v>
                </c:pt>
                <c:pt idx="126">
                  <c:v>34.909999999999997</c:v>
                </c:pt>
                <c:pt idx="127">
                  <c:v>34.909999999999997</c:v>
                </c:pt>
                <c:pt idx="128">
                  <c:v>34.909999999999997</c:v>
                </c:pt>
                <c:pt idx="129">
                  <c:v>24.574999999999999</c:v>
                </c:pt>
                <c:pt idx="130">
                  <c:v>24.574999999999999</c:v>
                </c:pt>
                <c:pt idx="131">
                  <c:v>21.1</c:v>
                </c:pt>
                <c:pt idx="132">
                  <c:v>35.620000000000005</c:v>
                </c:pt>
                <c:pt idx="133">
                  <c:v>35.620000000000005</c:v>
                </c:pt>
                <c:pt idx="134">
                  <c:v>35.620000000000005</c:v>
                </c:pt>
                <c:pt idx="135">
                  <c:v>35.620000000000005</c:v>
                </c:pt>
                <c:pt idx="136">
                  <c:v>35.620000000000005</c:v>
                </c:pt>
                <c:pt idx="137">
                  <c:v>35.620000000000005</c:v>
                </c:pt>
                <c:pt idx="138">
                  <c:v>22</c:v>
                </c:pt>
                <c:pt idx="139">
                  <c:v>30.7</c:v>
                </c:pt>
                <c:pt idx="140">
                  <c:v>22</c:v>
                </c:pt>
                <c:pt idx="141">
                  <c:v>22</c:v>
                </c:pt>
                <c:pt idx="142">
                  <c:v>22</c:v>
                </c:pt>
                <c:pt idx="143">
                  <c:v>30.7</c:v>
                </c:pt>
                <c:pt idx="144">
                  <c:v>29.2</c:v>
                </c:pt>
                <c:pt idx="145">
                  <c:v>30.7</c:v>
                </c:pt>
                <c:pt idx="146">
                  <c:v>30.7</c:v>
                </c:pt>
                <c:pt idx="147">
                  <c:v>29.2</c:v>
                </c:pt>
                <c:pt idx="148">
                  <c:v>17.600000000000001</c:v>
                </c:pt>
                <c:pt idx="149">
                  <c:v>17.600000000000001</c:v>
                </c:pt>
                <c:pt idx="150">
                  <c:v>16.2</c:v>
                </c:pt>
                <c:pt idx="151">
                  <c:v>20.380000000000003</c:v>
                </c:pt>
                <c:pt idx="152">
                  <c:v>32.15</c:v>
                </c:pt>
                <c:pt idx="153">
                  <c:v>32.15</c:v>
                </c:pt>
                <c:pt idx="154">
                  <c:v>32.15</c:v>
                </c:pt>
                <c:pt idx="155">
                  <c:v>32.15</c:v>
                </c:pt>
                <c:pt idx="156">
                  <c:v>32.15</c:v>
                </c:pt>
                <c:pt idx="157">
                  <c:v>32.15</c:v>
                </c:pt>
                <c:pt idx="158">
                  <c:v>32.15</c:v>
                </c:pt>
                <c:pt idx="159">
                  <c:v>32.15</c:v>
                </c:pt>
                <c:pt idx="160">
                  <c:v>32.15</c:v>
                </c:pt>
                <c:pt idx="161">
                  <c:v>23.594999999999999</c:v>
                </c:pt>
                <c:pt idx="162">
                  <c:v>23.594999999999999</c:v>
                </c:pt>
                <c:pt idx="163">
                  <c:v>17.134999999999998</c:v>
                </c:pt>
                <c:pt idx="164">
                  <c:v>16.934999999999999</c:v>
                </c:pt>
                <c:pt idx="165">
                  <c:v>16.934999999999999</c:v>
                </c:pt>
                <c:pt idx="166">
                  <c:v>25.8</c:v>
                </c:pt>
                <c:pt idx="167">
                  <c:v>25.8</c:v>
                </c:pt>
                <c:pt idx="168">
                  <c:v>25.8</c:v>
                </c:pt>
                <c:pt idx="169">
                  <c:v>25.8</c:v>
                </c:pt>
                <c:pt idx="170">
                  <c:v>25.8</c:v>
                </c:pt>
                <c:pt idx="171">
                  <c:v>25.8</c:v>
                </c:pt>
                <c:pt idx="172">
                  <c:v>31.06</c:v>
                </c:pt>
                <c:pt idx="173">
                  <c:v>30.9</c:v>
                </c:pt>
                <c:pt idx="174">
                  <c:v>22.5</c:v>
                </c:pt>
                <c:pt idx="175">
                  <c:v>22.5</c:v>
                </c:pt>
                <c:pt idx="176">
                  <c:v>28.5</c:v>
                </c:pt>
                <c:pt idx="177">
                  <c:v>25.5</c:v>
                </c:pt>
                <c:pt idx="178">
                  <c:v>19.2</c:v>
                </c:pt>
                <c:pt idx="179">
                  <c:v>13.21</c:v>
                </c:pt>
                <c:pt idx="180">
                  <c:v>16.149999999999999</c:v>
                </c:pt>
                <c:pt idx="181">
                  <c:v>19.2</c:v>
                </c:pt>
                <c:pt idx="182">
                  <c:v>19.2</c:v>
                </c:pt>
                <c:pt idx="183">
                  <c:v>19.2</c:v>
                </c:pt>
                <c:pt idx="184">
                  <c:v>19.2</c:v>
                </c:pt>
                <c:pt idx="185">
                  <c:v>19.2</c:v>
                </c:pt>
                <c:pt idx="186">
                  <c:v>19.2</c:v>
                </c:pt>
                <c:pt idx="187">
                  <c:v>28.86</c:v>
                </c:pt>
                <c:pt idx="188">
                  <c:v>19.420000000000002</c:v>
                </c:pt>
                <c:pt idx="189">
                  <c:v>28.564999999999998</c:v>
                </c:pt>
                <c:pt idx="190">
                  <c:v>19.704999999999998</c:v>
                </c:pt>
                <c:pt idx="191">
                  <c:v>23.55</c:v>
                </c:pt>
                <c:pt idx="192">
                  <c:v>23.55</c:v>
                </c:pt>
                <c:pt idx="193">
                  <c:v>22.8</c:v>
                </c:pt>
                <c:pt idx="194">
                  <c:v>22.8</c:v>
                </c:pt>
                <c:pt idx="195">
                  <c:v>22.8</c:v>
                </c:pt>
                <c:pt idx="196">
                  <c:v>22.8</c:v>
                </c:pt>
                <c:pt idx="197">
                  <c:v>22.8</c:v>
                </c:pt>
                <c:pt idx="198">
                  <c:v>28.7</c:v>
                </c:pt>
                <c:pt idx="199">
                  <c:v>28.9</c:v>
                </c:pt>
                <c:pt idx="200">
                  <c:v>17.66</c:v>
                </c:pt>
                <c:pt idx="201">
                  <c:v>17.434999999999999</c:v>
                </c:pt>
                <c:pt idx="202">
                  <c:v>18.149999999999999</c:v>
                </c:pt>
                <c:pt idx="203">
                  <c:v>24.195</c:v>
                </c:pt>
                <c:pt idx="204">
                  <c:v>24.195</c:v>
                </c:pt>
                <c:pt idx="205">
                  <c:v>17.434999999999999</c:v>
                </c:pt>
                <c:pt idx="206">
                  <c:v>24.195</c:v>
                </c:pt>
                <c:pt idx="207">
                  <c:v>19</c:v>
                </c:pt>
                <c:pt idx="208">
                  <c:v>12.93</c:v>
                </c:pt>
                <c:pt idx="209">
                  <c:v>12.805</c:v>
                </c:pt>
                <c:pt idx="210">
                  <c:v>19</c:v>
                </c:pt>
                <c:pt idx="211">
                  <c:v>13.155000000000001</c:v>
                </c:pt>
                <c:pt idx="212">
                  <c:v>15.61</c:v>
                </c:pt>
                <c:pt idx="213">
                  <c:v>15.61</c:v>
                </c:pt>
                <c:pt idx="214">
                  <c:v>28.34</c:v>
                </c:pt>
                <c:pt idx="215">
                  <c:v>28.34</c:v>
                </c:pt>
                <c:pt idx="216">
                  <c:v>28.34</c:v>
                </c:pt>
                <c:pt idx="217">
                  <c:v>9.8000000000000007</c:v>
                </c:pt>
                <c:pt idx="218">
                  <c:v>20.350000000000001</c:v>
                </c:pt>
                <c:pt idx="219">
                  <c:v>20.350000000000001</c:v>
                </c:pt>
                <c:pt idx="220">
                  <c:v>28.349999999999998</c:v>
                </c:pt>
                <c:pt idx="221">
                  <c:v>28.784999999999997</c:v>
                </c:pt>
                <c:pt idx="222">
                  <c:v>27.644999999999996</c:v>
                </c:pt>
                <c:pt idx="223">
                  <c:v>27.644999999999996</c:v>
                </c:pt>
                <c:pt idx="224">
                  <c:v>28.784999999999997</c:v>
                </c:pt>
                <c:pt idx="225">
                  <c:v>17.5</c:v>
                </c:pt>
                <c:pt idx="226">
                  <c:v>17.100000000000001</c:v>
                </c:pt>
                <c:pt idx="227">
                  <c:v>18.7</c:v>
                </c:pt>
                <c:pt idx="228">
                  <c:v>18.7</c:v>
                </c:pt>
                <c:pt idx="229">
                  <c:v>18.7</c:v>
                </c:pt>
                <c:pt idx="230">
                  <c:v>17.8</c:v>
                </c:pt>
                <c:pt idx="231">
                  <c:v>17.8</c:v>
                </c:pt>
                <c:pt idx="232">
                  <c:v>17.3</c:v>
                </c:pt>
                <c:pt idx="233">
                  <c:v>20.399999999999999</c:v>
                </c:pt>
                <c:pt idx="234">
                  <c:v>20.399999999999999</c:v>
                </c:pt>
                <c:pt idx="235">
                  <c:v>20.399999999999999</c:v>
                </c:pt>
                <c:pt idx="236">
                  <c:v>20.399999999999999</c:v>
                </c:pt>
                <c:pt idx="237">
                  <c:v>25.59</c:v>
                </c:pt>
                <c:pt idx="238">
                  <c:v>19.815000000000001</c:v>
                </c:pt>
                <c:pt idx="239">
                  <c:v>24.57</c:v>
                </c:pt>
                <c:pt idx="240">
                  <c:v>19.774999999999999</c:v>
                </c:pt>
                <c:pt idx="241">
                  <c:v>24.57</c:v>
                </c:pt>
                <c:pt idx="242">
                  <c:v>19.774999999999999</c:v>
                </c:pt>
                <c:pt idx="243">
                  <c:v>19.774999999999999</c:v>
                </c:pt>
                <c:pt idx="244">
                  <c:v>24.57</c:v>
                </c:pt>
                <c:pt idx="245">
                  <c:v>24.45</c:v>
                </c:pt>
                <c:pt idx="246">
                  <c:v>12.695</c:v>
                </c:pt>
                <c:pt idx="247">
                  <c:v>29.5</c:v>
                </c:pt>
                <c:pt idx="248">
                  <c:v>29.5</c:v>
                </c:pt>
                <c:pt idx="249">
                  <c:v>16.2</c:v>
                </c:pt>
                <c:pt idx="250">
                  <c:v>20.05</c:v>
                </c:pt>
                <c:pt idx="251">
                  <c:v>20.05</c:v>
                </c:pt>
                <c:pt idx="252">
                  <c:v>16.2</c:v>
                </c:pt>
                <c:pt idx="253">
                  <c:v>16.2</c:v>
                </c:pt>
                <c:pt idx="254">
                  <c:v>19.704999999999998</c:v>
                </c:pt>
                <c:pt idx="255">
                  <c:v>25.064999999999998</c:v>
                </c:pt>
                <c:pt idx="256">
                  <c:v>19.704999999999998</c:v>
                </c:pt>
                <c:pt idx="257">
                  <c:v>25.064999999999998</c:v>
                </c:pt>
                <c:pt idx="258">
                  <c:v>25.36</c:v>
                </c:pt>
                <c:pt idx="259">
                  <c:v>19.420000000000002</c:v>
                </c:pt>
                <c:pt idx="260">
                  <c:v>28.86</c:v>
                </c:pt>
                <c:pt idx="261">
                  <c:v>28.564999999999998</c:v>
                </c:pt>
                <c:pt idx="262">
                  <c:v>19.704999999999998</c:v>
                </c:pt>
                <c:pt idx="263">
                  <c:v>19.420000000000002</c:v>
                </c:pt>
                <c:pt idx="264">
                  <c:v>19.704999999999998</c:v>
                </c:pt>
                <c:pt idx="265">
                  <c:v>19.420000000000002</c:v>
                </c:pt>
                <c:pt idx="266">
                  <c:v>28.564999999999998</c:v>
                </c:pt>
                <c:pt idx="267">
                  <c:v>28.86</c:v>
                </c:pt>
                <c:pt idx="268">
                  <c:v>14.15</c:v>
                </c:pt>
                <c:pt idx="269">
                  <c:v>21.15</c:v>
                </c:pt>
                <c:pt idx="270">
                  <c:v>8.42</c:v>
                </c:pt>
                <c:pt idx="271">
                  <c:v>22.405000000000001</c:v>
                </c:pt>
                <c:pt idx="272">
                  <c:v>22.405000000000001</c:v>
                </c:pt>
                <c:pt idx="273">
                  <c:v>22.405000000000001</c:v>
                </c:pt>
                <c:pt idx="274">
                  <c:v>20.905000000000001</c:v>
                </c:pt>
                <c:pt idx="275">
                  <c:v>20.905000000000001</c:v>
                </c:pt>
                <c:pt idx="276">
                  <c:v>28.04</c:v>
                </c:pt>
                <c:pt idx="277">
                  <c:v>28.04</c:v>
                </c:pt>
                <c:pt idx="278">
                  <c:v>28.04</c:v>
                </c:pt>
              </c:numCache>
            </c:numRef>
          </c:val>
          <c:smooth val="0"/>
          <c:extLst>
            <c:ext xmlns:c16="http://schemas.microsoft.com/office/drawing/2014/chart" uri="{C3380CC4-5D6E-409C-BE32-E72D297353CC}">
              <c16:uniqueId val="{00000001-9278-4724-BCE6-2C4E547DBDFD}"/>
            </c:ext>
          </c:extLst>
        </c:ser>
        <c:dLbls>
          <c:showLegendKey val="0"/>
          <c:showVal val="0"/>
          <c:showCatName val="0"/>
          <c:showSerName val="0"/>
          <c:showPercent val="0"/>
          <c:showBubbleSize val="0"/>
        </c:dLbls>
        <c:smooth val="0"/>
        <c:axId val="403893663"/>
        <c:axId val="403892223"/>
      </c:lineChart>
      <c:catAx>
        <c:axId val="403893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3892223"/>
        <c:crosses val="autoZero"/>
        <c:auto val="1"/>
        <c:lblAlgn val="ctr"/>
        <c:lblOffset val="100"/>
        <c:noMultiLvlLbl val="0"/>
      </c:catAx>
      <c:valAx>
        <c:axId val="403892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38936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'Task5(b)'!$Y$3</c:f>
              <c:strCache>
                <c:ptCount val="1"/>
                <c:pt idx="0">
                  <c:v>Combined_Avg_Mileage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'Task5(b)'!$X$4:$X$325</c:f>
              <c:numCache>
                <c:formatCode>General</c:formatCode>
                <c:ptCount val="319"/>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60.9</c:v>
                </c:pt>
                <c:pt idx="209">
                  <c:v>52</c:v>
                </c:pt>
                <c:pt idx="210">
                  <c:v>87</c:v>
                </c:pt>
                <c:pt idx="211">
                  <c:v>78</c:v>
                </c:pt>
                <c:pt idx="212">
                  <c:v>78</c:v>
                </c:pt>
                <c:pt idx="213">
                  <c:v>78</c:v>
                </c:pt>
                <c:pt idx="214">
                  <c:v>78</c:v>
                </c:pt>
                <c:pt idx="215">
                  <c:v>46</c:v>
                </c:pt>
                <c:pt idx="216">
                  <c:v>78</c:v>
                </c:pt>
                <c:pt idx="217">
                  <c:v>35</c:v>
                </c:pt>
                <c:pt idx="218">
                  <c:v>35</c:v>
                </c:pt>
                <c:pt idx="219">
                  <c:v>35</c:v>
                </c:pt>
                <c:pt idx="220">
                  <c:v>35</c:v>
                </c:pt>
                <c:pt idx="221">
                  <c:v>35</c:v>
                </c:pt>
                <c:pt idx="222">
                  <c:v>35</c:v>
                </c:pt>
                <c:pt idx="223">
                  <c:v>35</c:v>
                </c:pt>
                <c:pt idx="224">
                  <c:v>35</c:v>
                </c:pt>
                <c:pt idx="225">
                  <c:v>27</c:v>
                </c:pt>
                <c:pt idx="226">
                  <c:v>27</c:v>
                </c:pt>
                <c:pt idx="227">
                  <c:v>27</c:v>
                </c:pt>
                <c:pt idx="228">
                  <c:v>27</c:v>
                </c:pt>
                <c:pt idx="229">
                  <c:v>27</c:v>
                </c:pt>
                <c:pt idx="230">
                  <c:v>27</c:v>
                </c:pt>
                <c:pt idx="231">
                  <c:v>27</c:v>
                </c:pt>
                <c:pt idx="232">
                  <c:v>27</c:v>
                </c:pt>
                <c:pt idx="233">
                  <c:v>27</c:v>
                </c:pt>
                <c:pt idx="234">
                  <c:v>27</c:v>
                </c:pt>
                <c:pt idx="235">
                  <c:v>35</c:v>
                </c:pt>
                <c:pt idx="236">
                  <c:v>35</c:v>
                </c:pt>
                <c:pt idx="237">
                  <c:v>35</c:v>
                </c:pt>
                <c:pt idx="238">
                  <c:v>35</c:v>
                </c:pt>
                <c:pt idx="239">
                  <c:v>35</c:v>
                </c:pt>
                <c:pt idx="240">
                  <c:v>35</c:v>
                </c:pt>
                <c:pt idx="241">
                  <c:v>35</c:v>
                </c:pt>
                <c:pt idx="242">
                  <c:v>35</c:v>
                </c:pt>
                <c:pt idx="243">
                  <c:v>35</c:v>
                </c:pt>
                <c:pt idx="244">
                  <c:v>35</c:v>
                </c:pt>
                <c:pt idx="245">
                  <c:v>35</c:v>
                </c:pt>
                <c:pt idx="246">
                  <c:v>43</c:v>
                </c:pt>
                <c:pt idx="247">
                  <c:v>43</c:v>
                </c:pt>
                <c:pt idx="248">
                  <c:v>43</c:v>
                </c:pt>
                <c:pt idx="249">
                  <c:v>43</c:v>
                </c:pt>
                <c:pt idx="250">
                  <c:v>43</c:v>
                </c:pt>
                <c:pt idx="251">
                  <c:v>43</c:v>
                </c:pt>
                <c:pt idx="252">
                  <c:v>35</c:v>
                </c:pt>
                <c:pt idx="253">
                  <c:v>35</c:v>
                </c:pt>
                <c:pt idx="254">
                  <c:v>35</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37</c:v>
                </c:pt>
                <c:pt idx="275">
                  <c:v>37</c:v>
                </c:pt>
                <c:pt idx="276">
                  <c:v>37</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35</c:v>
                </c:pt>
                <c:pt idx="299">
                  <c:v>35</c:v>
                </c:pt>
                <c:pt idx="300">
                  <c:v>35</c:v>
                </c:pt>
                <c:pt idx="301">
                  <c:v>35</c:v>
                </c:pt>
                <c:pt idx="302">
                  <c:v>35</c:v>
                </c:pt>
                <c:pt idx="303">
                  <c:v>35</c:v>
                </c:pt>
                <c:pt idx="304">
                  <c:v>44</c:v>
                </c:pt>
                <c:pt idx="305">
                  <c:v>44</c:v>
                </c:pt>
                <c:pt idx="306">
                  <c:v>44</c:v>
                </c:pt>
                <c:pt idx="307">
                  <c:v>44</c:v>
                </c:pt>
                <c:pt idx="308">
                  <c:v>44</c:v>
                </c:pt>
                <c:pt idx="309">
                  <c:v>44</c:v>
                </c:pt>
                <c:pt idx="310">
                  <c:v>44</c:v>
                </c:pt>
                <c:pt idx="311">
                  <c:v>44</c:v>
                </c:pt>
                <c:pt idx="312">
                  <c:v>44</c:v>
                </c:pt>
                <c:pt idx="313">
                  <c:v>44</c:v>
                </c:pt>
                <c:pt idx="314">
                  <c:v>44</c:v>
                </c:pt>
                <c:pt idx="315">
                  <c:v>40</c:v>
                </c:pt>
                <c:pt idx="316">
                  <c:v>40</c:v>
                </c:pt>
                <c:pt idx="317">
                  <c:v>45</c:v>
                </c:pt>
                <c:pt idx="318">
                  <c:v>45</c:v>
                </c:pt>
              </c:numCache>
            </c:numRef>
          </c:xVal>
          <c:yVal>
            <c:numRef>
              <c:f>'Task5(b)'!$Y$4:$Y$325</c:f>
              <c:numCache>
                <c:formatCode>General</c:formatCode>
                <c:ptCount val="319"/>
                <c:pt idx="0">
                  <c:v>19.5</c:v>
                </c:pt>
                <c:pt idx="1">
                  <c:v>19.5</c:v>
                </c:pt>
                <c:pt idx="2">
                  <c:v>18.5</c:v>
                </c:pt>
                <c:pt idx="3">
                  <c:v>22.5</c:v>
                </c:pt>
                <c:pt idx="4">
                  <c:v>22.5</c:v>
                </c:pt>
                <c:pt idx="5">
                  <c:v>31.035</c:v>
                </c:pt>
                <c:pt idx="6">
                  <c:v>22.5</c:v>
                </c:pt>
                <c:pt idx="7">
                  <c:v>22.5</c:v>
                </c:pt>
                <c:pt idx="8">
                  <c:v>35.340000000000003</c:v>
                </c:pt>
                <c:pt idx="9">
                  <c:v>35.340000000000003</c:v>
                </c:pt>
                <c:pt idx="10">
                  <c:v>35.340000000000003</c:v>
                </c:pt>
                <c:pt idx="11">
                  <c:v>35.340000000000003</c:v>
                </c:pt>
                <c:pt idx="12">
                  <c:v>35.840000000000003</c:v>
                </c:pt>
                <c:pt idx="13">
                  <c:v>35.840000000000003</c:v>
                </c:pt>
                <c:pt idx="14">
                  <c:v>35.840000000000003</c:v>
                </c:pt>
                <c:pt idx="15">
                  <c:v>34</c:v>
                </c:pt>
                <c:pt idx="16">
                  <c:v>34</c:v>
                </c:pt>
                <c:pt idx="17">
                  <c:v>34</c:v>
                </c:pt>
                <c:pt idx="18">
                  <c:v>34</c:v>
                </c:pt>
                <c:pt idx="19">
                  <c:v>34</c:v>
                </c:pt>
                <c:pt idx="20">
                  <c:v>34</c:v>
                </c:pt>
                <c:pt idx="21">
                  <c:v>34</c:v>
                </c:pt>
                <c:pt idx="22">
                  <c:v>34</c:v>
                </c:pt>
                <c:pt idx="23">
                  <c:v>31.335000000000001</c:v>
                </c:pt>
                <c:pt idx="24">
                  <c:v>30.89</c:v>
                </c:pt>
                <c:pt idx="25">
                  <c:v>23.954999999999998</c:v>
                </c:pt>
                <c:pt idx="26">
                  <c:v>24.18</c:v>
                </c:pt>
                <c:pt idx="27">
                  <c:v>32.094999999999999</c:v>
                </c:pt>
                <c:pt idx="28">
                  <c:v>23.954999999999998</c:v>
                </c:pt>
                <c:pt idx="29">
                  <c:v>31.84</c:v>
                </c:pt>
                <c:pt idx="30">
                  <c:v>31.84</c:v>
                </c:pt>
                <c:pt idx="31">
                  <c:v>24.18</c:v>
                </c:pt>
                <c:pt idx="32">
                  <c:v>31.84</c:v>
                </c:pt>
                <c:pt idx="33">
                  <c:v>23.954999999999998</c:v>
                </c:pt>
                <c:pt idx="34">
                  <c:v>31.84</c:v>
                </c:pt>
                <c:pt idx="35">
                  <c:v>23.954999999999998</c:v>
                </c:pt>
                <c:pt idx="36">
                  <c:v>32.094999999999999</c:v>
                </c:pt>
                <c:pt idx="37">
                  <c:v>23.954999999999998</c:v>
                </c:pt>
                <c:pt idx="38">
                  <c:v>31.84</c:v>
                </c:pt>
                <c:pt idx="39">
                  <c:v>24.5</c:v>
                </c:pt>
                <c:pt idx="40">
                  <c:v>25.85</c:v>
                </c:pt>
                <c:pt idx="41">
                  <c:v>22.6</c:v>
                </c:pt>
                <c:pt idx="42">
                  <c:v>29.669999999999998</c:v>
                </c:pt>
                <c:pt idx="43">
                  <c:v>22.55</c:v>
                </c:pt>
                <c:pt idx="44">
                  <c:v>29.669999999999998</c:v>
                </c:pt>
                <c:pt idx="45">
                  <c:v>22.55</c:v>
                </c:pt>
                <c:pt idx="46">
                  <c:v>29.669999999999998</c:v>
                </c:pt>
                <c:pt idx="47">
                  <c:v>22.55</c:v>
                </c:pt>
                <c:pt idx="48">
                  <c:v>29.65</c:v>
                </c:pt>
                <c:pt idx="49">
                  <c:v>22.6</c:v>
                </c:pt>
                <c:pt idx="50">
                  <c:v>22.55</c:v>
                </c:pt>
                <c:pt idx="51">
                  <c:v>22.55</c:v>
                </c:pt>
                <c:pt idx="52">
                  <c:v>29.669999999999998</c:v>
                </c:pt>
                <c:pt idx="53">
                  <c:v>22</c:v>
                </c:pt>
                <c:pt idx="54">
                  <c:v>22</c:v>
                </c:pt>
                <c:pt idx="55">
                  <c:v>22</c:v>
                </c:pt>
                <c:pt idx="56">
                  <c:v>29</c:v>
                </c:pt>
                <c:pt idx="57">
                  <c:v>29</c:v>
                </c:pt>
                <c:pt idx="58">
                  <c:v>29</c:v>
                </c:pt>
                <c:pt idx="59">
                  <c:v>25.5</c:v>
                </c:pt>
                <c:pt idx="60">
                  <c:v>28.5</c:v>
                </c:pt>
                <c:pt idx="61">
                  <c:v>26.130000000000003</c:v>
                </c:pt>
                <c:pt idx="62">
                  <c:v>26.130000000000003</c:v>
                </c:pt>
                <c:pt idx="63">
                  <c:v>26.164999999999999</c:v>
                </c:pt>
                <c:pt idx="64">
                  <c:v>26.130000000000003</c:v>
                </c:pt>
                <c:pt idx="65">
                  <c:v>26.164999999999999</c:v>
                </c:pt>
                <c:pt idx="66">
                  <c:v>21.75</c:v>
                </c:pt>
                <c:pt idx="67">
                  <c:v>21.95</c:v>
                </c:pt>
                <c:pt idx="68">
                  <c:v>32.115000000000002</c:v>
                </c:pt>
                <c:pt idx="69">
                  <c:v>32.1</c:v>
                </c:pt>
                <c:pt idx="70">
                  <c:v>31.86</c:v>
                </c:pt>
                <c:pt idx="71">
                  <c:v>21.75</c:v>
                </c:pt>
                <c:pt idx="72">
                  <c:v>21.75</c:v>
                </c:pt>
                <c:pt idx="73">
                  <c:v>32.1</c:v>
                </c:pt>
                <c:pt idx="74">
                  <c:v>31.86</c:v>
                </c:pt>
                <c:pt idx="75">
                  <c:v>21.75</c:v>
                </c:pt>
                <c:pt idx="76">
                  <c:v>23</c:v>
                </c:pt>
                <c:pt idx="77">
                  <c:v>29.35</c:v>
                </c:pt>
                <c:pt idx="78">
                  <c:v>29.35</c:v>
                </c:pt>
                <c:pt idx="79">
                  <c:v>29.35</c:v>
                </c:pt>
                <c:pt idx="80">
                  <c:v>28.04</c:v>
                </c:pt>
                <c:pt idx="81">
                  <c:v>28.04</c:v>
                </c:pt>
                <c:pt idx="82">
                  <c:v>28.04</c:v>
                </c:pt>
                <c:pt idx="83">
                  <c:v>18.149999999999999</c:v>
                </c:pt>
                <c:pt idx="84">
                  <c:v>24.195</c:v>
                </c:pt>
                <c:pt idx="85">
                  <c:v>24.195</c:v>
                </c:pt>
                <c:pt idx="86">
                  <c:v>24.195</c:v>
                </c:pt>
                <c:pt idx="87">
                  <c:v>24.195</c:v>
                </c:pt>
                <c:pt idx="88">
                  <c:v>25.28</c:v>
                </c:pt>
                <c:pt idx="89">
                  <c:v>25.28</c:v>
                </c:pt>
                <c:pt idx="90">
                  <c:v>25.28</c:v>
                </c:pt>
                <c:pt idx="91">
                  <c:v>16.5</c:v>
                </c:pt>
                <c:pt idx="92">
                  <c:v>16.649999999999999</c:v>
                </c:pt>
                <c:pt idx="93">
                  <c:v>12.5</c:v>
                </c:pt>
                <c:pt idx="94">
                  <c:v>21.73</c:v>
                </c:pt>
                <c:pt idx="95">
                  <c:v>21.73</c:v>
                </c:pt>
                <c:pt idx="96">
                  <c:v>21.73</c:v>
                </c:pt>
                <c:pt idx="97">
                  <c:v>34</c:v>
                </c:pt>
                <c:pt idx="98">
                  <c:v>34</c:v>
                </c:pt>
                <c:pt idx="99">
                  <c:v>34</c:v>
                </c:pt>
                <c:pt idx="100">
                  <c:v>34</c:v>
                </c:pt>
                <c:pt idx="101">
                  <c:v>34</c:v>
                </c:pt>
                <c:pt idx="102">
                  <c:v>34</c:v>
                </c:pt>
                <c:pt idx="103">
                  <c:v>34</c:v>
                </c:pt>
                <c:pt idx="104">
                  <c:v>34</c:v>
                </c:pt>
                <c:pt idx="105">
                  <c:v>36</c:v>
                </c:pt>
                <c:pt idx="106">
                  <c:v>36</c:v>
                </c:pt>
                <c:pt idx="107">
                  <c:v>28.784999999999997</c:v>
                </c:pt>
                <c:pt idx="108">
                  <c:v>28.784999999999997</c:v>
                </c:pt>
                <c:pt idx="109">
                  <c:v>24.574999999999999</c:v>
                </c:pt>
                <c:pt idx="110">
                  <c:v>24.574999999999999</c:v>
                </c:pt>
                <c:pt idx="111">
                  <c:v>34.909999999999997</c:v>
                </c:pt>
                <c:pt idx="112">
                  <c:v>34.909999999999997</c:v>
                </c:pt>
                <c:pt idx="113">
                  <c:v>34.909999999999997</c:v>
                </c:pt>
                <c:pt idx="114">
                  <c:v>24.574999999999999</c:v>
                </c:pt>
                <c:pt idx="115">
                  <c:v>24.574999999999999</c:v>
                </c:pt>
                <c:pt idx="116">
                  <c:v>34.909999999999997</c:v>
                </c:pt>
                <c:pt idx="117">
                  <c:v>24.574999999999999</c:v>
                </c:pt>
                <c:pt idx="118">
                  <c:v>34.909999999999997</c:v>
                </c:pt>
                <c:pt idx="119">
                  <c:v>24.574999999999999</c:v>
                </c:pt>
                <c:pt idx="120">
                  <c:v>34.909999999999997</c:v>
                </c:pt>
                <c:pt idx="121">
                  <c:v>24.574999999999999</c:v>
                </c:pt>
                <c:pt idx="122">
                  <c:v>24.574999999999999</c:v>
                </c:pt>
                <c:pt idx="123">
                  <c:v>24.574999999999999</c:v>
                </c:pt>
                <c:pt idx="124">
                  <c:v>34.909999999999997</c:v>
                </c:pt>
                <c:pt idx="125">
                  <c:v>34.909999999999997</c:v>
                </c:pt>
                <c:pt idx="126">
                  <c:v>34.909999999999997</c:v>
                </c:pt>
                <c:pt idx="127">
                  <c:v>34.909999999999997</c:v>
                </c:pt>
                <c:pt idx="128">
                  <c:v>34.909999999999997</c:v>
                </c:pt>
                <c:pt idx="129">
                  <c:v>24.574999999999999</c:v>
                </c:pt>
                <c:pt idx="130">
                  <c:v>24.574999999999999</c:v>
                </c:pt>
                <c:pt idx="131">
                  <c:v>21.1</c:v>
                </c:pt>
                <c:pt idx="132">
                  <c:v>35.620000000000005</c:v>
                </c:pt>
                <c:pt idx="133">
                  <c:v>35.620000000000005</c:v>
                </c:pt>
                <c:pt idx="134">
                  <c:v>35.620000000000005</c:v>
                </c:pt>
                <c:pt idx="135">
                  <c:v>35.620000000000005</c:v>
                </c:pt>
                <c:pt idx="136">
                  <c:v>35.620000000000005</c:v>
                </c:pt>
                <c:pt idx="137">
                  <c:v>35.620000000000005</c:v>
                </c:pt>
                <c:pt idx="138">
                  <c:v>22</c:v>
                </c:pt>
                <c:pt idx="139">
                  <c:v>30.7</c:v>
                </c:pt>
                <c:pt idx="140">
                  <c:v>22</c:v>
                </c:pt>
                <c:pt idx="141">
                  <c:v>22</c:v>
                </c:pt>
                <c:pt idx="142">
                  <c:v>22</c:v>
                </c:pt>
                <c:pt idx="143">
                  <c:v>30.7</c:v>
                </c:pt>
                <c:pt idx="144">
                  <c:v>29.2</c:v>
                </c:pt>
                <c:pt idx="145">
                  <c:v>30.7</c:v>
                </c:pt>
                <c:pt idx="146">
                  <c:v>30.7</c:v>
                </c:pt>
                <c:pt idx="147">
                  <c:v>29.2</c:v>
                </c:pt>
                <c:pt idx="148">
                  <c:v>17.600000000000001</c:v>
                </c:pt>
                <c:pt idx="149">
                  <c:v>17.600000000000001</c:v>
                </c:pt>
                <c:pt idx="150">
                  <c:v>16.2</c:v>
                </c:pt>
                <c:pt idx="151">
                  <c:v>20.380000000000003</c:v>
                </c:pt>
                <c:pt idx="152">
                  <c:v>32.15</c:v>
                </c:pt>
                <c:pt idx="153">
                  <c:v>32.15</c:v>
                </c:pt>
                <c:pt idx="154">
                  <c:v>32.15</c:v>
                </c:pt>
                <c:pt idx="155">
                  <c:v>32.15</c:v>
                </c:pt>
                <c:pt idx="156">
                  <c:v>32.15</c:v>
                </c:pt>
                <c:pt idx="157">
                  <c:v>32.15</c:v>
                </c:pt>
                <c:pt idx="158">
                  <c:v>32.15</c:v>
                </c:pt>
                <c:pt idx="159">
                  <c:v>32.15</c:v>
                </c:pt>
                <c:pt idx="160">
                  <c:v>32.15</c:v>
                </c:pt>
                <c:pt idx="161">
                  <c:v>23.594999999999999</c:v>
                </c:pt>
                <c:pt idx="162">
                  <c:v>23.594999999999999</c:v>
                </c:pt>
                <c:pt idx="163">
                  <c:v>17.134999999999998</c:v>
                </c:pt>
                <c:pt idx="164">
                  <c:v>16.934999999999999</c:v>
                </c:pt>
                <c:pt idx="165">
                  <c:v>16.934999999999999</c:v>
                </c:pt>
                <c:pt idx="166">
                  <c:v>25.8</c:v>
                </c:pt>
                <c:pt idx="167">
                  <c:v>25.8</c:v>
                </c:pt>
                <c:pt idx="168">
                  <c:v>25.8</c:v>
                </c:pt>
                <c:pt idx="169">
                  <c:v>25.8</c:v>
                </c:pt>
                <c:pt idx="170">
                  <c:v>25.8</c:v>
                </c:pt>
                <c:pt idx="171">
                  <c:v>25.8</c:v>
                </c:pt>
                <c:pt idx="172">
                  <c:v>31.06</c:v>
                </c:pt>
                <c:pt idx="173">
                  <c:v>30.9</c:v>
                </c:pt>
                <c:pt idx="174">
                  <c:v>22.5</c:v>
                </c:pt>
                <c:pt idx="175">
                  <c:v>22.5</c:v>
                </c:pt>
                <c:pt idx="176">
                  <c:v>28.5</c:v>
                </c:pt>
                <c:pt idx="177">
                  <c:v>25.5</c:v>
                </c:pt>
                <c:pt idx="178">
                  <c:v>19.2</c:v>
                </c:pt>
                <c:pt idx="179">
                  <c:v>13.21</c:v>
                </c:pt>
                <c:pt idx="180">
                  <c:v>16.149999999999999</c:v>
                </c:pt>
                <c:pt idx="181">
                  <c:v>19.2</c:v>
                </c:pt>
                <c:pt idx="182">
                  <c:v>19.2</c:v>
                </c:pt>
                <c:pt idx="183">
                  <c:v>19.2</c:v>
                </c:pt>
                <c:pt idx="184">
                  <c:v>19.2</c:v>
                </c:pt>
                <c:pt idx="185">
                  <c:v>19.2</c:v>
                </c:pt>
                <c:pt idx="186">
                  <c:v>19.2</c:v>
                </c:pt>
                <c:pt idx="187">
                  <c:v>28.86</c:v>
                </c:pt>
                <c:pt idx="188">
                  <c:v>19.420000000000002</c:v>
                </c:pt>
                <c:pt idx="189">
                  <c:v>28.564999999999998</c:v>
                </c:pt>
                <c:pt idx="190">
                  <c:v>19.704999999999998</c:v>
                </c:pt>
                <c:pt idx="191">
                  <c:v>23.55</c:v>
                </c:pt>
                <c:pt idx="192">
                  <c:v>23.55</c:v>
                </c:pt>
                <c:pt idx="193">
                  <c:v>22.8</c:v>
                </c:pt>
                <c:pt idx="194">
                  <c:v>22.8</c:v>
                </c:pt>
                <c:pt idx="195">
                  <c:v>22.8</c:v>
                </c:pt>
                <c:pt idx="196">
                  <c:v>22.8</c:v>
                </c:pt>
                <c:pt idx="197">
                  <c:v>22.8</c:v>
                </c:pt>
                <c:pt idx="198">
                  <c:v>28.7</c:v>
                </c:pt>
                <c:pt idx="199">
                  <c:v>28.9</c:v>
                </c:pt>
                <c:pt idx="200">
                  <c:v>17.66</c:v>
                </c:pt>
                <c:pt idx="201">
                  <c:v>17.434999999999999</c:v>
                </c:pt>
                <c:pt idx="202">
                  <c:v>18.149999999999999</c:v>
                </c:pt>
                <c:pt idx="203">
                  <c:v>24.195</c:v>
                </c:pt>
                <c:pt idx="204">
                  <c:v>24.195</c:v>
                </c:pt>
                <c:pt idx="205">
                  <c:v>17.434999999999999</c:v>
                </c:pt>
                <c:pt idx="206">
                  <c:v>24.195</c:v>
                </c:pt>
                <c:pt idx="207">
                  <c:v>19</c:v>
                </c:pt>
                <c:pt idx="208">
                  <c:v>12.93</c:v>
                </c:pt>
                <c:pt idx="209">
                  <c:v>12.805</c:v>
                </c:pt>
                <c:pt idx="210">
                  <c:v>19</c:v>
                </c:pt>
                <c:pt idx="211">
                  <c:v>13.155000000000001</c:v>
                </c:pt>
                <c:pt idx="212">
                  <c:v>15.61</c:v>
                </c:pt>
                <c:pt idx="213">
                  <c:v>15.61</c:v>
                </c:pt>
                <c:pt idx="214">
                  <c:v>28.34</c:v>
                </c:pt>
                <c:pt idx="215">
                  <c:v>28.34</c:v>
                </c:pt>
                <c:pt idx="216">
                  <c:v>28.34</c:v>
                </c:pt>
                <c:pt idx="217">
                  <c:v>9.8000000000000007</c:v>
                </c:pt>
                <c:pt idx="218">
                  <c:v>20.350000000000001</c:v>
                </c:pt>
                <c:pt idx="219">
                  <c:v>20.350000000000001</c:v>
                </c:pt>
                <c:pt idx="220">
                  <c:v>28.349999999999998</c:v>
                </c:pt>
                <c:pt idx="221">
                  <c:v>28.784999999999997</c:v>
                </c:pt>
                <c:pt idx="222">
                  <c:v>27.644999999999996</c:v>
                </c:pt>
                <c:pt idx="223">
                  <c:v>27.644999999999996</c:v>
                </c:pt>
                <c:pt idx="224">
                  <c:v>28.784999999999997</c:v>
                </c:pt>
                <c:pt idx="225">
                  <c:v>17.5</c:v>
                </c:pt>
                <c:pt idx="226">
                  <c:v>17.100000000000001</c:v>
                </c:pt>
                <c:pt idx="227">
                  <c:v>18.7</c:v>
                </c:pt>
                <c:pt idx="228">
                  <c:v>18.7</c:v>
                </c:pt>
                <c:pt idx="229">
                  <c:v>18.7</c:v>
                </c:pt>
                <c:pt idx="230">
                  <c:v>17.8</c:v>
                </c:pt>
                <c:pt idx="231">
                  <c:v>17.8</c:v>
                </c:pt>
                <c:pt idx="232">
                  <c:v>17.3</c:v>
                </c:pt>
                <c:pt idx="233">
                  <c:v>20.399999999999999</c:v>
                </c:pt>
                <c:pt idx="234">
                  <c:v>20.399999999999999</c:v>
                </c:pt>
                <c:pt idx="235">
                  <c:v>20.399999999999999</c:v>
                </c:pt>
                <c:pt idx="236">
                  <c:v>20.399999999999999</c:v>
                </c:pt>
                <c:pt idx="237">
                  <c:v>25.59</c:v>
                </c:pt>
                <c:pt idx="238">
                  <c:v>19.815000000000001</c:v>
                </c:pt>
                <c:pt idx="239">
                  <c:v>24.57</c:v>
                </c:pt>
                <c:pt idx="240">
                  <c:v>19.774999999999999</c:v>
                </c:pt>
                <c:pt idx="241">
                  <c:v>24.57</c:v>
                </c:pt>
                <c:pt idx="242">
                  <c:v>19.774999999999999</c:v>
                </c:pt>
                <c:pt idx="243">
                  <c:v>19.774999999999999</c:v>
                </c:pt>
                <c:pt idx="244">
                  <c:v>24.57</c:v>
                </c:pt>
                <c:pt idx="245">
                  <c:v>24.45</c:v>
                </c:pt>
                <c:pt idx="246">
                  <c:v>12.695</c:v>
                </c:pt>
                <c:pt idx="247">
                  <c:v>29.5</c:v>
                </c:pt>
                <c:pt idx="248">
                  <c:v>29.5</c:v>
                </c:pt>
                <c:pt idx="249">
                  <c:v>16.2</c:v>
                </c:pt>
                <c:pt idx="250">
                  <c:v>20.05</c:v>
                </c:pt>
                <c:pt idx="251">
                  <c:v>20.05</c:v>
                </c:pt>
                <c:pt idx="252">
                  <c:v>16.2</c:v>
                </c:pt>
                <c:pt idx="253">
                  <c:v>16.2</c:v>
                </c:pt>
                <c:pt idx="254">
                  <c:v>19.704999999999998</c:v>
                </c:pt>
                <c:pt idx="255">
                  <c:v>25.064999999999998</c:v>
                </c:pt>
                <c:pt idx="256">
                  <c:v>19.704999999999998</c:v>
                </c:pt>
                <c:pt idx="257">
                  <c:v>25.064999999999998</c:v>
                </c:pt>
                <c:pt idx="258">
                  <c:v>25.36</c:v>
                </c:pt>
                <c:pt idx="259">
                  <c:v>19.420000000000002</c:v>
                </c:pt>
                <c:pt idx="260">
                  <c:v>28.86</c:v>
                </c:pt>
                <c:pt idx="261">
                  <c:v>28.564999999999998</c:v>
                </c:pt>
                <c:pt idx="262">
                  <c:v>19.704999999999998</c:v>
                </c:pt>
                <c:pt idx="263">
                  <c:v>19.420000000000002</c:v>
                </c:pt>
                <c:pt idx="264">
                  <c:v>19.704999999999998</c:v>
                </c:pt>
                <c:pt idx="265">
                  <c:v>19.420000000000002</c:v>
                </c:pt>
                <c:pt idx="266">
                  <c:v>28.564999999999998</c:v>
                </c:pt>
                <c:pt idx="267">
                  <c:v>28.86</c:v>
                </c:pt>
                <c:pt idx="268">
                  <c:v>14.15</c:v>
                </c:pt>
                <c:pt idx="269">
                  <c:v>21.15</c:v>
                </c:pt>
                <c:pt idx="270">
                  <c:v>8.42</c:v>
                </c:pt>
                <c:pt idx="271">
                  <c:v>22.405000000000001</c:v>
                </c:pt>
                <c:pt idx="272">
                  <c:v>22.405000000000001</c:v>
                </c:pt>
                <c:pt idx="273">
                  <c:v>22.405000000000001</c:v>
                </c:pt>
                <c:pt idx="274">
                  <c:v>20.905000000000001</c:v>
                </c:pt>
                <c:pt idx="275">
                  <c:v>20.905000000000001</c:v>
                </c:pt>
                <c:pt idx="276">
                  <c:v>28.04</c:v>
                </c:pt>
                <c:pt idx="277">
                  <c:v>28.04</c:v>
                </c:pt>
                <c:pt idx="278">
                  <c:v>28.04</c:v>
                </c:pt>
              </c:numCache>
            </c:numRef>
          </c:yVal>
          <c:smooth val="0"/>
          <c:extLst>
            <c:ext xmlns:c16="http://schemas.microsoft.com/office/drawing/2014/chart" uri="{C3380CC4-5D6E-409C-BE32-E72D297353CC}">
              <c16:uniqueId val="{00000001-EE36-4B9F-B148-FBC80F587F5E}"/>
            </c:ext>
          </c:extLst>
        </c:ser>
        <c:dLbls>
          <c:showLegendKey val="0"/>
          <c:showVal val="0"/>
          <c:showCatName val="0"/>
          <c:showSerName val="0"/>
          <c:showPercent val="0"/>
          <c:showBubbleSize val="0"/>
        </c:dLbls>
        <c:axId val="566261183"/>
        <c:axId val="566259263"/>
      </c:scatterChart>
      <c:valAx>
        <c:axId val="5662611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6259263"/>
        <c:crosses val="autoZero"/>
        <c:crossBetween val="midCat"/>
      </c:valAx>
      <c:valAx>
        <c:axId val="566259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626118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[DS1_C1_S6_Car_Data.xlsx]Task 2!PivotTable1</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2'!$B$6</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2'!$A$7:$A$17</c:f>
              <c:strCache>
                <c:ptCount val="10"/>
                <c:pt idx="0">
                  <c:v>Bmw</c:v>
                </c:pt>
                <c:pt idx="1">
                  <c:v>Ford</c:v>
                </c:pt>
                <c:pt idx="2">
                  <c:v>Hyundai</c:v>
                </c:pt>
                <c:pt idx="3">
                  <c:v>Mahindra</c:v>
                </c:pt>
                <c:pt idx="4">
                  <c:v>Renault</c:v>
                </c:pt>
                <c:pt idx="5">
                  <c:v>Skoda</c:v>
                </c:pt>
                <c:pt idx="6">
                  <c:v>Suzuki</c:v>
                </c:pt>
                <c:pt idx="7">
                  <c:v>Tata</c:v>
                </c:pt>
                <c:pt idx="8">
                  <c:v>Toyota</c:v>
                </c:pt>
                <c:pt idx="9">
                  <c:v>Volkswagen</c:v>
                </c:pt>
              </c:strCache>
            </c:strRef>
          </c:cat>
          <c:val>
            <c:numRef>
              <c:f>'Task 2'!$B$7:$B$17</c:f>
              <c:numCache>
                <c:formatCode>General</c:formatCode>
                <c:ptCount val="10"/>
                <c:pt idx="0">
                  <c:v>218.98999999999998</c:v>
                </c:pt>
                <c:pt idx="1">
                  <c:v>53.3</c:v>
                </c:pt>
                <c:pt idx="2">
                  <c:v>1134.2299999999998</c:v>
                </c:pt>
                <c:pt idx="3">
                  <c:v>1563.3500000000001</c:v>
                </c:pt>
                <c:pt idx="4">
                  <c:v>575.52</c:v>
                </c:pt>
                <c:pt idx="5">
                  <c:v>418.59999999999997</c:v>
                </c:pt>
                <c:pt idx="6">
                  <c:v>1937.7800000000007</c:v>
                </c:pt>
                <c:pt idx="7">
                  <c:v>923.21000000000026</c:v>
                </c:pt>
                <c:pt idx="8">
                  <c:v>886.17000000000019</c:v>
                </c:pt>
                <c:pt idx="9">
                  <c:v>259.60000000000002</c:v>
                </c:pt>
              </c:numCache>
            </c:numRef>
          </c:val>
          <c:extLst>
            <c:ext xmlns:c16="http://schemas.microsoft.com/office/drawing/2014/chart" uri="{C3380CC4-5D6E-409C-BE32-E72D297353CC}">
              <c16:uniqueId val="{00000000-06F5-4F34-B3A3-CC5E68981F9A}"/>
            </c:ext>
          </c:extLst>
        </c:ser>
        <c:dLbls>
          <c:dLblPos val="outEnd"/>
          <c:showLegendKey val="0"/>
          <c:showVal val="1"/>
          <c:showCatName val="0"/>
          <c:showSerName val="0"/>
          <c:showPercent val="0"/>
          <c:showBubbleSize val="0"/>
        </c:dLbls>
        <c:gapWidth val="219"/>
        <c:overlap val="-27"/>
        <c:axId val="97867263"/>
        <c:axId val="97874943"/>
      </c:barChart>
      <c:catAx>
        <c:axId val="978672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874943"/>
        <c:crosses val="autoZero"/>
        <c:auto val="1"/>
        <c:lblAlgn val="ctr"/>
        <c:lblOffset val="100"/>
        <c:noMultiLvlLbl val="0"/>
      </c:catAx>
      <c:valAx>
        <c:axId val="978749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8672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[sprint 7 practice (Class).xlsx]Task 5(c)!PivotTable34</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Fuel</a:t>
            </a:r>
            <a:r>
              <a:rPr lang="en-IN" baseline="0"/>
              <a:t> efficiency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5(c)'!$G$3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5(c)'!$F$4:$F$6</c:f>
              <c:strCache>
                <c:ptCount val="3"/>
                <c:pt idx="0">
                  <c:v>high</c:v>
                </c:pt>
                <c:pt idx="1">
                  <c:v>low</c:v>
                </c:pt>
                <c:pt idx="2">
                  <c:v>minimum</c:v>
                </c:pt>
              </c:strCache>
            </c:strRef>
          </c:cat>
          <c:val>
            <c:numRef>
              <c:f>'Task 5(c)'!$G$4:$G$6</c:f>
              <c:numCache>
                <c:formatCode>General</c:formatCode>
                <c:ptCount val="3"/>
                <c:pt idx="0">
                  <c:v>116</c:v>
                </c:pt>
                <c:pt idx="1">
                  <c:v>20</c:v>
                </c:pt>
                <c:pt idx="2">
                  <c:v>149</c:v>
                </c:pt>
              </c:numCache>
            </c:numRef>
          </c:val>
          <c:extLst>
            <c:ext xmlns:c16="http://schemas.microsoft.com/office/drawing/2014/chart" uri="{C3380CC4-5D6E-409C-BE32-E72D297353CC}">
              <c16:uniqueId val="{00000000-F485-480B-ABF2-4A328E95532C}"/>
            </c:ext>
          </c:extLst>
        </c:ser>
        <c:dLbls>
          <c:dLblPos val="outEnd"/>
          <c:showLegendKey val="0"/>
          <c:showVal val="1"/>
          <c:showCatName val="0"/>
          <c:showSerName val="0"/>
          <c:showPercent val="0"/>
          <c:showBubbleSize val="0"/>
        </c:dLbls>
        <c:gapWidth val="219"/>
        <c:overlap val="-27"/>
        <c:axId val="2069004335"/>
        <c:axId val="2069001935"/>
      </c:barChart>
      <c:catAx>
        <c:axId val="2069004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9001935"/>
        <c:crosses val="autoZero"/>
        <c:auto val="1"/>
        <c:lblAlgn val="ctr"/>
        <c:lblOffset val="100"/>
        <c:noMultiLvlLbl val="0"/>
      </c:catAx>
      <c:valAx>
        <c:axId val="20690019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900433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[DS1_C1_S6_Car_Data.xlsx]Task 3!PivotTable2</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pivotFmt>
      <c:pivotFmt>
        <c:idx val="2"/>
        <c:spPr>
          <a:solidFill>
            <a:schemeClr val="accent2"/>
          </a:solidFill>
          <a:ln>
            <a:noFill/>
          </a:ln>
          <a:effectLst/>
        </c:spPr>
      </c:pivotFmt>
      <c:pivotFmt>
        <c:idx val="3"/>
        <c:spPr>
          <a:solidFill>
            <a:schemeClr val="accent2"/>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pivotFmt>
      <c:pivotFmt>
        <c:idx val="6"/>
        <c:spPr>
          <a:solidFill>
            <a:schemeClr val="accent2"/>
          </a:solidFill>
          <a:ln>
            <a:noFill/>
          </a:ln>
          <a:effectLst/>
        </c:spPr>
      </c:pivotFmt>
      <c:pivotFmt>
        <c:idx val="7"/>
        <c:spPr>
          <a:solidFill>
            <a:schemeClr val="accent2"/>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pivotFmt>
      <c:pivotFmt>
        <c:idx val="10"/>
        <c:spPr>
          <a:solidFill>
            <a:schemeClr val="accent2"/>
          </a:solidFill>
          <a:ln>
            <a:noFill/>
          </a:ln>
          <a:effectLst/>
        </c:spPr>
      </c:pivotFmt>
      <c:pivotFmt>
        <c:idx val="11"/>
        <c:spPr>
          <a:solidFill>
            <a:schemeClr val="accent2"/>
          </a:solidFill>
          <a:ln>
            <a:noFill/>
          </a:ln>
          <a:effectLst/>
        </c:spPr>
      </c:pivotFmt>
    </c:pivotFmts>
    <c:plotArea>
      <c:layout/>
      <c:barChart>
        <c:barDir val="col"/>
        <c:grouping val="clustered"/>
        <c:varyColors val="0"/>
        <c:ser>
          <c:idx val="0"/>
          <c:order val="0"/>
          <c:tx>
            <c:strRef>
              <c:f>'Task 3'!$B$5</c:f>
              <c:strCache>
                <c:ptCount val="1"/>
                <c:pt idx="0">
                  <c:v>Total</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505C-4CD9-9931-01B4BAC730D6}"/>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505C-4CD9-9931-01B4BAC730D6}"/>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505C-4CD9-9931-01B4BAC730D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3'!$A$6:$A$14</c:f>
              <c:strCache>
                <c:ptCount val="8"/>
                <c:pt idx="0">
                  <c:v>Suzuki</c:v>
                </c:pt>
                <c:pt idx="1">
                  <c:v>Hyundai</c:v>
                </c:pt>
                <c:pt idx="2">
                  <c:v>Tata</c:v>
                </c:pt>
                <c:pt idx="3">
                  <c:v>Mahindra</c:v>
                </c:pt>
                <c:pt idx="4">
                  <c:v>Toyota</c:v>
                </c:pt>
                <c:pt idx="5">
                  <c:v>Renault</c:v>
                </c:pt>
                <c:pt idx="6">
                  <c:v>Ford</c:v>
                </c:pt>
                <c:pt idx="7">
                  <c:v>Volkswagen</c:v>
                </c:pt>
              </c:strCache>
            </c:strRef>
          </c:cat>
          <c:val>
            <c:numRef>
              <c:f>'Task 3'!$B$6:$B$14</c:f>
              <c:numCache>
                <c:formatCode>General</c:formatCode>
                <c:ptCount val="8"/>
                <c:pt idx="0">
                  <c:v>96</c:v>
                </c:pt>
                <c:pt idx="1">
                  <c:v>46</c:v>
                </c:pt>
                <c:pt idx="2">
                  <c:v>36</c:v>
                </c:pt>
                <c:pt idx="3">
                  <c:v>27</c:v>
                </c:pt>
                <c:pt idx="4">
                  <c:v>25</c:v>
                </c:pt>
                <c:pt idx="5">
                  <c:v>12</c:v>
                </c:pt>
                <c:pt idx="6">
                  <c:v>11</c:v>
                </c:pt>
                <c:pt idx="7">
                  <c:v>10</c:v>
                </c:pt>
              </c:numCache>
            </c:numRef>
          </c:val>
          <c:extLst>
            <c:ext xmlns:c16="http://schemas.microsoft.com/office/drawing/2014/chart" uri="{C3380CC4-5D6E-409C-BE32-E72D297353CC}">
              <c16:uniqueId val="{00000006-505C-4CD9-9931-01B4BAC730D6}"/>
            </c:ext>
          </c:extLst>
        </c:ser>
        <c:dLbls>
          <c:dLblPos val="outEnd"/>
          <c:showLegendKey val="0"/>
          <c:showVal val="1"/>
          <c:showCatName val="0"/>
          <c:showSerName val="0"/>
          <c:showPercent val="0"/>
          <c:showBubbleSize val="0"/>
        </c:dLbls>
        <c:gapWidth val="219"/>
        <c:overlap val="-27"/>
        <c:axId val="1692471295"/>
        <c:axId val="1692472255"/>
      </c:barChart>
      <c:catAx>
        <c:axId val="1692471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2472255"/>
        <c:crosses val="autoZero"/>
        <c:auto val="1"/>
        <c:lblAlgn val="ctr"/>
        <c:lblOffset val="100"/>
        <c:noMultiLvlLbl val="0"/>
      </c:catAx>
      <c:valAx>
        <c:axId val="16924722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24712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'Task 5'!$B$4</c:f>
              <c:strCache>
                <c:ptCount val="1"/>
                <c:pt idx="0">
                  <c:v>City_Mileage_km_litre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 5'!$C$5:$C$791</c:f>
              <c:numCache>
                <c:formatCode>General</c:formatCode>
                <c:ptCount val="450"/>
                <c:pt idx="0">
                  <c:v>624</c:v>
                </c:pt>
                <c:pt idx="1">
                  <c:v>624</c:v>
                </c:pt>
                <c:pt idx="2">
                  <c:v>624</c:v>
                </c:pt>
                <c:pt idx="3">
                  <c:v>624</c:v>
                </c:pt>
                <c:pt idx="4">
                  <c:v>624</c:v>
                </c:pt>
                <c:pt idx="5">
                  <c:v>799</c:v>
                </c:pt>
                <c:pt idx="6">
                  <c:v>799</c:v>
                </c:pt>
                <c:pt idx="7">
                  <c:v>799</c:v>
                </c:pt>
                <c:pt idx="8">
                  <c:v>799</c:v>
                </c:pt>
                <c:pt idx="9">
                  <c:v>999</c:v>
                </c:pt>
                <c:pt idx="10">
                  <c:v>999</c:v>
                </c:pt>
                <c:pt idx="11">
                  <c:v>999</c:v>
                </c:pt>
                <c:pt idx="12">
                  <c:v>999</c:v>
                </c:pt>
                <c:pt idx="13">
                  <c:v>999</c:v>
                </c:pt>
                <c:pt idx="14">
                  <c:v>999</c:v>
                </c:pt>
                <c:pt idx="15">
                  <c:v>999</c:v>
                </c:pt>
                <c:pt idx="16">
                  <c:v>999</c:v>
                </c:pt>
                <c:pt idx="17">
                  <c:v>1196</c:v>
                </c:pt>
                <c:pt idx="18">
                  <c:v>1196</c:v>
                </c:pt>
                <c:pt idx="19">
                  <c:v>1196</c:v>
                </c:pt>
                <c:pt idx="20">
                  <c:v>998</c:v>
                </c:pt>
                <c:pt idx="21">
                  <c:v>998</c:v>
                </c:pt>
                <c:pt idx="22">
                  <c:v>998</c:v>
                </c:pt>
                <c:pt idx="23">
                  <c:v>998</c:v>
                </c:pt>
                <c:pt idx="24">
                  <c:v>998</c:v>
                </c:pt>
                <c:pt idx="25">
                  <c:v>998</c:v>
                </c:pt>
                <c:pt idx="26">
                  <c:v>1199</c:v>
                </c:pt>
                <c:pt idx="27">
                  <c:v>1199</c:v>
                </c:pt>
                <c:pt idx="28">
                  <c:v>1199</c:v>
                </c:pt>
                <c:pt idx="29">
                  <c:v>1199</c:v>
                </c:pt>
                <c:pt idx="30">
                  <c:v>1199</c:v>
                </c:pt>
                <c:pt idx="31">
                  <c:v>1199</c:v>
                </c:pt>
                <c:pt idx="32">
                  <c:v>1199</c:v>
                </c:pt>
                <c:pt idx="33">
                  <c:v>998</c:v>
                </c:pt>
                <c:pt idx="34">
                  <c:v>998</c:v>
                </c:pt>
                <c:pt idx="35">
                  <c:v>998</c:v>
                </c:pt>
                <c:pt idx="36">
                  <c:v>998</c:v>
                </c:pt>
                <c:pt idx="37">
                  <c:v>998</c:v>
                </c:pt>
                <c:pt idx="38">
                  <c:v>998</c:v>
                </c:pt>
                <c:pt idx="39">
                  <c:v>998</c:v>
                </c:pt>
                <c:pt idx="40">
                  <c:v>998</c:v>
                </c:pt>
                <c:pt idx="41">
                  <c:v>1197</c:v>
                </c:pt>
                <c:pt idx="42">
                  <c:v>1197</c:v>
                </c:pt>
                <c:pt idx="43">
                  <c:v>1197</c:v>
                </c:pt>
                <c:pt idx="44">
                  <c:v>1197</c:v>
                </c:pt>
                <c:pt idx="45">
                  <c:v>1197</c:v>
                </c:pt>
                <c:pt idx="46">
                  <c:v>1197</c:v>
                </c:pt>
                <c:pt idx="47">
                  <c:v>1197</c:v>
                </c:pt>
                <c:pt idx="48">
                  <c:v>1197</c:v>
                </c:pt>
                <c:pt idx="49">
                  <c:v>1197</c:v>
                </c:pt>
                <c:pt idx="50">
                  <c:v>1364</c:v>
                </c:pt>
                <c:pt idx="51">
                  <c:v>1197</c:v>
                </c:pt>
                <c:pt idx="52">
                  <c:v>1364</c:v>
                </c:pt>
                <c:pt idx="53">
                  <c:v>1364</c:v>
                </c:pt>
                <c:pt idx="54">
                  <c:v>1197</c:v>
                </c:pt>
                <c:pt idx="55">
                  <c:v>1364</c:v>
                </c:pt>
                <c:pt idx="56">
                  <c:v>1197</c:v>
                </c:pt>
                <c:pt idx="57">
                  <c:v>1364</c:v>
                </c:pt>
                <c:pt idx="58">
                  <c:v>1197</c:v>
                </c:pt>
                <c:pt idx="59">
                  <c:v>1364</c:v>
                </c:pt>
                <c:pt idx="60">
                  <c:v>1197</c:v>
                </c:pt>
                <c:pt idx="61">
                  <c:v>1364</c:v>
                </c:pt>
                <c:pt idx="62">
                  <c:v>1248</c:v>
                </c:pt>
                <c:pt idx="63">
                  <c:v>1248</c:v>
                </c:pt>
                <c:pt idx="64">
                  <c:v>1248</c:v>
                </c:pt>
                <c:pt idx="65">
                  <c:v>1248</c:v>
                </c:pt>
                <c:pt idx="66">
                  <c:v>1193</c:v>
                </c:pt>
                <c:pt idx="67">
                  <c:v>1193</c:v>
                </c:pt>
                <c:pt idx="68">
                  <c:v>1193</c:v>
                </c:pt>
                <c:pt idx="69">
                  <c:v>1193</c:v>
                </c:pt>
                <c:pt idx="70">
                  <c:v>1248</c:v>
                </c:pt>
                <c:pt idx="71">
                  <c:v>1197</c:v>
                </c:pt>
                <c:pt idx="72">
                  <c:v>1197</c:v>
                </c:pt>
                <c:pt idx="73">
                  <c:v>1396</c:v>
                </c:pt>
                <c:pt idx="74">
                  <c:v>1197</c:v>
                </c:pt>
                <c:pt idx="75">
                  <c:v>1396</c:v>
                </c:pt>
                <c:pt idx="76">
                  <c:v>1197</c:v>
                </c:pt>
                <c:pt idx="77">
                  <c:v>1396</c:v>
                </c:pt>
                <c:pt idx="78">
                  <c:v>1197</c:v>
                </c:pt>
                <c:pt idx="79">
                  <c:v>1396</c:v>
                </c:pt>
                <c:pt idx="80">
                  <c:v>1197</c:v>
                </c:pt>
                <c:pt idx="81">
                  <c:v>1197</c:v>
                </c:pt>
                <c:pt idx="82">
                  <c:v>1197</c:v>
                </c:pt>
                <c:pt idx="83">
                  <c:v>1396</c:v>
                </c:pt>
                <c:pt idx="84">
                  <c:v>999</c:v>
                </c:pt>
                <c:pt idx="85">
                  <c:v>999</c:v>
                </c:pt>
                <c:pt idx="86">
                  <c:v>999</c:v>
                </c:pt>
                <c:pt idx="87">
                  <c:v>1498</c:v>
                </c:pt>
                <c:pt idx="88">
                  <c:v>1498</c:v>
                </c:pt>
                <c:pt idx="89">
                  <c:v>1498</c:v>
                </c:pt>
                <c:pt idx="90">
                  <c:v>1197</c:v>
                </c:pt>
                <c:pt idx="91">
                  <c:v>1498</c:v>
                </c:pt>
                <c:pt idx="92">
                  <c:v>1197</c:v>
                </c:pt>
                <c:pt idx="93">
                  <c:v>1197</c:v>
                </c:pt>
                <c:pt idx="94">
                  <c:v>1248</c:v>
                </c:pt>
                <c:pt idx="95">
                  <c:v>1197</c:v>
                </c:pt>
                <c:pt idx="96">
                  <c:v>1248</c:v>
                </c:pt>
                <c:pt idx="97">
                  <c:v>1197</c:v>
                </c:pt>
                <c:pt idx="98">
                  <c:v>1248</c:v>
                </c:pt>
                <c:pt idx="99">
                  <c:v>1248</c:v>
                </c:pt>
                <c:pt idx="100">
                  <c:v>1197</c:v>
                </c:pt>
                <c:pt idx="101">
                  <c:v>1197</c:v>
                </c:pt>
                <c:pt idx="102">
                  <c:v>1197</c:v>
                </c:pt>
                <c:pt idx="103">
                  <c:v>1248</c:v>
                </c:pt>
                <c:pt idx="104">
                  <c:v>1248</c:v>
                </c:pt>
                <c:pt idx="105">
                  <c:v>1248</c:v>
                </c:pt>
                <c:pt idx="106">
                  <c:v>1498</c:v>
                </c:pt>
                <c:pt idx="107">
                  <c:v>1498</c:v>
                </c:pt>
                <c:pt idx="108">
                  <c:v>1498</c:v>
                </c:pt>
                <c:pt idx="109">
                  <c:v>1498</c:v>
                </c:pt>
                <c:pt idx="110">
                  <c:v>1498</c:v>
                </c:pt>
                <c:pt idx="111">
                  <c:v>1496</c:v>
                </c:pt>
                <c:pt idx="112">
                  <c:v>1496</c:v>
                </c:pt>
                <c:pt idx="113">
                  <c:v>1364</c:v>
                </c:pt>
                <c:pt idx="114">
                  <c:v>1364</c:v>
                </c:pt>
                <c:pt idx="115">
                  <c:v>1364</c:v>
                </c:pt>
                <c:pt idx="116">
                  <c:v>1496</c:v>
                </c:pt>
                <c:pt idx="117">
                  <c:v>1496</c:v>
                </c:pt>
                <c:pt idx="118">
                  <c:v>1364</c:v>
                </c:pt>
                <c:pt idx="119">
                  <c:v>1364</c:v>
                </c:pt>
                <c:pt idx="120">
                  <c:v>1496</c:v>
                </c:pt>
                <c:pt idx="121">
                  <c:v>1496</c:v>
                </c:pt>
                <c:pt idx="122">
                  <c:v>1197</c:v>
                </c:pt>
                <c:pt idx="123">
                  <c:v>1364</c:v>
                </c:pt>
                <c:pt idx="124">
                  <c:v>1364</c:v>
                </c:pt>
                <c:pt idx="125">
                  <c:v>1197</c:v>
                </c:pt>
                <c:pt idx="126">
                  <c:v>1364</c:v>
                </c:pt>
                <c:pt idx="127">
                  <c:v>1461</c:v>
                </c:pt>
                <c:pt idx="128">
                  <c:v>1461</c:v>
                </c:pt>
                <c:pt idx="129">
                  <c:v>1461</c:v>
                </c:pt>
                <c:pt idx="130">
                  <c:v>1798</c:v>
                </c:pt>
                <c:pt idx="131">
                  <c:v>1968</c:v>
                </c:pt>
                <c:pt idx="132">
                  <c:v>1968</c:v>
                </c:pt>
                <c:pt idx="133">
                  <c:v>1968</c:v>
                </c:pt>
                <c:pt idx="134">
                  <c:v>1968</c:v>
                </c:pt>
                <c:pt idx="135">
                  <c:v>1995</c:v>
                </c:pt>
                <c:pt idx="136">
                  <c:v>1998</c:v>
                </c:pt>
                <c:pt idx="137">
                  <c:v>1995</c:v>
                </c:pt>
                <c:pt idx="138">
                  <c:v>4951</c:v>
                </c:pt>
                <c:pt idx="139">
                  <c:v>2979</c:v>
                </c:pt>
                <c:pt idx="140">
                  <c:v>2982</c:v>
                </c:pt>
                <c:pt idx="141">
                  <c:v>2993</c:v>
                </c:pt>
                <c:pt idx="142">
                  <c:v>2993</c:v>
                </c:pt>
                <c:pt idx="143">
                  <c:v>2993</c:v>
                </c:pt>
                <c:pt idx="144">
                  <c:v>998</c:v>
                </c:pt>
                <c:pt idx="145">
                  <c:v>998</c:v>
                </c:pt>
                <c:pt idx="146">
                  <c:v>998</c:v>
                </c:pt>
                <c:pt idx="147">
                  <c:v>998</c:v>
                </c:pt>
                <c:pt idx="148">
                  <c:v>998</c:v>
                </c:pt>
                <c:pt idx="149">
                  <c:v>998</c:v>
                </c:pt>
                <c:pt idx="150">
                  <c:v>998</c:v>
                </c:pt>
                <c:pt idx="151">
                  <c:v>998</c:v>
                </c:pt>
                <c:pt idx="152">
                  <c:v>998</c:v>
                </c:pt>
                <c:pt idx="153">
                  <c:v>998</c:v>
                </c:pt>
                <c:pt idx="154">
                  <c:v>1120</c:v>
                </c:pt>
                <c:pt idx="155">
                  <c:v>1120</c:v>
                </c:pt>
                <c:pt idx="156">
                  <c:v>1197</c:v>
                </c:pt>
                <c:pt idx="157">
                  <c:v>1197</c:v>
                </c:pt>
                <c:pt idx="158">
                  <c:v>1198</c:v>
                </c:pt>
                <c:pt idx="159">
                  <c:v>1198</c:v>
                </c:pt>
                <c:pt idx="160">
                  <c:v>1198</c:v>
                </c:pt>
                <c:pt idx="161">
                  <c:v>1198</c:v>
                </c:pt>
                <c:pt idx="162">
                  <c:v>1198</c:v>
                </c:pt>
                <c:pt idx="163">
                  <c:v>1198</c:v>
                </c:pt>
                <c:pt idx="164">
                  <c:v>1198</c:v>
                </c:pt>
                <c:pt idx="165">
                  <c:v>1198</c:v>
                </c:pt>
                <c:pt idx="166">
                  <c:v>1198</c:v>
                </c:pt>
                <c:pt idx="167">
                  <c:v>1198</c:v>
                </c:pt>
                <c:pt idx="168">
                  <c:v>1198</c:v>
                </c:pt>
                <c:pt idx="169">
                  <c:v>1198</c:v>
                </c:pt>
                <c:pt idx="170">
                  <c:v>1198</c:v>
                </c:pt>
                <c:pt idx="171">
                  <c:v>1198</c:v>
                </c:pt>
                <c:pt idx="172">
                  <c:v>1198</c:v>
                </c:pt>
                <c:pt idx="173">
                  <c:v>1198</c:v>
                </c:pt>
                <c:pt idx="174">
                  <c:v>1198</c:v>
                </c:pt>
                <c:pt idx="175">
                  <c:v>1198</c:v>
                </c:pt>
                <c:pt idx="176">
                  <c:v>1198</c:v>
                </c:pt>
                <c:pt idx="177">
                  <c:v>1198</c:v>
                </c:pt>
                <c:pt idx="178">
                  <c:v>1198</c:v>
                </c:pt>
                <c:pt idx="179">
                  <c:v>1198</c:v>
                </c:pt>
                <c:pt idx="180">
                  <c:v>1197</c:v>
                </c:pt>
                <c:pt idx="181">
                  <c:v>1199</c:v>
                </c:pt>
                <c:pt idx="182">
                  <c:v>1199</c:v>
                </c:pt>
                <c:pt idx="183">
                  <c:v>1199</c:v>
                </c:pt>
                <c:pt idx="184">
                  <c:v>1199</c:v>
                </c:pt>
                <c:pt idx="185">
                  <c:v>1199</c:v>
                </c:pt>
                <c:pt idx="186">
                  <c:v>1199</c:v>
                </c:pt>
                <c:pt idx="187">
                  <c:v>1193</c:v>
                </c:pt>
                <c:pt idx="188">
                  <c:v>1248</c:v>
                </c:pt>
                <c:pt idx="189">
                  <c:v>1193</c:v>
                </c:pt>
                <c:pt idx="190">
                  <c:v>1193</c:v>
                </c:pt>
                <c:pt idx="191">
                  <c:v>1193</c:v>
                </c:pt>
                <c:pt idx="192">
                  <c:v>1248</c:v>
                </c:pt>
                <c:pt idx="193">
                  <c:v>1248</c:v>
                </c:pt>
                <c:pt idx="194">
                  <c:v>1248</c:v>
                </c:pt>
                <c:pt idx="195">
                  <c:v>1248</c:v>
                </c:pt>
                <c:pt idx="196">
                  <c:v>1248</c:v>
                </c:pt>
                <c:pt idx="197">
                  <c:v>1248</c:v>
                </c:pt>
                <c:pt idx="198">
                  <c:v>1298</c:v>
                </c:pt>
                <c:pt idx="199">
                  <c:v>1298</c:v>
                </c:pt>
                <c:pt idx="200">
                  <c:v>1493</c:v>
                </c:pt>
                <c:pt idx="201">
                  <c:v>1493</c:v>
                </c:pt>
                <c:pt idx="202">
                  <c:v>1493</c:v>
                </c:pt>
                <c:pt idx="203">
                  <c:v>1493</c:v>
                </c:pt>
                <c:pt idx="204">
                  <c:v>2523</c:v>
                </c:pt>
                <c:pt idx="205">
                  <c:v>2523</c:v>
                </c:pt>
                <c:pt idx="206">
                  <c:v>1248</c:v>
                </c:pt>
                <c:pt idx="207">
                  <c:v>1248</c:v>
                </c:pt>
                <c:pt idx="208">
                  <c:v>1248</c:v>
                </c:pt>
                <c:pt idx="209">
                  <c:v>1248</c:v>
                </c:pt>
                <c:pt idx="210">
                  <c:v>1248</c:v>
                </c:pt>
                <c:pt idx="211">
                  <c:v>1248</c:v>
                </c:pt>
                <c:pt idx="212">
                  <c:v>1248</c:v>
                </c:pt>
                <c:pt idx="213">
                  <c:v>1248</c:v>
                </c:pt>
                <c:pt idx="214">
                  <c:v>1248</c:v>
                </c:pt>
                <c:pt idx="215">
                  <c:v>1197</c:v>
                </c:pt>
                <c:pt idx="216">
                  <c:v>1197</c:v>
                </c:pt>
                <c:pt idx="217">
                  <c:v>1197</c:v>
                </c:pt>
                <c:pt idx="218">
                  <c:v>1396</c:v>
                </c:pt>
                <c:pt idx="219">
                  <c:v>1498</c:v>
                </c:pt>
                <c:pt idx="220">
                  <c:v>1498</c:v>
                </c:pt>
                <c:pt idx="221">
                  <c:v>1498</c:v>
                </c:pt>
                <c:pt idx="222">
                  <c:v>1461</c:v>
                </c:pt>
                <c:pt idx="223">
                  <c:v>1461</c:v>
                </c:pt>
                <c:pt idx="224">
                  <c:v>1461</c:v>
                </c:pt>
                <c:pt idx="225">
                  <c:v>1461</c:v>
                </c:pt>
                <c:pt idx="226">
                  <c:v>1461</c:v>
                </c:pt>
                <c:pt idx="227">
                  <c:v>1461</c:v>
                </c:pt>
                <c:pt idx="228">
                  <c:v>1582</c:v>
                </c:pt>
                <c:pt idx="229">
                  <c:v>1582</c:v>
                </c:pt>
                <c:pt idx="230">
                  <c:v>1582</c:v>
                </c:pt>
                <c:pt idx="231">
                  <c:v>1582</c:v>
                </c:pt>
                <c:pt idx="232">
                  <c:v>1461</c:v>
                </c:pt>
                <c:pt idx="233">
                  <c:v>1461</c:v>
                </c:pt>
                <c:pt idx="234">
                  <c:v>1461</c:v>
                </c:pt>
                <c:pt idx="235">
                  <c:v>1461</c:v>
                </c:pt>
                <c:pt idx="236">
                  <c:v>1461</c:v>
                </c:pt>
                <c:pt idx="237">
                  <c:v>1461</c:v>
                </c:pt>
                <c:pt idx="238">
                  <c:v>1461</c:v>
                </c:pt>
                <c:pt idx="239">
                  <c:v>1598</c:v>
                </c:pt>
                <c:pt idx="240">
                  <c:v>1498</c:v>
                </c:pt>
                <c:pt idx="241">
                  <c:v>1197</c:v>
                </c:pt>
                <c:pt idx="242">
                  <c:v>2179</c:v>
                </c:pt>
                <c:pt idx="243">
                  <c:v>2179</c:v>
                </c:pt>
                <c:pt idx="244">
                  <c:v>2179</c:v>
                </c:pt>
                <c:pt idx="245">
                  <c:v>2523</c:v>
                </c:pt>
                <c:pt idx="246">
                  <c:v>2179</c:v>
                </c:pt>
                <c:pt idx="247">
                  <c:v>2179</c:v>
                </c:pt>
                <c:pt idx="248">
                  <c:v>2179</c:v>
                </c:pt>
                <c:pt idx="249">
                  <c:v>2179</c:v>
                </c:pt>
                <c:pt idx="250">
                  <c:v>2179</c:v>
                </c:pt>
                <c:pt idx="251">
                  <c:v>2179</c:v>
                </c:pt>
                <c:pt idx="252">
                  <c:v>2179</c:v>
                </c:pt>
                <c:pt idx="253">
                  <c:v>2179</c:v>
                </c:pt>
                <c:pt idx="254">
                  <c:v>1498</c:v>
                </c:pt>
                <c:pt idx="255">
                  <c:v>1598</c:v>
                </c:pt>
                <c:pt idx="256">
                  <c:v>1498</c:v>
                </c:pt>
                <c:pt idx="257">
                  <c:v>1598</c:v>
                </c:pt>
                <c:pt idx="258">
                  <c:v>2179</c:v>
                </c:pt>
                <c:pt idx="259">
                  <c:v>2179</c:v>
                </c:pt>
                <c:pt idx="260">
                  <c:v>2179</c:v>
                </c:pt>
                <c:pt idx="261">
                  <c:v>2179</c:v>
                </c:pt>
                <c:pt idx="262">
                  <c:v>2179</c:v>
                </c:pt>
                <c:pt idx="263">
                  <c:v>2179</c:v>
                </c:pt>
                <c:pt idx="264">
                  <c:v>2179</c:v>
                </c:pt>
                <c:pt idx="265">
                  <c:v>2179</c:v>
                </c:pt>
                <c:pt idx="266">
                  <c:v>2179</c:v>
                </c:pt>
                <c:pt idx="267">
                  <c:v>2179</c:v>
                </c:pt>
                <c:pt idx="268">
                  <c:v>2179</c:v>
                </c:pt>
                <c:pt idx="269">
                  <c:v>2179</c:v>
                </c:pt>
                <c:pt idx="270">
                  <c:v>2179</c:v>
                </c:pt>
                <c:pt idx="271">
                  <c:v>2179</c:v>
                </c:pt>
                <c:pt idx="272">
                  <c:v>2179</c:v>
                </c:pt>
                <c:pt idx="273">
                  <c:v>2179</c:v>
                </c:pt>
                <c:pt idx="274">
                  <c:v>2179</c:v>
                </c:pt>
                <c:pt idx="275">
                  <c:v>2179</c:v>
                </c:pt>
                <c:pt idx="276">
                  <c:v>2179</c:v>
                </c:pt>
                <c:pt idx="277">
                  <c:v>2179</c:v>
                </c:pt>
                <c:pt idx="278">
                  <c:v>2179</c:v>
                </c:pt>
                <c:pt idx="279">
                  <c:v>2179</c:v>
                </c:pt>
                <c:pt idx="280">
                  <c:v>2179</c:v>
                </c:pt>
                <c:pt idx="281">
                  <c:v>2179</c:v>
                </c:pt>
                <c:pt idx="282">
                  <c:v>2393</c:v>
                </c:pt>
                <c:pt idx="283">
                  <c:v>2393</c:v>
                </c:pt>
                <c:pt idx="284">
                  <c:v>2393</c:v>
                </c:pt>
                <c:pt idx="285">
                  <c:v>2393</c:v>
                </c:pt>
                <c:pt idx="286">
                  <c:v>2393</c:v>
                </c:pt>
                <c:pt idx="287">
                  <c:v>2694</c:v>
                </c:pt>
                <c:pt idx="288">
                  <c:v>2694</c:v>
                </c:pt>
                <c:pt idx="289">
                  <c:v>2393</c:v>
                </c:pt>
                <c:pt idx="290">
                  <c:v>2393</c:v>
                </c:pt>
                <c:pt idx="291">
                  <c:v>2755</c:v>
                </c:pt>
                <c:pt idx="292">
                  <c:v>2755</c:v>
                </c:pt>
                <c:pt idx="293">
                  <c:v>2393</c:v>
                </c:pt>
                <c:pt idx="294">
                  <c:v>2393</c:v>
                </c:pt>
                <c:pt idx="295">
                  <c:v>2694</c:v>
                </c:pt>
                <c:pt idx="296">
                  <c:v>2393</c:v>
                </c:pt>
                <c:pt idx="297">
                  <c:v>2393</c:v>
                </c:pt>
                <c:pt idx="298">
                  <c:v>1798</c:v>
                </c:pt>
                <c:pt idx="299">
                  <c:v>1798</c:v>
                </c:pt>
                <c:pt idx="300">
                  <c:v>1798</c:v>
                </c:pt>
                <c:pt idx="301">
                  <c:v>1364</c:v>
                </c:pt>
                <c:pt idx="302">
                  <c:v>1364</c:v>
                </c:pt>
                <c:pt idx="303">
                  <c:v>1798</c:v>
                </c:pt>
                <c:pt idx="304">
                  <c:v>1798</c:v>
                </c:pt>
                <c:pt idx="305">
                  <c:v>1798</c:v>
                </c:pt>
                <c:pt idx="306">
                  <c:v>1798</c:v>
                </c:pt>
                <c:pt idx="307">
                  <c:v>1968</c:v>
                </c:pt>
                <c:pt idx="308">
                  <c:v>1968</c:v>
                </c:pt>
                <c:pt idx="309">
                  <c:v>1798</c:v>
                </c:pt>
                <c:pt idx="310">
                  <c:v>1968</c:v>
                </c:pt>
                <c:pt idx="311">
                  <c:v>2755</c:v>
                </c:pt>
                <c:pt idx="312">
                  <c:v>2755</c:v>
                </c:pt>
                <c:pt idx="313">
                  <c:v>2755</c:v>
                </c:pt>
                <c:pt idx="314">
                  <c:v>2755</c:v>
                </c:pt>
                <c:pt idx="315">
                  <c:v>2694</c:v>
                </c:pt>
                <c:pt idx="316">
                  <c:v>2694</c:v>
                </c:pt>
                <c:pt idx="317">
                  <c:v>2755</c:v>
                </c:pt>
                <c:pt idx="318">
                  <c:v>3198</c:v>
                </c:pt>
                <c:pt idx="319">
                  <c:v>2198</c:v>
                </c:pt>
                <c:pt idx="320">
                  <c:v>2198</c:v>
                </c:pt>
                <c:pt idx="321">
                  <c:v>1995</c:v>
                </c:pt>
                <c:pt idx="322">
                  <c:v>1995</c:v>
                </c:pt>
                <c:pt idx="323">
                  <c:v>1995</c:v>
                </c:pt>
                <c:pt idx="324">
                  <c:v>1998</c:v>
                </c:pt>
                <c:pt idx="325">
                  <c:v>4461</c:v>
                </c:pt>
                <c:pt idx="326">
                  <c:v>796</c:v>
                </c:pt>
                <c:pt idx="327">
                  <c:v>796</c:v>
                </c:pt>
                <c:pt idx="328">
                  <c:v>1498</c:v>
                </c:pt>
                <c:pt idx="329">
                  <c:v>1248</c:v>
                </c:pt>
                <c:pt idx="330">
                  <c:v>1248</c:v>
                </c:pt>
                <c:pt idx="331">
                  <c:v>1248</c:v>
                </c:pt>
                <c:pt idx="332">
                  <c:v>1248</c:v>
                </c:pt>
                <c:pt idx="333">
                  <c:v>1197</c:v>
                </c:pt>
                <c:pt idx="334">
                  <c:v>1197</c:v>
                </c:pt>
                <c:pt idx="335">
                  <c:v>1197</c:v>
                </c:pt>
                <c:pt idx="336">
                  <c:v>1197</c:v>
                </c:pt>
                <c:pt idx="337">
                  <c:v>1197</c:v>
                </c:pt>
                <c:pt idx="338">
                  <c:v>1197</c:v>
                </c:pt>
                <c:pt idx="339">
                  <c:v>1197</c:v>
                </c:pt>
                <c:pt idx="340">
                  <c:v>1197</c:v>
                </c:pt>
                <c:pt idx="341">
                  <c:v>1197</c:v>
                </c:pt>
                <c:pt idx="342">
                  <c:v>1197</c:v>
                </c:pt>
                <c:pt idx="343">
                  <c:v>1197</c:v>
                </c:pt>
                <c:pt idx="344">
                  <c:v>1197</c:v>
                </c:pt>
                <c:pt idx="345">
                  <c:v>1197</c:v>
                </c:pt>
                <c:pt idx="346">
                  <c:v>1197</c:v>
                </c:pt>
                <c:pt idx="347">
                  <c:v>998</c:v>
                </c:pt>
                <c:pt idx="348">
                  <c:v>1493</c:v>
                </c:pt>
                <c:pt idx="349">
                  <c:v>1493</c:v>
                </c:pt>
                <c:pt idx="350">
                  <c:v>1493</c:v>
                </c:pt>
                <c:pt idx="351">
                  <c:v>1493</c:v>
                </c:pt>
                <c:pt idx="352">
                  <c:v>1493</c:v>
                </c:pt>
                <c:pt idx="353">
                  <c:v>1493</c:v>
                </c:pt>
                <c:pt idx="354">
                  <c:v>1493</c:v>
                </c:pt>
                <c:pt idx="355">
                  <c:v>1248</c:v>
                </c:pt>
                <c:pt idx="356">
                  <c:v>1248</c:v>
                </c:pt>
                <c:pt idx="357">
                  <c:v>1248</c:v>
                </c:pt>
                <c:pt idx="358">
                  <c:v>1248</c:v>
                </c:pt>
                <c:pt idx="359">
                  <c:v>2489</c:v>
                </c:pt>
                <c:pt idx="360">
                  <c:v>2489</c:v>
                </c:pt>
                <c:pt idx="361">
                  <c:v>2179</c:v>
                </c:pt>
                <c:pt idx="362">
                  <c:v>2179</c:v>
                </c:pt>
                <c:pt idx="363">
                  <c:v>2179</c:v>
                </c:pt>
                <c:pt idx="364">
                  <c:v>2179</c:v>
                </c:pt>
                <c:pt idx="365">
                  <c:v>2179</c:v>
                </c:pt>
                <c:pt idx="366">
                  <c:v>2179</c:v>
                </c:pt>
                <c:pt idx="367">
                  <c:v>2179</c:v>
                </c:pt>
                <c:pt idx="368">
                  <c:v>1999</c:v>
                </c:pt>
                <c:pt idx="369">
                  <c:v>1999</c:v>
                </c:pt>
                <c:pt idx="370">
                  <c:v>1999</c:v>
                </c:pt>
                <c:pt idx="371">
                  <c:v>1999</c:v>
                </c:pt>
                <c:pt idx="372">
                  <c:v>1995</c:v>
                </c:pt>
                <c:pt idx="373">
                  <c:v>1999</c:v>
                </c:pt>
                <c:pt idx="374">
                  <c:v>1995</c:v>
                </c:pt>
                <c:pt idx="375">
                  <c:v>1999</c:v>
                </c:pt>
                <c:pt idx="376">
                  <c:v>1995</c:v>
                </c:pt>
                <c:pt idx="377">
                  <c:v>1999</c:v>
                </c:pt>
                <c:pt idx="378">
                  <c:v>1999</c:v>
                </c:pt>
                <c:pt idx="379">
                  <c:v>1995</c:v>
                </c:pt>
                <c:pt idx="380">
                  <c:v>1798</c:v>
                </c:pt>
                <c:pt idx="381">
                  <c:v>2979</c:v>
                </c:pt>
                <c:pt idx="382">
                  <c:v>796</c:v>
                </c:pt>
                <c:pt idx="383">
                  <c:v>796</c:v>
                </c:pt>
                <c:pt idx="384">
                  <c:v>1186</c:v>
                </c:pt>
                <c:pt idx="385">
                  <c:v>1197</c:v>
                </c:pt>
                <c:pt idx="386">
                  <c:v>1197</c:v>
                </c:pt>
                <c:pt idx="387">
                  <c:v>1197</c:v>
                </c:pt>
                <c:pt idx="388">
                  <c:v>1197</c:v>
                </c:pt>
                <c:pt idx="389">
                  <c:v>1120</c:v>
                </c:pt>
                <c:pt idx="390">
                  <c:v>1197</c:v>
                </c:pt>
                <c:pt idx="391">
                  <c:v>1120</c:v>
                </c:pt>
                <c:pt idx="392">
                  <c:v>1120</c:v>
                </c:pt>
                <c:pt idx="393">
                  <c:v>1197</c:v>
                </c:pt>
                <c:pt idx="394">
                  <c:v>2523</c:v>
                </c:pt>
                <c:pt idx="395">
                  <c:v>2523</c:v>
                </c:pt>
                <c:pt idx="396">
                  <c:v>2523</c:v>
                </c:pt>
                <c:pt idx="397">
                  <c:v>2523</c:v>
                </c:pt>
                <c:pt idx="398">
                  <c:v>2523</c:v>
                </c:pt>
                <c:pt idx="399">
                  <c:v>1248</c:v>
                </c:pt>
                <c:pt idx="400">
                  <c:v>1248</c:v>
                </c:pt>
                <c:pt idx="401">
                  <c:v>1248</c:v>
                </c:pt>
                <c:pt idx="402">
                  <c:v>1248</c:v>
                </c:pt>
                <c:pt idx="403">
                  <c:v>1462</c:v>
                </c:pt>
                <c:pt idx="404">
                  <c:v>1498</c:v>
                </c:pt>
                <c:pt idx="405">
                  <c:v>1498</c:v>
                </c:pt>
                <c:pt idx="406">
                  <c:v>1498</c:v>
                </c:pt>
                <c:pt idx="407">
                  <c:v>1598</c:v>
                </c:pt>
                <c:pt idx="408">
                  <c:v>1498</c:v>
                </c:pt>
                <c:pt idx="409">
                  <c:v>1598</c:v>
                </c:pt>
                <c:pt idx="410">
                  <c:v>1498</c:v>
                </c:pt>
                <c:pt idx="411">
                  <c:v>1498</c:v>
                </c:pt>
                <c:pt idx="412">
                  <c:v>1598</c:v>
                </c:pt>
                <c:pt idx="413">
                  <c:v>1498</c:v>
                </c:pt>
                <c:pt idx="414">
                  <c:v>1498</c:v>
                </c:pt>
                <c:pt idx="415">
                  <c:v>1598</c:v>
                </c:pt>
                <c:pt idx="416">
                  <c:v>1598</c:v>
                </c:pt>
                <c:pt idx="417">
                  <c:v>1598</c:v>
                </c:pt>
                <c:pt idx="418">
                  <c:v>1598</c:v>
                </c:pt>
                <c:pt idx="419">
                  <c:v>1498</c:v>
                </c:pt>
                <c:pt idx="420">
                  <c:v>1498</c:v>
                </c:pt>
                <c:pt idx="421">
                  <c:v>1396</c:v>
                </c:pt>
                <c:pt idx="422">
                  <c:v>1591</c:v>
                </c:pt>
                <c:pt idx="423">
                  <c:v>1591</c:v>
                </c:pt>
                <c:pt idx="424">
                  <c:v>1591</c:v>
                </c:pt>
                <c:pt idx="425">
                  <c:v>1591</c:v>
                </c:pt>
                <c:pt idx="426">
                  <c:v>1591</c:v>
                </c:pt>
                <c:pt idx="427">
                  <c:v>1396</c:v>
                </c:pt>
                <c:pt idx="428">
                  <c:v>1582</c:v>
                </c:pt>
                <c:pt idx="429">
                  <c:v>1582</c:v>
                </c:pt>
                <c:pt idx="430">
                  <c:v>1582</c:v>
                </c:pt>
                <c:pt idx="431">
                  <c:v>1582</c:v>
                </c:pt>
                <c:pt idx="432">
                  <c:v>1582</c:v>
                </c:pt>
                <c:pt idx="433">
                  <c:v>1591</c:v>
                </c:pt>
                <c:pt idx="434">
                  <c:v>1582</c:v>
                </c:pt>
                <c:pt idx="435">
                  <c:v>1396</c:v>
                </c:pt>
                <c:pt idx="436">
                  <c:v>1591</c:v>
                </c:pt>
                <c:pt idx="437">
                  <c:v>1591</c:v>
                </c:pt>
                <c:pt idx="438">
                  <c:v>1995</c:v>
                </c:pt>
                <c:pt idx="439">
                  <c:v>2993</c:v>
                </c:pt>
                <c:pt idx="440">
                  <c:v>1998</c:v>
                </c:pt>
                <c:pt idx="441">
                  <c:v>4395</c:v>
                </c:pt>
                <c:pt idx="442">
                  <c:v>1493</c:v>
                </c:pt>
                <c:pt idx="443">
                  <c:v>1493</c:v>
                </c:pt>
                <c:pt idx="444">
                  <c:v>1493</c:v>
                </c:pt>
                <c:pt idx="445">
                  <c:v>1493</c:v>
                </c:pt>
                <c:pt idx="446">
                  <c:v>1493</c:v>
                </c:pt>
                <c:pt idx="447">
                  <c:v>1461</c:v>
                </c:pt>
                <c:pt idx="448">
                  <c:v>1461</c:v>
                </c:pt>
                <c:pt idx="449">
                  <c:v>1461</c:v>
                </c:pt>
              </c:numCache>
            </c:numRef>
          </c:xVal>
          <c:yVal>
            <c:numRef>
              <c:f>'Task 5'!$B$5:$B$791</c:f>
              <c:numCache>
                <c:formatCode>General</c:formatCode>
                <c:ptCount val="450"/>
                <c:pt idx="0">
                  <c:v>23.6</c:v>
                </c:pt>
                <c:pt idx="1">
                  <c:v>23.6</c:v>
                </c:pt>
                <c:pt idx="2">
                  <c:v>23.6</c:v>
                </c:pt>
                <c:pt idx="3">
                  <c:v>23.6</c:v>
                </c:pt>
                <c:pt idx="4">
                  <c:v>23.6</c:v>
                </c:pt>
                <c:pt idx="5">
                  <c:v>25.17</c:v>
                </c:pt>
                <c:pt idx="6">
                  <c:v>25.17</c:v>
                </c:pt>
                <c:pt idx="7">
                  <c:v>25.17</c:v>
                </c:pt>
                <c:pt idx="8">
                  <c:v>25.17</c:v>
                </c:pt>
                <c:pt idx="9">
                  <c:v>25.17</c:v>
                </c:pt>
                <c:pt idx="10">
                  <c:v>25.17</c:v>
                </c:pt>
                <c:pt idx="11">
                  <c:v>25.17</c:v>
                </c:pt>
                <c:pt idx="12">
                  <c:v>25.17</c:v>
                </c:pt>
                <c:pt idx="13">
                  <c:v>25.17</c:v>
                </c:pt>
                <c:pt idx="14">
                  <c:v>25.17</c:v>
                </c:pt>
                <c:pt idx="15">
                  <c:v>25.17</c:v>
                </c:pt>
                <c:pt idx="16">
                  <c:v>25.17</c:v>
                </c:pt>
                <c:pt idx="17">
                  <c:v>12</c:v>
                </c:pt>
                <c:pt idx="18">
                  <c:v>12</c:v>
                </c:pt>
                <c:pt idx="19">
                  <c:v>11</c:v>
                </c:pt>
                <c:pt idx="20">
                  <c:v>14</c:v>
                </c:pt>
                <c:pt idx="21">
                  <c:v>14</c:v>
                </c:pt>
                <c:pt idx="22">
                  <c:v>19</c:v>
                </c:pt>
                <c:pt idx="23">
                  <c:v>14</c:v>
                </c:pt>
                <c:pt idx="24">
                  <c:v>14</c:v>
                </c:pt>
                <c:pt idx="25">
                  <c:v>23</c:v>
                </c:pt>
                <c:pt idx="26">
                  <c:v>23.84</c:v>
                </c:pt>
                <c:pt idx="27">
                  <c:v>23.84</c:v>
                </c:pt>
                <c:pt idx="28">
                  <c:v>23.84</c:v>
                </c:pt>
                <c:pt idx="29">
                  <c:v>23.84</c:v>
                </c:pt>
                <c:pt idx="30">
                  <c:v>23.84</c:v>
                </c:pt>
                <c:pt idx="31">
                  <c:v>23.84</c:v>
                </c:pt>
                <c:pt idx="32">
                  <c:v>23.84</c:v>
                </c:pt>
                <c:pt idx="33">
                  <c:v>23</c:v>
                </c:pt>
                <c:pt idx="34">
                  <c:v>23</c:v>
                </c:pt>
                <c:pt idx="35">
                  <c:v>23</c:v>
                </c:pt>
                <c:pt idx="36">
                  <c:v>23</c:v>
                </c:pt>
                <c:pt idx="37">
                  <c:v>23</c:v>
                </c:pt>
                <c:pt idx="38">
                  <c:v>23</c:v>
                </c:pt>
                <c:pt idx="39">
                  <c:v>23</c:v>
                </c:pt>
                <c:pt idx="40">
                  <c:v>23</c:v>
                </c:pt>
                <c:pt idx="41">
                  <c:v>20.89</c:v>
                </c:pt>
                <c:pt idx="42">
                  <c:v>20.89</c:v>
                </c:pt>
                <c:pt idx="43">
                  <c:v>20.89</c:v>
                </c:pt>
                <c:pt idx="44">
                  <c:v>20.89</c:v>
                </c:pt>
                <c:pt idx="45">
                  <c:v>20.89</c:v>
                </c:pt>
                <c:pt idx="46">
                  <c:v>15.1</c:v>
                </c:pt>
                <c:pt idx="47">
                  <c:v>20.89</c:v>
                </c:pt>
                <c:pt idx="48">
                  <c:v>15.1</c:v>
                </c:pt>
                <c:pt idx="49">
                  <c:v>15.1</c:v>
                </c:pt>
                <c:pt idx="50">
                  <c:v>20.3</c:v>
                </c:pt>
                <c:pt idx="51">
                  <c:v>15.1</c:v>
                </c:pt>
                <c:pt idx="52">
                  <c:v>20.3</c:v>
                </c:pt>
                <c:pt idx="53">
                  <c:v>20.3</c:v>
                </c:pt>
                <c:pt idx="54">
                  <c:v>15.1</c:v>
                </c:pt>
                <c:pt idx="55">
                  <c:v>20.3</c:v>
                </c:pt>
                <c:pt idx="56">
                  <c:v>15.1</c:v>
                </c:pt>
                <c:pt idx="57">
                  <c:v>20.3</c:v>
                </c:pt>
                <c:pt idx="58">
                  <c:v>15.1</c:v>
                </c:pt>
                <c:pt idx="59">
                  <c:v>20.3</c:v>
                </c:pt>
                <c:pt idx="60">
                  <c:v>15.1</c:v>
                </c:pt>
                <c:pt idx="61">
                  <c:v>20.3</c:v>
                </c:pt>
                <c:pt idx="62">
                  <c:v>22.95</c:v>
                </c:pt>
                <c:pt idx="63">
                  <c:v>22.95</c:v>
                </c:pt>
                <c:pt idx="64">
                  <c:v>22.95</c:v>
                </c:pt>
                <c:pt idx="65">
                  <c:v>22.95</c:v>
                </c:pt>
                <c:pt idx="66">
                  <c:v>17.57</c:v>
                </c:pt>
                <c:pt idx="67">
                  <c:v>17.57</c:v>
                </c:pt>
                <c:pt idx="68">
                  <c:v>17.57</c:v>
                </c:pt>
                <c:pt idx="69">
                  <c:v>17.57</c:v>
                </c:pt>
                <c:pt idx="70">
                  <c:v>14.6</c:v>
                </c:pt>
                <c:pt idx="71">
                  <c:v>16.3</c:v>
                </c:pt>
                <c:pt idx="72">
                  <c:v>13.3</c:v>
                </c:pt>
                <c:pt idx="73">
                  <c:v>18.399999999999999</c:v>
                </c:pt>
                <c:pt idx="74">
                  <c:v>13.3</c:v>
                </c:pt>
                <c:pt idx="75">
                  <c:v>18.399999999999999</c:v>
                </c:pt>
                <c:pt idx="76">
                  <c:v>13.3</c:v>
                </c:pt>
                <c:pt idx="77">
                  <c:v>18.399999999999999</c:v>
                </c:pt>
                <c:pt idx="78">
                  <c:v>13.3</c:v>
                </c:pt>
                <c:pt idx="79">
                  <c:v>18.399999999999999</c:v>
                </c:pt>
                <c:pt idx="80">
                  <c:v>13.3</c:v>
                </c:pt>
                <c:pt idx="81">
                  <c:v>13.3</c:v>
                </c:pt>
                <c:pt idx="82">
                  <c:v>13.3</c:v>
                </c:pt>
                <c:pt idx="83">
                  <c:v>18.399999999999999</c:v>
                </c:pt>
                <c:pt idx="84">
                  <c:v>14</c:v>
                </c:pt>
                <c:pt idx="85">
                  <c:v>14</c:v>
                </c:pt>
                <c:pt idx="86">
                  <c:v>14</c:v>
                </c:pt>
                <c:pt idx="87">
                  <c:v>19</c:v>
                </c:pt>
                <c:pt idx="88">
                  <c:v>19</c:v>
                </c:pt>
                <c:pt idx="89">
                  <c:v>19</c:v>
                </c:pt>
                <c:pt idx="90">
                  <c:v>17</c:v>
                </c:pt>
                <c:pt idx="91">
                  <c:v>19</c:v>
                </c:pt>
                <c:pt idx="92">
                  <c:v>16.3</c:v>
                </c:pt>
                <c:pt idx="93">
                  <c:v>16.3</c:v>
                </c:pt>
                <c:pt idx="94">
                  <c:v>28.4</c:v>
                </c:pt>
                <c:pt idx="95">
                  <c:v>16.3</c:v>
                </c:pt>
                <c:pt idx="96">
                  <c:v>28.4</c:v>
                </c:pt>
                <c:pt idx="97">
                  <c:v>16.3</c:v>
                </c:pt>
                <c:pt idx="98">
                  <c:v>28.4</c:v>
                </c:pt>
                <c:pt idx="99">
                  <c:v>28.4</c:v>
                </c:pt>
                <c:pt idx="100">
                  <c:v>16.3</c:v>
                </c:pt>
                <c:pt idx="101">
                  <c:v>16.3</c:v>
                </c:pt>
                <c:pt idx="102">
                  <c:v>16.3</c:v>
                </c:pt>
                <c:pt idx="103">
                  <c:v>28.4</c:v>
                </c:pt>
                <c:pt idx="104">
                  <c:v>28.4</c:v>
                </c:pt>
                <c:pt idx="105">
                  <c:v>28.4</c:v>
                </c:pt>
                <c:pt idx="106">
                  <c:v>15.3</c:v>
                </c:pt>
                <c:pt idx="107">
                  <c:v>15.3</c:v>
                </c:pt>
                <c:pt idx="108">
                  <c:v>15.3</c:v>
                </c:pt>
                <c:pt idx="109">
                  <c:v>15.3</c:v>
                </c:pt>
                <c:pt idx="110">
                  <c:v>15.3</c:v>
                </c:pt>
                <c:pt idx="111">
                  <c:v>13.6</c:v>
                </c:pt>
                <c:pt idx="112">
                  <c:v>13.6</c:v>
                </c:pt>
                <c:pt idx="113">
                  <c:v>20.32</c:v>
                </c:pt>
                <c:pt idx="114">
                  <c:v>20.3</c:v>
                </c:pt>
                <c:pt idx="115">
                  <c:v>20.32</c:v>
                </c:pt>
                <c:pt idx="116">
                  <c:v>13.6</c:v>
                </c:pt>
                <c:pt idx="117">
                  <c:v>13.6</c:v>
                </c:pt>
                <c:pt idx="118">
                  <c:v>20.3</c:v>
                </c:pt>
                <c:pt idx="119">
                  <c:v>20.32</c:v>
                </c:pt>
                <c:pt idx="120">
                  <c:v>13.6</c:v>
                </c:pt>
                <c:pt idx="121">
                  <c:v>15</c:v>
                </c:pt>
                <c:pt idx="122">
                  <c:v>16.78</c:v>
                </c:pt>
                <c:pt idx="123">
                  <c:v>18.100000000000001</c:v>
                </c:pt>
                <c:pt idx="124">
                  <c:v>18.100000000000001</c:v>
                </c:pt>
                <c:pt idx="125">
                  <c:v>16.78</c:v>
                </c:pt>
                <c:pt idx="126">
                  <c:v>18.100000000000001</c:v>
                </c:pt>
                <c:pt idx="127">
                  <c:v>18</c:v>
                </c:pt>
                <c:pt idx="128">
                  <c:v>18</c:v>
                </c:pt>
                <c:pt idx="129">
                  <c:v>18</c:v>
                </c:pt>
                <c:pt idx="130">
                  <c:v>11.3</c:v>
                </c:pt>
                <c:pt idx="131">
                  <c:v>15.1</c:v>
                </c:pt>
                <c:pt idx="132">
                  <c:v>15.1</c:v>
                </c:pt>
                <c:pt idx="133">
                  <c:v>15.1</c:v>
                </c:pt>
                <c:pt idx="134">
                  <c:v>15.1</c:v>
                </c:pt>
                <c:pt idx="135">
                  <c:v>16</c:v>
                </c:pt>
                <c:pt idx="136">
                  <c:v>16</c:v>
                </c:pt>
                <c:pt idx="137">
                  <c:v>16</c:v>
                </c:pt>
                <c:pt idx="138">
                  <c:v>10</c:v>
                </c:pt>
                <c:pt idx="139">
                  <c:v>12.5</c:v>
                </c:pt>
                <c:pt idx="140">
                  <c:v>7</c:v>
                </c:pt>
                <c:pt idx="141">
                  <c:v>13.5</c:v>
                </c:pt>
                <c:pt idx="142">
                  <c:v>13.5</c:v>
                </c:pt>
                <c:pt idx="143">
                  <c:v>13.5</c:v>
                </c:pt>
                <c:pt idx="144">
                  <c:v>23</c:v>
                </c:pt>
                <c:pt idx="145">
                  <c:v>23</c:v>
                </c:pt>
                <c:pt idx="146">
                  <c:v>23</c:v>
                </c:pt>
                <c:pt idx="147">
                  <c:v>23</c:v>
                </c:pt>
                <c:pt idx="148">
                  <c:v>23</c:v>
                </c:pt>
                <c:pt idx="149">
                  <c:v>23</c:v>
                </c:pt>
                <c:pt idx="150">
                  <c:v>23</c:v>
                </c:pt>
                <c:pt idx="151">
                  <c:v>23</c:v>
                </c:pt>
                <c:pt idx="152">
                  <c:v>23</c:v>
                </c:pt>
                <c:pt idx="153">
                  <c:v>23</c:v>
                </c:pt>
                <c:pt idx="154">
                  <c:v>24</c:v>
                </c:pt>
                <c:pt idx="155">
                  <c:v>24</c:v>
                </c:pt>
                <c:pt idx="156">
                  <c:v>18.899999999999999</c:v>
                </c:pt>
                <c:pt idx="157">
                  <c:v>18.899999999999999</c:v>
                </c:pt>
                <c:pt idx="158">
                  <c:v>15.5</c:v>
                </c:pt>
                <c:pt idx="159">
                  <c:v>15.5</c:v>
                </c:pt>
                <c:pt idx="160">
                  <c:v>22.25</c:v>
                </c:pt>
                <c:pt idx="161">
                  <c:v>22.25</c:v>
                </c:pt>
                <c:pt idx="162">
                  <c:v>22.25</c:v>
                </c:pt>
                <c:pt idx="163">
                  <c:v>15.5</c:v>
                </c:pt>
                <c:pt idx="164">
                  <c:v>15.5</c:v>
                </c:pt>
                <c:pt idx="165">
                  <c:v>22.25</c:v>
                </c:pt>
                <c:pt idx="166">
                  <c:v>15.5</c:v>
                </c:pt>
                <c:pt idx="167">
                  <c:v>22.25</c:v>
                </c:pt>
                <c:pt idx="168">
                  <c:v>15.5</c:v>
                </c:pt>
                <c:pt idx="169">
                  <c:v>22.25</c:v>
                </c:pt>
                <c:pt idx="170">
                  <c:v>15.5</c:v>
                </c:pt>
                <c:pt idx="171">
                  <c:v>15.5</c:v>
                </c:pt>
                <c:pt idx="172">
                  <c:v>15.5</c:v>
                </c:pt>
                <c:pt idx="173">
                  <c:v>22.25</c:v>
                </c:pt>
                <c:pt idx="174">
                  <c:v>22.25</c:v>
                </c:pt>
                <c:pt idx="175">
                  <c:v>22.25</c:v>
                </c:pt>
                <c:pt idx="176">
                  <c:v>22.25</c:v>
                </c:pt>
                <c:pt idx="177">
                  <c:v>22.25</c:v>
                </c:pt>
                <c:pt idx="178">
                  <c:v>15.5</c:v>
                </c:pt>
                <c:pt idx="179">
                  <c:v>15.5</c:v>
                </c:pt>
                <c:pt idx="180">
                  <c:v>12.6</c:v>
                </c:pt>
                <c:pt idx="181">
                  <c:v>24.12</c:v>
                </c:pt>
                <c:pt idx="182">
                  <c:v>24.12</c:v>
                </c:pt>
                <c:pt idx="183">
                  <c:v>24.12</c:v>
                </c:pt>
                <c:pt idx="184">
                  <c:v>24.12</c:v>
                </c:pt>
                <c:pt idx="185">
                  <c:v>24.12</c:v>
                </c:pt>
                <c:pt idx="186">
                  <c:v>24.12</c:v>
                </c:pt>
                <c:pt idx="187">
                  <c:v>13.2</c:v>
                </c:pt>
                <c:pt idx="188">
                  <c:v>19.2</c:v>
                </c:pt>
                <c:pt idx="189">
                  <c:v>13.2</c:v>
                </c:pt>
                <c:pt idx="190">
                  <c:v>13.2</c:v>
                </c:pt>
                <c:pt idx="191">
                  <c:v>13.2</c:v>
                </c:pt>
                <c:pt idx="192">
                  <c:v>19.2</c:v>
                </c:pt>
                <c:pt idx="193">
                  <c:v>19.2</c:v>
                </c:pt>
                <c:pt idx="194">
                  <c:v>19.2</c:v>
                </c:pt>
                <c:pt idx="195">
                  <c:v>19.2</c:v>
                </c:pt>
                <c:pt idx="196">
                  <c:v>19.2</c:v>
                </c:pt>
                <c:pt idx="197">
                  <c:v>19.2</c:v>
                </c:pt>
                <c:pt idx="198">
                  <c:v>10.199999999999999</c:v>
                </c:pt>
                <c:pt idx="199">
                  <c:v>10.199999999999999</c:v>
                </c:pt>
                <c:pt idx="200">
                  <c:v>12.4</c:v>
                </c:pt>
                <c:pt idx="201">
                  <c:v>12.4</c:v>
                </c:pt>
                <c:pt idx="202">
                  <c:v>12.4</c:v>
                </c:pt>
                <c:pt idx="203">
                  <c:v>12.4</c:v>
                </c:pt>
                <c:pt idx="204">
                  <c:v>9.4</c:v>
                </c:pt>
                <c:pt idx="205">
                  <c:v>12.4</c:v>
                </c:pt>
                <c:pt idx="206">
                  <c:v>20</c:v>
                </c:pt>
                <c:pt idx="207">
                  <c:v>20</c:v>
                </c:pt>
                <c:pt idx="208">
                  <c:v>20</c:v>
                </c:pt>
                <c:pt idx="209">
                  <c:v>20</c:v>
                </c:pt>
                <c:pt idx="210">
                  <c:v>20</c:v>
                </c:pt>
                <c:pt idx="211">
                  <c:v>20</c:v>
                </c:pt>
                <c:pt idx="212">
                  <c:v>20</c:v>
                </c:pt>
                <c:pt idx="213">
                  <c:v>20</c:v>
                </c:pt>
                <c:pt idx="214">
                  <c:v>20</c:v>
                </c:pt>
                <c:pt idx="215">
                  <c:v>15</c:v>
                </c:pt>
                <c:pt idx="216">
                  <c:v>15</c:v>
                </c:pt>
                <c:pt idx="217">
                  <c:v>15</c:v>
                </c:pt>
                <c:pt idx="218">
                  <c:v>21.19</c:v>
                </c:pt>
                <c:pt idx="219">
                  <c:v>10.199999999999999</c:v>
                </c:pt>
                <c:pt idx="220">
                  <c:v>10</c:v>
                </c:pt>
                <c:pt idx="221">
                  <c:v>10</c:v>
                </c:pt>
                <c:pt idx="222">
                  <c:v>16</c:v>
                </c:pt>
                <c:pt idx="223">
                  <c:v>16</c:v>
                </c:pt>
                <c:pt idx="224">
                  <c:v>16</c:v>
                </c:pt>
                <c:pt idx="225">
                  <c:v>16</c:v>
                </c:pt>
                <c:pt idx="226">
                  <c:v>16</c:v>
                </c:pt>
                <c:pt idx="227">
                  <c:v>16</c:v>
                </c:pt>
                <c:pt idx="228">
                  <c:v>19.899999999999999</c:v>
                </c:pt>
                <c:pt idx="229">
                  <c:v>19.899999999999999</c:v>
                </c:pt>
                <c:pt idx="230">
                  <c:v>14</c:v>
                </c:pt>
                <c:pt idx="231">
                  <c:v>14</c:v>
                </c:pt>
                <c:pt idx="232">
                  <c:v>21.04</c:v>
                </c:pt>
                <c:pt idx="233">
                  <c:v>21.04</c:v>
                </c:pt>
                <c:pt idx="234">
                  <c:v>21.04</c:v>
                </c:pt>
                <c:pt idx="235">
                  <c:v>21.04</c:v>
                </c:pt>
                <c:pt idx="236">
                  <c:v>21.04</c:v>
                </c:pt>
                <c:pt idx="237">
                  <c:v>21.04</c:v>
                </c:pt>
                <c:pt idx="238">
                  <c:v>21.04</c:v>
                </c:pt>
                <c:pt idx="239">
                  <c:v>12.1</c:v>
                </c:pt>
                <c:pt idx="240">
                  <c:v>19</c:v>
                </c:pt>
                <c:pt idx="241">
                  <c:v>17</c:v>
                </c:pt>
                <c:pt idx="242">
                  <c:v>18.489999999999998</c:v>
                </c:pt>
                <c:pt idx="243">
                  <c:v>18.489999999999998</c:v>
                </c:pt>
                <c:pt idx="244">
                  <c:v>18.489999999999998</c:v>
                </c:pt>
                <c:pt idx="245">
                  <c:v>11.5</c:v>
                </c:pt>
                <c:pt idx="246">
                  <c:v>8.1</c:v>
                </c:pt>
                <c:pt idx="247">
                  <c:v>9.4</c:v>
                </c:pt>
                <c:pt idx="248">
                  <c:v>11.5</c:v>
                </c:pt>
                <c:pt idx="249">
                  <c:v>11.5</c:v>
                </c:pt>
                <c:pt idx="250">
                  <c:v>11.5</c:v>
                </c:pt>
                <c:pt idx="251">
                  <c:v>11.5</c:v>
                </c:pt>
                <c:pt idx="252">
                  <c:v>11.5</c:v>
                </c:pt>
                <c:pt idx="253">
                  <c:v>11.5</c:v>
                </c:pt>
                <c:pt idx="254">
                  <c:v>18</c:v>
                </c:pt>
                <c:pt idx="255">
                  <c:v>12</c:v>
                </c:pt>
                <c:pt idx="256">
                  <c:v>18</c:v>
                </c:pt>
                <c:pt idx="257">
                  <c:v>12</c:v>
                </c:pt>
                <c:pt idx="258">
                  <c:v>16</c:v>
                </c:pt>
                <c:pt idx="259">
                  <c:v>16</c:v>
                </c:pt>
                <c:pt idx="260">
                  <c:v>16</c:v>
                </c:pt>
                <c:pt idx="261">
                  <c:v>16</c:v>
                </c:pt>
                <c:pt idx="262">
                  <c:v>16</c:v>
                </c:pt>
                <c:pt idx="263">
                  <c:v>16</c:v>
                </c:pt>
                <c:pt idx="264">
                  <c:v>16</c:v>
                </c:pt>
                <c:pt idx="265">
                  <c:v>16</c:v>
                </c:pt>
                <c:pt idx="266">
                  <c:v>16</c:v>
                </c:pt>
                <c:pt idx="267">
                  <c:v>16</c:v>
                </c:pt>
                <c:pt idx="268">
                  <c:v>16</c:v>
                </c:pt>
                <c:pt idx="269">
                  <c:v>16</c:v>
                </c:pt>
                <c:pt idx="270">
                  <c:v>16</c:v>
                </c:pt>
                <c:pt idx="271">
                  <c:v>16</c:v>
                </c:pt>
                <c:pt idx="272">
                  <c:v>16</c:v>
                </c:pt>
                <c:pt idx="273">
                  <c:v>16</c:v>
                </c:pt>
                <c:pt idx="274">
                  <c:v>16</c:v>
                </c:pt>
                <c:pt idx="275">
                  <c:v>16</c:v>
                </c:pt>
                <c:pt idx="276">
                  <c:v>16</c:v>
                </c:pt>
                <c:pt idx="277">
                  <c:v>14</c:v>
                </c:pt>
                <c:pt idx="278">
                  <c:v>14</c:v>
                </c:pt>
                <c:pt idx="279">
                  <c:v>14</c:v>
                </c:pt>
                <c:pt idx="280">
                  <c:v>14</c:v>
                </c:pt>
                <c:pt idx="281">
                  <c:v>14</c:v>
                </c:pt>
                <c:pt idx="282">
                  <c:v>12</c:v>
                </c:pt>
                <c:pt idx="283">
                  <c:v>12</c:v>
                </c:pt>
                <c:pt idx="284">
                  <c:v>12</c:v>
                </c:pt>
                <c:pt idx="285">
                  <c:v>12</c:v>
                </c:pt>
                <c:pt idx="286">
                  <c:v>12</c:v>
                </c:pt>
                <c:pt idx="287">
                  <c:v>11.2</c:v>
                </c:pt>
                <c:pt idx="288">
                  <c:v>11.2</c:v>
                </c:pt>
                <c:pt idx="289">
                  <c:v>11.2</c:v>
                </c:pt>
                <c:pt idx="290">
                  <c:v>11.2</c:v>
                </c:pt>
                <c:pt idx="291">
                  <c:v>11.2</c:v>
                </c:pt>
                <c:pt idx="292">
                  <c:v>11.2</c:v>
                </c:pt>
                <c:pt idx="293">
                  <c:v>12</c:v>
                </c:pt>
                <c:pt idx="294">
                  <c:v>11.2</c:v>
                </c:pt>
                <c:pt idx="295">
                  <c:v>11.2</c:v>
                </c:pt>
                <c:pt idx="296">
                  <c:v>12</c:v>
                </c:pt>
                <c:pt idx="297">
                  <c:v>12</c:v>
                </c:pt>
                <c:pt idx="298">
                  <c:v>9.5</c:v>
                </c:pt>
                <c:pt idx="299">
                  <c:v>9.5</c:v>
                </c:pt>
                <c:pt idx="300">
                  <c:v>9.5</c:v>
                </c:pt>
                <c:pt idx="301">
                  <c:v>18.2</c:v>
                </c:pt>
                <c:pt idx="302">
                  <c:v>18.399999999999999</c:v>
                </c:pt>
                <c:pt idx="303">
                  <c:v>9.5</c:v>
                </c:pt>
                <c:pt idx="304">
                  <c:v>10.6</c:v>
                </c:pt>
                <c:pt idx="305">
                  <c:v>10.1</c:v>
                </c:pt>
                <c:pt idx="306">
                  <c:v>11.3</c:v>
                </c:pt>
                <c:pt idx="307">
                  <c:v>15.1</c:v>
                </c:pt>
                <c:pt idx="308">
                  <c:v>15.1</c:v>
                </c:pt>
                <c:pt idx="309">
                  <c:v>10.1</c:v>
                </c:pt>
                <c:pt idx="310">
                  <c:v>15.1</c:v>
                </c:pt>
                <c:pt idx="311">
                  <c:v>12.55</c:v>
                </c:pt>
                <c:pt idx="312">
                  <c:v>12.55</c:v>
                </c:pt>
                <c:pt idx="313">
                  <c:v>12.55</c:v>
                </c:pt>
                <c:pt idx="314">
                  <c:v>12.55</c:v>
                </c:pt>
                <c:pt idx="315">
                  <c:v>7.8</c:v>
                </c:pt>
                <c:pt idx="316">
                  <c:v>7.8</c:v>
                </c:pt>
                <c:pt idx="317">
                  <c:v>12.55</c:v>
                </c:pt>
                <c:pt idx="318">
                  <c:v>7.7</c:v>
                </c:pt>
                <c:pt idx="319">
                  <c:v>9.3000000000000007</c:v>
                </c:pt>
                <c:pt idx="320">
                  <c:v>9.3000000000000007</c:v>
                </c:pt>
                <c:pt idx="321">
                  <c:v>18</c:v>
                </c:pt>
                <c:pt idx="322">
                  <c:v>18</c:v>
                </c:pt>
                <c:pt idx="323">
                  <c:v>18</c:v>
                </c:pt>
                <c:pt idx="324">
                  <c:v>15.71</c:v>
                </c:pt>
                <c:pt idx="325">
                  <c:v>5.3</c:v>
                </c:pt>
                <c:pt idx="326">
                  <c:v>13</c:v>
                </c:pt>
                <c:pt idx="327">
                  <c:v>13</c:v>
                </c:pt>
                <c:pt idx="328">
                  <c:v>17</c:v>
                </c:pt>
                <c:pt idx="329">
                  <c:v>27.39</c:v>
                </c:pt>
                <c:pt idx="330">
                  <c:v>27.39</c:v>
                </c:pt>
                <c:pt idx="331">
                  <c:v>27.39</c:v>
                </c:pt>
                <c:pt idx="332">
                  <c:v>27.39</c:v>
                </c:pt>
                <c:pt idx="333">
                  <c:v>21.4</c:v>
                </c:pt>
                <c:pt idx="334">
                  <c:v>21.4</c:v>
                </c:pt>
                <c:pt idx="335">
                  <c:v>21.4</c:v>
                </c:pt>
                <c:pt idx="336">
                  <c:v>21.4</c:v>
                </c:pt>
                <c:pt idx="337">
                  <c:v>21.4</c:v>
                </c:pt>
                <c:pt idx="338">
                  <c:v>21.4</c:v>
                </c:pt>
                <c:pt idx="339">
                  <c:v>21.4</c:v>
                </c:pt>
                <c:pt idx="340">
                  <c:v>21.4</c:v>
                </c:pt>
                <c:pt idx="341">
                  <c:v>21.4</c:v>
                </c:pt>
                <c:pt idx="342">
                  <c:v>18.899999999999999</c:v>
                </c:pt>
                <c:pt idx="343">
                  <c:v>18.899999999999999</c:v>
                </c:pt>
                <c:pt idx="344">
                  <c:v>18.899999999999999</c:v>
                </c:pt>
                <c:pt idx="345">
                  <c:v>18.899999999999999</c:v>
                </c:pt>
                <c:pt idx="346">
                  <c:v>18.899999999999999</c:v>
                </c:pt>
                <c:pt idx="347">
                  <c:v>21.4</c:v>
                </c:pt>
                <c:pt idx="348">
                  <c:v>18.489999999999998</c:v>
                </c:pt>
                <c:pt idx="349">
                  <c:v>18.489999999999998</c:v>
                </c:pt>
                <c:pt idx="350">
                  <c:v>18.489999999999998</c:v>
                </c:pt>
                <c:pt idx="351">
                  <c:v>18.489999999999998</c:v>
                </c:pt>
                <c:pt idx="352">
                  <c:v>18.489999999999998</c:v>
                </c:pt>
                <c:pt idx="353">
                  <c:v>18.489999999999998</c:v>
                </c:pt>
                <c:pt idx="354">
                  <c:v>18.489999999999998</c:v>
                </c:pt>
                <c:pt idx="355">
                  <c:v>23.65</c:v>
                </c:pt>
                <c:pt idx="356">
                  <c:v>23.65</c:v>
                </c:pt>
                <c:pt idx="357">
                  <c:v>23.65</c:v>
                </c:pt>
                <c:pt idx="358">
                  <c:v>23.65</c:v>
                </c:pt>
                <c:pt idx="359">
                  <c:v>10.7</c:v>
                </c:pt>
                <c:pt idx="360">
                  <c:v>10.3</c:v>
                </c:pt>
                <c:pt idx="361">
                  <c:v>11.4</c:v>
                </c:pt>
                <c:pt idx="362">
                  <c:v>11.4</c:v>
                </c:pt>
                <c:pt idx="363">
                  <c:v>11.4</c:v>
                </c:pt>
                <c:pt idx="364">
                  <c:v>10.8</c:v>
                </c:pt>
                <c:pt idx="365">
                  <c:v>10.8</c:v>
                </c:pt>
                <c:pt idx="366">
                  <c:v>10.8</c:v>
                </c:pt>
                <c:pt idx="367">
                  <c:v>13.93</c:v>
                </c:pt>
                <c:pt idx="368">
                  <c:v>13.1</c:v>
                </c:pt>
                <c:pt idx="369">
                  <c:v>13.1</c:v>
                </c:pt>
                <c:pt idx="370">
                  <c:v>13.1</c:v>
                </c:pt>
                <c:pt idx="371">
                  <c:v>13.1</c:v>
                </c:pt>
                <c:pt idx="372">
                  <c:v>16.38</c:v>
                </c:pt>
                <c:pt idx="373">
                  <c:v>13.3</c:v>
                </c:pt>
                <c:pt idx="374">
                  <c:v>16.38</c:v>
                </c:pt>
                <c:pt idx="375">
                  <c:v>13.3</c:v>
                </c:pt>
                <c:pt idx="376">
                  <c:v>16.38</c:v>
                </c:pt>
                <c:pt idx="377">
                  <c:v>13.3</c:v>
                </c:pt>
                <c:pt idx="378">
                  <c:v>13.3</c:v>
                </c:pt>
                <c:pt idx="379">
                  <c:v>16.38</c:v>
                </c:pt>
                <c:pt idx="380">
                  <c:v>15.1</c:v>
                </c:pt>
                <c:pt idx="381">
                  <c:v>7.32</c:v>
                </c:pt>
                <c:pt idx="382">
                  <c:v>18</c:v>
                </c:pt>
                <c:pt idx="383">
                  <c:v>18</c:v>
                </c:pt>
                <c:pt idx="384">
                  <c:v>20.7</c:v>
                </c:pt>
                <c:pt idx="385">
                  <c:v>15.7</c:v>
                </c:pt>
                <c:pt idx="386">
                  <c:v>15.7</c:v>
                </c:pt>
                <c:pt idx="387">
                  <c:v>15.7</c:v>
                </c:pt>
                <c:pt idx="388">
                  <c:v>15.7</c:v>
                </c:pt>
                <c:pt idx="389">
                  <c:v>19</c:v>
                </c:pt>
                <c:pt idx="390">
                  <c:v>15.7</c:v>
                </c:pt>
                <c:pt idx="391">
                  <c:v>19</c:v>
                </c:pt>
                <c:pt idx="392">
                  <c:v>19</c:v>
                </c:pt>
                <c:pt idx="393">
                  <c:v>19</c:v>
                </c:pt>
                <c:pt idx="394">
                  <c:v>9.4</c:v>
                </c:pt>
                <c:pt idx="395">
                  <c:v>12.3</c:v>
                </c:pt>
                <c:pt idx="396">
                  <c:v>12.3</c:v>
                </c:pt>
                <c:pt idx="397">
                  <c:v>9.4</c:v>
                </c:pt>
                <c:pt idx="398">
                  <c:v>9.4</c:v>
                </c:pt>
                <c:pt idx="399">
                  <c:v>28.09</c:v>
                </c:pt>
                <c:pt idx="400">
                  <c:v>28.09</c:v>
                </c:pt>
                <c:pt idx="401">
                  <c:v>28.09</c:v>
                </c:pt>
                <c:pt idx="402">
                  <c:v>28.09</c:v>
                </c:pt>
                <c:pt idx="403">
                  <c:v>21.56</c:v>
                </c:pt>
                <c:pt idx="404">
                  <c:v>26.82</c:v>
                </c:pt>
                <c:pt idx="405">
                  <c:v>26.32</c:v>
                </c:pt>
                <c:pt idx="406">
                  <c:v>26.32</c:v>
                </c:pt>
                <c:pt idx="407">
                  <c:v>12</c:v>
                </c:pt>
                <c:pt idx="408">
                  <c:v>14.5</c:v>
                </c:pt>
                <c:pt idx="409">
                  <c:v>12</c:v>
                </c:pt>
                <c:pt idx="410">
                  <c:v>14.5</c:v>
                </c:pt>
                <c:pt idx="411">
                  <c:v>14.5</c:v>
                </c:pt>
                <c:pt idx="412">
                  <c:v>12</c:v>
                </c:pt>
                <c:pt idx="413">
                  <c:v>18</c:v>
                </c:pt>
                <c:pt idx="414">
                  <c:v>18</c:v>
                </c:pt>
                <c:pt idx="415">
                  <c:v>12</c:v>
                </c:pt>
                <c:pt idx="416">
                  <c:v>12</c:v>
                </c:pt>
                <c:pt idx="417">
                  <c:v>12</c:v>
                </c:pt>
                <c:pt idx="418">
                  <c:v>12</c:v>
                </c:pt>
                <c:pt idx="419">
                  <c:v>18</c:v>
                </c:pt>
                <c:pt idx="420">
                  <c:v>18</c:v>
                </c:pt>
                <c:pt idx="421">
                  <c:v>21.38</c:v>
                </c:pt>
                <c:pt idx="422">
                  <c:v>15.29</c:v>
                </c:pt>
                <c:pt idx="423">
                  <c:v>15.29</c:v>
                </c:pt>
                <c:pt idx="424">
                  <c:v>15.29</c:v>
                </c:pt>
                <c:pt idx="425">
                  <c:v>15.29</c:v>
                </c:pt>
                <c:pt idx="426">
                  <c:v>15.29</c:v>
                </c:pt>
                <c:pt idx="427">
                  <c:v>21.38</c:v>
                </c:pt>
                <c:pt idx="428">
                  <c:v>17.010000000000002</c:v>
                </c:pt>
                <c:pt idx="429">
                  <c:v>17.010000000000002</c:v>
                </c:pt>
                <c:pt idx="430">
                  <c:v>17.010000000000002</c:v>
                </c:pt>
                <c:pt idx="431">
                  <c:v>17.010000000000002</c:v>
                </c:pt>
                <c:pt idx="432">
                  <c:v>17.010000000000002</c:v>
                </c:pt>
                <c:pt idx="433">
                  <c:v>15.29</c:v>
                </c:pt>
                <c:pt idx="434">
                  <c:v>17.010000000000002</c:v>
                </c:pt>
                <c:pt idx="435">
                  <c:v>21.38</c:v>
                </c:pt>
                <c:pt idx="436">
                  <c:v>15.29</c:v>
                </c:pt>
                <c:pt idx="437">
                  <c:v>15.29</c:v>
                </c:pt>
                <c:pt idx="438">
                  <c:v>8.4</c:v>
                </c:pt>
                <c:pt idx="439">
                  <c:v>13.1</c:v>
                </c:pt>
                <c:pt idx="440">
                  <c:v>15.01</c:v>
                </c:pt>
                <c:pt idx="441">
                  <c:v>4.45</c:v>
                </c:pt>
                <c:pt idx="442">
                  <c:v>13.8</c:v>
                </c:pt>
                <c:pt idx="443">
                  <c:v>13.8</c:v>
                </c:pt>
                <c:pt idx="444">
                  <c:v>13.8</c:v>
                </c:pt>
                <c:pt idx="445">
                  <c:v>12.8</c:v>
                </c:pt>
                <c:pt idx="446">
                  <c:v>12.8</c:v>
                </c:pt>
                <c:pt idx="447">
                  <c:v>18</c:v>
                </c:pt>
                <c:pt idx="448">
                  <c:v>18</c:v>
                </c:pt>
                <c:pt idx="449">
                  <c:v>18</c:v>
                </c:pt>
              </c:numCache>
            </c:numRef>
          </c:yVal>
          <c:smooth val="0"/>
          <c:extLst>
            <c:ext xmlns:c16="http://schemas.microsoft.com/office/drawing/2014/chart" uri="{C3380CC4-5D6E-409C-BE32-E72D297353CC}">
              <c16:uniqueId val="{00000001-FD6F-471C-9CA5-5B341326F275}"/>
            </c:ext>
          </c:extLst>
        </c:ser>
        <c:dLbls>
          <c:showLegendKey val="0"/>
          <c:showVal val="0"/>
          <c:showCatName val="0"/>
          <c:showSerName val="0"/>
          <c:showPercent val="0"/>
          <c:showBubbleSize val="0"/>
        </c:dLbls>
        <c:axId val="1080218735"/>
        <c:axId val="1037134127"/>
      </c:scatterChart>
      <c:valAx>
        <c:axId val="10802187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7134127"/>
        <c:crosses val="autoZero"/>
        <c:crossBetween val="midCat"/>
      </c:valAx>
      <c:valAx>
        <c:axId val="10371341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021873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'Task 5'!$D$4</c:f>
              <c:strCache>
                <c:ptCount val="1"/>
                <c:pt idx="0">
                  <c:v>Fuel_Tank_Capacity_litre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 5'!$B$5:$B$791</c:f>
              <c:numCache>
                <c:formatCode>General</c:formatCode>
                <c:ptCount val="450"/>
                <c:pt idx="0">
                  <c:v>23.6</c:v>
                </c:pt>
                <c:pt idx="1">
                  <c:v>23.6</c:v>
                </c:pt>
                <c:pt idx="2">
                  <c:v>23.6</c:v>
                </c:pt>
                <c:pt idx="3">
                  <c:v>23.6</c:v>
                </c:pt>
                <c:pt idx="4">
                  <c:v>23.6</c:v>
                </c:pt>
                <c:pt idx="5">
                  <c:v>25.17</c:v>
                </c:pt>
                <c:pt idx="6">
                  <c:v>25.17</c:v>
                </c:pt>
                <c:pt idx="7">
                  <c:v>25.17</c:v>
                </c:pt>
                <c:pt idx="8">
                  <c:v>25.17</c:v>
                </c:pt>
                <c:pt idx="9">
                  <c:v>25.17</c:v>
                </c:pt>
                <c:pt idx="10">
                  <c:v>25.17</c:v>
                </c:pt>
                <c:pt idx="11">
                  <c:v>25.17</c:v>
                </c:pt>
                <c:pt idx="12">
                  <c:v>25.17</c:v>
                </c:pt>
                <c:pt idx="13">
                  <c:v>25.17</c:v>
                </c:pt>
                <c:pt idx="14">
                  <c:v>25.17</c:v>
                </c:pt>
                <c:pt idx="15">
                  <c:v>25.17</c:v>
                </c:pt>
                <c:pt idx="16">
                  <c:v>25.17</c:v>
                </c:pt>
                <c:pt idx="17">
                  <c:v>12</c:v>
                </c:pt>
                <c:pt idx="18">
                  <c:v>12</c:v>
                </c:pt>
                <c:pt idx="19">
                  <c:v>11</c:v>
                </c:pt>
                <c:pt idx="20">
                  <c:v>14</c:v>
                </c:pt>
                <c:pt idx="21">
                  <c:v>14</c:v>
                </c:pt>
                <c:pt idx="22">
                  <c:v>19</c:v>
                </c:pt>
                <c:pt idx="23">
                  <c:v>14</c:v>
                </c:pt>
                <c:pt idx="24">
                  <c:v>14</c:v>
                </c:pt>
                <c:pt idx="25">
                  <c:v>23</c:v>
                </c:pt>
                <c:pt idx="26">
                  <c:v>23.84</c:v>
                </c:pt>
                <c:pt idx="27">
                  <c:v>23.84</c:v>
                </c:pt>
                <c:pt idx="28">
                  <c:v>23.84</c:v>
                </c:pt>
                <c:pt idx="29">
                  <c:v>23.84</c:v>
                </c:pt>
                <c:pt idx="30">
                  <c:v>23.84</c:v>
                </c:pt>
                <c:pt idx="31">
                  <c:v>23.84</c:v>
                </c:pt>
                <c:pt idx="32">
                  <c:v>23.84</c:v>
                </c:pt>
                <c:pt idx="33">
                  <c:v>23</c:v>
                </c:pt>
                <c:pt idx="34">
                  <c:v>23</c:v>
                </c:pt>
                <c:pt idx="35">
                  <c:v>23</c:v>
                </c:pt>
                <c:pt idx="36">
                  <c:v>23</c:v>
                </c:pt>
                <c:pt idx="37">
                  <c:v>23</c:v>
                </c:pt>
                <c:pt idx="38">
                  <c:v>23</c:v>
                </c:pt>
                <c:pt idx="39">
                  <c:v>23</c:v>
                </c:pt>
                <c:pt idx="40">
                  <c:v>23</c:v>
                </c:pt>
                <c:pt idx="41">
                  <c:v>20.89</c:v>
                </c:pt>
                <c:pt idx="42">
                  <c:v>20.89</c:v>
                </c:pt>
                <c:pt idx="43">
                  <c:v>20.89</c:v>
                </c:pt>
                <c:pt idx="44">
                  <c:v>20.89</c:v>
                </c:pt>
                <c:pt idx="45">
                  <c:v>20.89</c:v>
                </c:pt>
                <c:pt idx="46">
                  <c:v>15.1</c:v>
                </c:pt>
                <c:pt idx="47">
                  <c:v>20.89</c:v>
                </c:pt>
                <c:pt idx="48">
                  <c:v>15.1</c:v>
                </c:pt>
                <c:pt idx="49">
                  <c:v>15.1</c:v>
                </c:pt>
                <c:pt idx="50">
                  <c:v>20.3</c:v>
                </c:pt>
                <c:pt idx="51">
                  <c:v>15.1</c:v>
                </c:pt>
                <c:pt idx="52">
                  <c:v>20.3</c:v>
                </c:pt>
                <c:pt idx="53">
                  <c:v>20.3</c:v>
                </c:pt>
                <c:pt idx="54">
                  <c:v>15.1</c:v>
                </c:pt>
                <c:pt idx="55">
                  <c:v>20.3</c:v>
                </c:pt>
                <c:pt idx="56">
                  <c:v>15.1</c:v>
                </c:pt>
                <c:pt idx="57">
                  <c:v>20.3</c:v>
                </c:pt>
                <c:pt idx="58">
                  <c:v>15.1</c:v>
                </c:pt>
                <c:pt idx="59">
                  <c:v>20.3</c:v>
                </c:pt>
                <c:pt idx="60">
                  <c:v>15.1</c:v>
                </c:pt>
                <c:pt idx="61">
                  <c:v>20.3</c:v>
                </c:pt>
                <c:pt idx="62">
                  <c:v>22.95</c:v>
                </c:pt>
                <c:pt idx="63">
                  <c:v>22.95</c:v>
                </c:pt>
                <c:pt idx="64">
                  <c:v>22.95</c:v>
                </c:pt>
                <c:pt idx="65">
                  <c:v>22.95</c:v>
                </c:pt>
                <c:pt idx="66">
                  <c:v>17.57</c:v>
                </c:pt>
                <c:pt idx="67">
                  <c:v>17.57</c:v>
                </c:pt>
                <c:pt idx="68">
                  <c:v>17.57</c:v>
                </c:pt>
                <c:pt idx="69">
                  <c:v>17.57</c:v>
                </c:pt>
                <c:pt idx="70">
                  <c:v>14.6</c:v>
                </c:pt>
                <c:pt idx="71">
                  <c:v>16.3</c:v>
                </c:pt>
                <c:pt idx="72">
                  <c:v>13.3</c:v>
                </c:pt>
                <c:pt idx="73">
                  <c:v>18.399999999999999</c:v>
                </c:pt>
                <c:pt idx="74">
                  <c:v>13.3</c:v>
                </c:pt>
                <c:pt idx="75">
                  <c:v>18.399999999999999</c:v>
                </c:pt>
                <c:pt idx="76">
                  <c:v>13.3</c:v>
                </c:pt>
                <c:pt idx="77">
                  <c:v>18.399999999999999</c:v>
                </c:pt>
                <c:pt idx="78">
                  <c:v>13.3</c:v>
                </c:pt>
                <c:pt idx="79">
                  <c:v>18.399999999999999</c:v>
                </c:pt>
                <c:pt idx="80">
                  <c:v>13.3</c:v>
                </c:pt>
                <c:pt idx="81">
                  <c:v>13.3</c:v>
                </c:pt>
                <c:pt idx="82">
                  <c:v>13.3</c:v>
                </c:pt>
                <c:pt idx="83">
                  <c:v>18.399999999999999</c:v>
                </c:pt>
                <c:pt idx="84">
                  <c:v>14</c:v>
                </c:pt>
                <c:pt idx="85">
                  <c:v>14</c:v>
                </c:pt>
                <c:pt idx="86">
                  <c:v>14</c:v>
                </c:pt>
                <c:pt idx="87">
                  <c:v>19</c:v>
                </c:pt>
                <c:pt idx="88">
                  <c:v>19</c:v>
                </c:pt>
                <c:pt idx="89">
                  <c:v>19</c:v>
                </c:pt>
                <c:pt idx="90">
                  <c:v>17</c:v>
                </c:pt>
                <c:pt idx="91">
                  <c:v>19</c:v>
                </c:pt>
                <c:pt idx="92">
                  <c:v>16.3</c:v>
                </c:pt>
                <c:pt idx="93">
                  <c:v>16.3</c:v>
                </c:pt>
                <c:pt idx="94">
                  <c:v>28.4</c:v>
                </c:pt>
                <c:pt idx="95">
                  <c:v>16.3</c:v>
                </c:pt>
                <c:pt idx="96">
                  <c:v>28.4</c:v>
                </c:pt>
                <c:pt idx="97">
                  <c:v>16.3</c:v>
                </c:pt>
                <c:pt idx="98">
                  <c:v>28.4</c:v>
                </c:pt>
                <c:pt idx="99">
                  <c:v>28.4</c:v>
                </c:pt>
                <c:pt idx="100">
                  <c:v>16.3</c:v>
                </c:pt>
                <c:pt idx="101">
                  <c:v>16.3</c:v>
                </c:pt>
                <c:pt idx="102">
                  <c:v>16.3</c:v>
                </c:pt>
                <c:pt idx="103">
                  <c:v>28.4</c:v>
                </c:pt>
                <c:pt idx="104">
                  <c:v>28.4</c:v>
                </c:pt>
                <c:pt idx="105">
                  <c:v>28.4</c:v>
                </c:pt>
                <c:pt idx="106">
                  <c:v>15.3</c:v>
                </c:pt>
                <c:pt idx="107">
                  <c:v>15.3</c:v>
                </c:pt>
                <c:pt idx="108">
                  <c:v>15.3</c:v>
                </c:pt>
                <c:pt idx="109">
                  <c:v>15.3</c:v>
                </c:pt>
                <c:pt idx="110">
                  <c:v>15.3</c:v>
                </c:pt>
                <c:pt idx="111">
                  <c:v>13.6</c:v>
                </c:pt>
                <c:pt idx="112">
                  <c:v>13.6</c:v>
                </c:pt>
                <c:pt idx="113">
                  <c:v>20.32</c:v>
                </c:pt>
                <c:pt idx="114">
                  <c:v>20.3</c:v>
                </c:pt>
                <c:pt idx="115">
                  <c:v>20.32</c:v>
                </c:pt>
                <c:pt idx="116">
                  <c:v>13.6</c:v>
                </c:pt>
                <c:pt idx="117">
                  <c:v>13.6</c:v>
                </c:pt>
                <c:pt idx="118">
                  <c:v>20.3</c:v>
                </c:pt>
                <c:pt idx="119">
                  <c:v>20.32</c:v>
                </c:pt>
                <c:pt idx="120">
                  <c:v>13.6</c:v>
                </c:pt>
                <c:pt idx="121">
                  <c:v>15</c:v>
                </c:pt>
                <c:pt idx="122">
                  <c:v>16.78</c:v>
                </c:pt>
                <c:pt idx="123">
                  <c:v>18.100000000000001</c:v>
                </c:pt>
                <c:pt idx="124">
                  <c:v>18.100000000000001</c:v>
                </c:pt>
                <c:pt idx="125">
                  <c:v>16.78</c:v>
                </c:pt>
                <c:pt idx="126">
                  <c:v>18.100000000000001</c:v>
                </c:pt>
                <c:pt idx="127">
                  <c:v>18</c:v>
                </c:pt>
                <c:pt idx="128">
                  <c:v>18</c:v>
                </c:pt>
                <c:pt idx="129">
                  <c:v>18</c:v>
                </c:pt>
                <c:pt idx="130">
                  <c:v>11.3</c:v>
                </c:pt>
                <c:pt idx="131">
                  <c:v>15.1</c:v>
                </c:pt>
                <c:pt idx="132">
                  <c:v>15.1</c:v>
                </c:pt>
                <c:pt idx="133">
                  <c:v>15.1</c:v>
                </c:pt>
                <c:pt idx="134">
                  <c:v>15.1</c:v>
                </c:pt>
                <c:pt idx="135">
                  <c:v>16</c:v>
                </c:pt>
                <c:pt idx="136">
                  <c:v>16</c:v>
                </c:pt>
                <c:pt idx="137">
                  <c:v>16</c:v>
                </c:pt>
                <c:pt idx="138">
                  <c:v>10</c:v>
                </c:pt>
                <c:pt idx="139">
                  <c:v>12.5</c:v>
                </c:pt>
                <c:pt idx="140">
                  <c:v>7</c:v>
                </c:pt>
                <c:pt idx="141">
                  <c:v>13.5</c:v>
                </c:pt>
                <c:pt idx="142">
                  <c:v>13.5</c:v>
                </c:pt>
                <c:pt idx="143">
                  <c:v>13.5</c:v>
                </c:pt>
                <c:pt idx="144">
                  <c:v>23</c:v>
                </c:pt>
                <c:pt idx="145">
                  <c:v>23</c:v>
                </c:pt>
                <c:pt idx="146">
                  <c:v>23</c:v>
                </c:pt>
                <c:pt idx="147">
                  <c:v>23</c:v>
                </c:pt>
                <c:pt idx="148">
                  <c:v>23</c:v>
                </c:pt>
                <c:pt idx="149">
                  <c:v>23</c:v>
                </c:pt>
                <c:pt idx="150">
                  <c:v>23</c:v>
                </c:pt>
                <c:pt idx="151">
                  <c:v>23</c:v>
                </c:pt>
                <c:pt idx="152">
                  <c:v>23</c:v>
                </c:pt>
                <c:pt idx="153">
                  <c:v>23</c:v>
                </c:pt>
                <c:pt idx="154">
                  <c:v>24</c:v>
                </c:pt>
                <c:pt idx="155">
                  <c:v>24</c:v>
                </c:pt>
                <c:pt idx="156">
                  <c:v>18.899999999999999</c:v>
                </c:pt>
                <c:pt idx="157">
                  <c:v>18.899999999999999</c:v>
                </c:pt>
                <c:pt idx="158">
                  <c:v>15.5</c:v>
                </c:pt>
                <c:pt idx="159">
                  <c:v>15.5</c:v>
                </c:pt>
                <c:pt idx="160">
                  <c:v>22.25</c:v>
                </c:pt>
                <c:pt idx="161">
                  <c:v>22.25</c:v>
                </c:pt>
                <c:pt idx="162">
                  <c:v>22.25</c:v>
                </c:pt>
                <c:pt idx="163">
                  <c:v>15.5</c:v>
                </c:pt>
                <c:pt idx="164">
                  <c:v>15.5</c:v>
                </c:pt>
                <c:pt idx="165">
                  <c:v>22.25</c:v>
                </c:pt>
                <c:pt idx="166">
                  <c:v>15.5</c:v>
                </c:pt>
                <c:pt idx="167">
                  <c:v>22.25</c:v>
                </c:pt>
                <c:pt idx="168">
                  <c:v>15.5</c:v>
                </c:pt>
                <c:pt idx="169">
                  <c:v>22.25</c:v>
                </c:pt>
                <c:pt idx="170">
                  <c:v>15.5</c:v>
                </c:pt>
                <c:pt idx="171">
                  <c:v>15.5</c:v>
                </c:pt>
                <c:pt idx="172">
                  <c:v>15.5</c:v>
                </c:pt>
                <c:pt idx="173">
                  <c:v>22.25</c:v>
                </c:pt>
                <c:pt idx="174">
                  <c:v>22.25</c:v>
                </c:pt>
                <c:pt idx="175">
                  <c:v>22.25</c:v>
                </c:pt>
                <c:pt idx="176">
                  <c:v>22.25</c:v>
                </c:pt>
                <c:pt idx="177">
                  <c:v>22.25</c:v>
                </c:pt>
                <c:pt idx="178">
                  <c:v>15.5</c:v>
                </c:pt>
                <c:pt idx="179">
                  <c:v>15.5</c:v>
                </c:pt>
                <c:pt idx="180">
                  <c:v>12.6</c:v>
                </c:pt>
                <c:pt idx="181">
                  <c:v>24.12</c:v>
                </c:pt>
                <c:pt idx="182">
                  <c:v>24.12</c:v>
                </c:pt>
                <c:pt idx="183">
                  <c:v>24.12</c:v>
                </c:pt>
                <c:pt idx="184">
                  <c:v>24.12</c:v>
                </c:pt>
                <c:pt idx="185">
                  <c:v>24.12</c:v>
                </c:pt>
                <c:pt idx="186">
                  <c:v>24.12</c:v>
                </c:pt>
                <c:pt idx="187">
                  <c:v>13.2</c:v>
                </c:pt>
                <c:pt idx="188">
                  <c:v>19.2</c:v>
                </c:pt>
                <c:pt idx="189">
                  <c:v>13.2</c:v>
                </c:pt>
                <c:pt idx="190">
                  <c:v>13.2</c:v>
                </c:pt>
                <c:pt idx="191">
                  <c:v>13.2</c:v>
                </c:pt>
                <c:pt idx="192">
                  <c:v>19.2</c:v>
                </c:pt>
                <c:pt idx="193">
                  <c:v>19.2</c:v>
                </c:pt>
                <c:pt idx="194">
                  <c:v>19.2</c:v>
                </c:pt>
                <c:pt idx="195">
                  <c:v>19.2</c:v>
                </c:pt>
                <c:pt idx="196">
                  <c:v>19.2</c:v>
                </c:pt>
                <c:pt idx="197">
                  <c:v>19.2</c:v>
                </c:pt>
                <c:pt idx="198">
                  <c:v>10.199999999999999</c:v>
                </c:pt>
                <c:pt idx="199">
                  <c:v>10.199999999999999</c:v>
                </c:pt>
                <c:pt idx="200">
                  <c:v>12.4</c:v>
                </c:pt>
                <c:pt idx="201">
                  <c:v>12.4</c:v>
                </c:pt>
                <c:pt idx="202">
                  <c:v>12.4</c:v>
                </c:pt>
                <c:pt idx="203">
                  <c:v>12.4</c:v>
                </c:pt>
                <c:pt idx="204">
                  <c:v>9.4</c:v>
                </c:pt>
                <c:pt idx="205">
                  <c:v>12.4</c:v>
                </c:pt>
                <c:pt idx="206">
                  <c:v>20</c:v>
                </c:pt>
                <c:pt idx="207">
                  <c:v>20</c:v>
                </c:pt>
                <c:pt idx="208">
                  <c:v>20</c:v>
                </c:pt>
                <c:pt idx="209">
                  <c:v>20</c:v>
                </c:pt>
                <c:pt idx="210">
                  <c:v>20</c:v>
                </c:pt>
                <c:pt idx="211">
                  <c:v>20</c:v>
                </c:pt>
                <c:pt idx="212">
                  <c:v>20</c:v>
                </c:pt>
                <c:pt idx="213">
                  <c:v>20</c:v>
                </c:pt>
                <c:pt idx="214">
                  <c:v>20</c:v>
                </c:pt>
                <c:pt idx="215">
                  <c:v>15</c:v>
                </c:pt>
                <c:pt idx="216">
                  <c:v>15</c:v>
                </c:pt>
                <c:pt idx="217">
                  <c:v>15</c:v>
                </c:pt>
                <c:pt idx="218">
                  <c:v>21.19</c:v>
                </c:pt>
                <c:pt idx="219">
                  <c:v>10.199999999999999</c:v>
                </c:pt>
                <c:pt idx="220">
                  <c:v>10</c:v>
                </c:pt>
                <c:pt idx="221">
                  <c:v>10</c:v>
                </c:pt>
                <c:pt idx="222">
                  <c:v>16</c:v>
                </c:pt>
                <c:pt idx="223">
                  <c:v>16</c:v>
                </c:pt>
                <c:pt idx="224">
                  <c:v>16</c:v>
                </c:pt>
                <c:pt idx="225">
                  <c:v>16</c:v>
                </c:pt>
                <c:pt idx="226">
                  <c:v>16</c:v>
                </c:pt>
                <c:pt idx="227">
                  <c:v>16</c:v>
                </c:pt>
                <c:pt idx="228">
                  <c:v>19.899999999999999</c:v>
                </c:pt>
                <c:pt idx="229">
                  <c:v>19.899999999999999</c:v>
                </c:pt>
                <c:pt idx="230">
                  <c:v>14</c:v>
                </c:pt>
                <c:pt idx="231">
                  <c:v>14</c:v>
                </c:pt>
                <c:pt idx="232">
                  <c:v>21.04</c:v>
                </c:pt>
                <c:pt idx="233">
                  <c:v>21.04</c:v>
                </c:pt>
                <c:pt idx="234">
                  <c:v>21.04</c:v>
                </c:pt>
                <c:pt idx="235">
                  <c:v>21.04</c:v>
                </c:pt>
                <c:pt idx="236">
                  <c:v>21.04</c:v>
                </c:pt>
                <c:pt idx="237">
                  <c:v>21.04</c:v>
                </c:pt>
                <c:pt idx="238">
                  <c:v>21.04</c:v>
                </c:pt>
                <c:pt idx="239">
                  <c:v>12.1</c:v>
                </c:pt>
                <c:pt idx="240">
                  <c:v>19</c:v>
                </c:pt>
                <c:pt idx="241">
                  <c:v>17</c:v>
                </c:pt>
                <c:pt idx="242">
                  <c:v>18.489999999999998</c:v>
                </c:pt>
                <c:pt idx="243">
                  <c:v>18.489999999999998</c:v>
                </c:pt>
                <c:pt idx="244">
                  <c:v>18.489999999999998</c:v>
                </c:pt>
                <c:pt idx="245">
                  <c:v>11.5</c:v>
                </c:pt>
                <c:pt idx="246">
                  <c:v>8.1</c:v>
                </c:pt>
                <c:pt idx="247">
                  <c:v>9.4</c:v>
                </c:pt>
                <c:pt idx="248">
                  <c:v>11.5</c:v>
                </c:pt>
                <c:pt idx="249">
                  <c:v>11.5</c:v>
                </c:pt>
                <c:pt idx="250">
                  <c:v>11.5</c:v>
                </c:pt>
                <c:pt idx="251">
                  <c:v>11.5</c:v>
                </c:pt>
                <c:pt idx="252">
                  <c:v>11.5</c:v>
                </c:pt>
                <c:pt idx="253">
                  <c:v>11.5</c:v>
                </c:pt>
                <c:pt idx="254">
                  <c:v>18</c:v>
                </c:pt>
                <c:pt idx="255">
                  <c:v>12</c:v>
                </c:pt>
                <c:pt idx="256">
                  <c:v>18</c:v>
                </c:pt>
                <c:pt idx="257">
                  <c:v>12</c:v>
                </c:pt>
                <c:pt idx="258">
                  <c:v>16</c:v>
                </c:pt>
                <c:pt idx="259">
                  <c:v>16</c:v>
                </c:pt>
                <c:pt idx="260">
                  <c:v>16</c:v>
                </c:pt>
                <c:pt idx="261">
                  <c:v>16</c:v>
                </c:pt>
                <c:pt idx="262">
                  <c:v>16</c:v>
                </c:pt>
                <c:pt idx="263">
                  <c:v>16</c:v>
                </c:pt>
                <c:pt idx="264">
                  <c:v>16</c:v>
                </c:pt>
                <c:pt idx="265">
                  <c:v>16</c:v>
                </c:pt>
                <c:pt idx="266">
                  <c:v>16</c:v>
                </c:pt>
                <c:pt idx="267">
                  <c:v>16</c:v>
                </c:pt>
                <c:pt idx="268">
                  <c:v>16</c:v>
                </c:pt>
                <c:pt idx="269">
                  <c:v>16</c:v>
                </c:pt>
                <c:pt idx="270">
                  <c:v>16</c:v>
                </c:pt>
                <c:pt idx="271">
                  <c:v>16</c:v>
                </c:pt>
                <c:pt idx="272">
                  <c:v>16</c:v>
                </c:pt>
                <c:pt idx="273">
                  <c:v>16</c:v>
                </c:pt>
                <c:pt idx="274">
                  <c:v>16</c:v>
                </c:pt>
                <c:pt idx="275">
                  <c:v>16</c:v>
                </c:pt>
                <c:pt idx="276">
                  <c:v>16</c:v>
                </c:pt>
                <c:pt idx="277">
                  <c:v>14</c:v>
                </c:pt>
                <c:pt idx="278">
                  <c:v>14</c:v>
                </c:pt>
                <c:pt idx="279">
                  <c:v>14</c:v>
                </c:pt>
                <c:pt idx="280">
                  <c:v>14</c:v>
                </c:pt>
                <c:pt idx="281">
                  <c:v>14</c:v>
                </c:pt>
                <c:pt idx="282">
                  <c:v>12</c:v>
                </c:pt>
                <c:pt idx="283">
                  <c:v>12</c:v>
                </c:pt>
                <c:pt idx="284">
                  <c:v>12</c:v>
                </c:pt>
                <c:pt idx="285">
                  <c:v>12</c:v>
                </c:pt>
                <c:pt idx="286">
                  <c:v>12</c:v>
                </c:pt>
                <c:pt idx="287">
                  <c:v>11.2</c:v>
                </c:pt>
                <c:pt idx="288">
                  <c:v>11.2</c:v>
                </c:pt>
                <c:pt idx="289">
                  <c:v>11.2</c:v>
                </c:pt>
                <c:pt idx="290">
                  <c:v>11.2</c:v>
                </c:pt>
                <c:pt idx="291">
                  <c:v>11.2</c:v>
                </c:pt>
                <c:pt idx="292">
                  <c:v>11.2</c:v>
                </c:pt>
                <c:pt idx="293">
                  <c:v>12</c:v>
                </c:pt>
                <c:pt idx="294">
                  <c:v>11.2</c:v>
                </c:pt>
                <c:pt idx="295">
                  <c:v>11.2</c:v>
                </c:pt>
                <c:pt idx="296">
                  <c:v>12</c:v>
                </c:pt>
                <c:pt idx="297">
                  <c:v>12</c:v>
                </c:pt>
                <c:pt idx="298">
                  <c:v>9.5</c:v>
                </c:pt>
                <c:pt idx="299">
                  <c:v>9.5</c:v>
                </c:pt>
                <c:pt idx="300">
                  <c:v>9.5</c:v>
                </c:pt>
                <c:pt idx="301">
                  <c:v>18.2</c:v>
                </c:pt>
                <c:pt idx="302">
                  <c:v>18.399999999999999</c:v>
                </c:pt>
                <c:pt idx="303">
                  <c:v>9.5</c:v>
                </c:pt>
                <c:pt idx="304">
                  <c:v>10.6</c:v>
                </c:pt>
                <c:pt idx="305">
                  <c:v>10.1</c:v>
                </c:pt>
                <c:pt idx="306">
                  <c:v>11.3</c:v>
                </c:pt>
                <c:pt idx="307">
                  <c:v>15.1</c:v>
                </c:pt>
                <c:pt idx="308">
                  <c:v>15.1</c:v>
                </c:pt>
                <c:pt idx="309">
                  <c:v>10.1</c:v>
                </c:pt>
                <c:pt idx="310">
                  <c:v>15.1</c:v>
                </c:pt>
                <c:pt idx="311">
                  <c:v>12.55</c:v>
                </c:pt>
                <c:pt idx="312">
                  <c:v>12.55</c:v>
                </c:pt>
                <c:pt idx="313">
                  <c:v>12.55</c:v>
                </c:pt>
                <c:pt idx="314">
                  <c:v>12.55</c:v>
                </c:pt>
                <c:pt idx="315">
                  <c:v>7.8</c:v>
                </c:pt>
                <c:pt idx="316">
                  <c:v>7.8</c:v>
                </c:pt>
                <c:pt idx="317">
                  <c:v>12.55</c:v>
                </c:pt>
                <c:pt idx="318">
                  <c:v>7.7</c:v>
                </c:pt>
                <c:pt idx="319">
                  <c:v>9.3000000000000007</c:v>
                </c:pt>
                <c:pt idx="320">
                  <c:v>9.3000000000000007</c:v>
                </c:pt>
                <c:pt idx="321">
                  <c:v>18</c:v>
                </c:pt>
                <c:pt idx="322">
                  <c:v>18</c:v>
                </c:pt>
                <c:pt idx="323">
                  <c:v>18</c:v>
                </c:pt>
                <c:pt idx="324">
                  <c:v>15.71</c:v>
                </c:pt>
                <c:pt idx="325">
                  <c:v>5.3</c:v>
                </c:pt>
                <c:pt idx="326">
                  <c:v>13</c:v>
                </c:pt>
                <c:pt idx="327">
                  <c:v>13</c:v>
                </c:pt>
                <c:pt idx="328">
                  <c:v>17</c:v>
                </c:pt>
                <c:pt idx="329">
                  <c:v>27.39</c:v>
                </c:pt>
                <c:pt idx="330">
                  <c:v>27.39</c:v>
                </c:pt>
                <c:pt idx="331">
                  <c:v>27.39</c:v>
                </c:pt>
                <c:pt idx="332">
                  <c:v>27.39</c:v>
                </c:pt>
                <c:pt idx="333">
                  <c:v>21.4</c:v>
                </c:pt>
                <c:pt idx="334">
                  <c:v>21.4</c:v>
                </c:pt>
                <c:pt idx="335">
                  <c:v>21.4</c:v>
                </c:pt>
                <c:pt idx="336">
                  <c:v>21.4</c:v>
                </c:pt>
                <c:pt idx="337">
                  <c:v>21.4</c:v>
                </c:pt>
                <c:pt idx="338">
                  <c:v>21.4</c:v>
                </c:pt>
                <c:pt idx="339">
                  <c:v>21.4</c:v>
                </c:pt>
                <c:pt idx="340">
                  <c:v>21.4</c:v>
                </c:pt>
                <c:pt idx="341">
                  <c:v>21.4</c:v>
                </c:pt>
                <c:pt idx="342">
                  <c:v>18.899999999999999</c:v>
                </c:pt>
                <c:pt idx="343">
                  <c:v>18.899999999999999</c:v>
                </c:pt>
                <c:pt idx="344">
                  <c:v>18.899999999999999</c:v>
                </c:pt>
                <c:pt idx="345">
                  <c:v>18.899999999999999</c:v>
                </c:pt>
                <c:pt idx="346">
                  <c:v>18.899999999999999</c:v>
                </c:pt>
                <c:pt idx="347">
                  <c:v>21.4</c:v>
                </c:pt>
                <c:pt idx="348">
                  <c:v>18.489999999999998</c:v>
                </c:pt>
                <c:pt idx="349">
                  <c:v>18.489999999999998</c:v>
                </c:pt>
                <c:pt idx="350">
                  <c:v>18.489999999999998</c:v>
                </c:pt>
                <c:pt idx="351">
                  <c:v>18.489999999999998</c:v>
                </c:pt>
                <c:pt idx="352">
                  <c:v>18.489999999999998</c:v>
                </c:pt>
                <c:pt idx="353">
                  <c:v>18.489999999999998</c:v>
                </c:pt>
                <c:pt idx="354">
                  <c:v>18.489999999999998</c:v>
                </c:pt>
                <c:pt idx="355">
                  <c:v>23.65</c:v>
                </c:pt>
                <c:pt idx="356">
                  <c:v>23.65</c:v>
                </c:pt>
                <c:pt idx="357">
                  <c:v>23.65</c:v>
                </c:pt>
                <c:pt idx="358">
                  <c:v>23.65</c:v>
                </c:pt>
                <c:pt idx="359">
                  <c:v>10.7</c:v>
                </c:pt>
                <c:pt idx="360">
                  <c:v>10.3</c:v>
                </c:pt>
                <c:pt idx="361">
                  <c:v>11.4</c:v>
                </c:pt>
                <c:pt idx="362">
                  <c:v>11.4</c:v>
                </c:pt>
                <c:pt idx="363">
                  <c:v>11.4</c:v>
                </c:pt>
                <c:pt idx="364">
                  <c:v>10.8</c:v>
                </c:pt>
                <c:pt idx="365">
                  <c:v>10.8</c:v>
                </c:pt>
                <c:pt idx="366">
                  <c:v>10.8</c:v>
                </c:pt>
                <c:pt idx="367">
                  <c:v>13.93</c:v>
                </c:pt>
                <c:pt idx="368">
                  <c:v>13.1</c:v>
                </c:pt>
                <c:pt idx="369">
                  <c:v>13.1</c:v>
                </c:pt>
                <c:pt idx="370">
                  <c:v>13.1</c:v>
                </c:pt>
                <c:pt idx="371">
                  <c:v>13.1</c:v>
                </c:pt>
                <c:pt idx="372">
                  <c:v>16.38</c:v>
                </c:pt>
                <c:pt idx="373">
                  <c:v>13.3</c:v>
                </c:pt>
                <c:pt idx="374">
                  <c:v>16.38</c:v>
                </c:pt>
                <c:pt idx="375">
                  <c:v>13.3</c:v>
                </c:pt>
                <c:pt idx="376">
                  <c:v>16.38</c:v>
                </c:pt>
                <c:pt idx="377">
                  <c:v>13.3</c:v>
                </c:pt>
                <c:pt idx="378">
                  <c:v>13.3</c:v>
                </c:pt>
                <c:pt idx="379">
                  <c:v>16.38</c:v>
                </c:pt>
                <c:pt idx="380">
                  <c:v>15.1</c:v>
                </c:pt>
                <c:pt idx="381">
                  <c:v>7.32</c:v>
                </c:pt>
                <c:pt idx="382">
                  <c:v>18</c:v>
                </c:pt>
                <c:pt idx="383">
                  <c:v>18</c:v>
                </c:pt>
                <c:pt idx="384">
                  <c:v>20.7</c:v>
                </c:pt>
                <c:pt idx="385">
                  <c:v>15.7</c:v>
                </c:pt>
                <c:pt idx="386">
                  <c:v>15.7</c:v>
                </c:pt>
                <c:pt idx="387">
                  <c:v>15.7</c:v>
                </c:pt>
                <c:pt idx="388">
                  <c:v>15.7</c:v>
                </c:pt>
                <c:pt idx="389">
                  <c:v>19</c:v>
                </c:pt>
                <c:pt idx="390">
                  <c:v>15.7</c:v>
                </c:pt>
                <c:pt idx="391">
                  <c:v>19</c:v>
                </c:pt>
                <c:pt idx="392">
                  <c:v>19</c:v>
                </c:pt>
                <c:pt idx="393">
                  <c:v>19</c:v>
                </c:pt>
                <c:pt idx="394">
                  <c:v>9.4</c:v>
                </c:pt>
                <c:pt idx="395">
                  <c:v>12.3</c:v>
                </c:pt>
                <c:pt idx="396">
                  <c:v>12.3</c:v>
                </c:pt>
                <c:pt idx="397">
                  <c:v>9.4</c:v>
                </c:pt>
                <c:pt idx="398">
                  <c:v>9.4</c:v>
                </c:pt>
                <c:pt idx="399">
                  <c:v>28.09</c:v>
                </c:pt>
                <c:pt idx="400">
                  <c:v>28.09</c:v>
                </c:pt>
                <c:pt idx="401">
                  <c:v>28.09</c:v>
                </c:pt>
                <c:pt idx="402">
                  <c:v>28.09</c:v>
                </c:pt>
                <c:pt idx="403">
                  <c:v>21.56</c:v>
                </c:pt>
                <c:pt idx="404">
                  <c:v>26.82</c:v>
                </c:pt>
                <c:pt idx="405">
                  <c:v>26.32</c:v>
                </c:pt>
                <c:pt idx="406">
                  <c:v>26.32</c:v>
                </c:pt>
                <c:pt idx="407">
                  <c:v>12</c:v>
                </c:pt>
                <c:pt idx="408">
                  <c:v>14.5</c:v>
                </c:pt>
                <c:pt idx="409">
                  <c:v>12</c:v>
                </c:pt>
                <c:pt idx="410">
                  <c:v>14.5</c:v>
                </c:pt>
                <c:pt idx="411">
                  <c:v>14.5</c:v>
                </c:pt>
                <c:pt idx="412">
                  <c:v>12</c:v>
                </c:pt>
                <c:pt idx="413">
                  <c:v>18</c:v>
                </c:pt>
                <c:pt idx="414">
                  <c:v>18</c:v>
                </c:pt>
                <c:pt idx="415">
                  <c:v>12</c:v>
                </c:pt>
                <c:pt idx="416">
                  <c:v>12</c:v>
                </c:pt>
                <c:pt idx="417">
                  <c:v>12</c:v>
                </c:pt>
                <c:pt idx="418">
                  <c:v>12</c:v>
                </c:pt>
                <c:pt idx="419">
                  <c:v>18</c:v>
                </c:pt>
                <c:pt idx="420">
                  <c:v>18</c:v>
                </c:pt>
                <c:pt idx="421">
                  <c:v>21.38</c:v>
                </c:pt>
                <c:pt idx="422">
                  <c:v>15.29</c:v>
                </c:pt>
                <c:pt idx="423">
                  <c:v>15.29</c:v>
                </c:pt>
                <c:pt idx="424">
                  <c:v>15.29</c:v>
                </c:pt>
                <c:pt idx="425">
                  <c:v>15.29</c:v>
                </c:pt>
                <c:pt idx="426">
                  <c:v>15.29</c:v>
                </c:pt>
                <c:pt idx="427">
                  <c:v>21.38</c:v>
                </c:pt>
                <c:pt idx="428">
                  <c:v>17.010000000000002</c:v>
                </c:pt>
                <c:pt idx="429">
                  <c:v>17.010000000000002</c:v>
                </c:pt>
                <c:pt idx="430">
                  <c:v>17.010000000000002</c:v>
                </c:pt>
                <c:pt idx="431">
                  <c:v>17.010000000000002</c:v>
                </c:pt>
                <c:pt idx="432">
                  <c:v>17.010000000000002</c:v>
                </c:pt>
                <c:pt idx="433">
                  <c:v>15.29</c:v>
                </c:pt>
                <c:pt idx="434">
                  <c:v>17.010000000000002</c:v>
                </c:pt>
                <c:pt idx="435">
                  <c:v>21.38</c:v>
                </c:pt>
                <c:pt idx="436">
                  <c:v>15.29</c:v>
                </c:pt>
                <c:pt idx="437">
                  <c:v>15.29</c:v>
                </c:pt>
                <c:pt idx="438">
                  <c:v>8.4</c:v>
                </c:pt>
                <c:pt idx="439">
                  <c:v>13.1</c:v>
                </c:pt>
                <c:pt idx="440">
                  <c:v>15.01</c:v>
                </c:pt>
                <c:pt idx="441">
                  <c:v>4.45</c:v>
                </c:pt>
                <c:pt idx="442">
                  <c:v>13.8</c:v>
                </c:pt>
                <c:pt idx="443">
                  <c:v>13.8</c:v>
                </c:pt>
                <c:pt idx="444">
                  <c:v>13.8</c:v>
                </c:pt>
                <c:pt idx="445">
                  <c:v>12.8</c:v>
                </c:pt>
                <c:pt idx="446">
                  <c:v>12.8</c:v>
                </c:pt>
                <c:pt idx="447">
                  <c:v>18</c:v>
                </c:pt>
                <c:pt idx="448">
                  <c:v>18</c:v>
                </c:pt>
                <c:pt idx="449">
                  <c:v>18</c:v>
                </c:pt>
              </c:numCache>
            </c:numRef>
          </c:xVal>
          <c:yVal>
            <c:numRef>
              <c:f>'Task 5'!$D$5:$D$791</c:f>
              <c:numCache>
                <c:formatCode>General</c:formatCode>
                <c:ptCount val="450"/>
                <c:pt idx="0">
                  <c:v>24</c:v>
                </c:pt>
                <c:pt idx="1">
                  <c:v>24</c:v>
                </c:pt>
                <c:pt idx="2">
                  <c:v>24</c:v>
                </c:pt>
                <c:pt idx="3">
                  <c:v>24</c:v>
                </c:pt>
                <c:pt idx="4">
                  <c:v>24</c:v>
                </c:pt>
                <c:pt idx="5">
                  <c:v>28</c:v>
                </c:pt>
                <c:pt idx="6">
                  <c:v>28</c:v>
                </c:pt>
                <c:pt idx="7">
                  <c:v>28</c:v>
                </c:pt>
                <c:pt idx="8">
                  <c:v>28</c:v>
                </c:pt>
                <c:pt idx="9">
                  <c:v>28</c:v>
                </c:pt>
                <c:pt idx="10">
                  <c:v>28</c:v>
                </c:pt>
                <c:pt idx="11">
                  <c:v>28</c:v>
                </c:pt>
                <c:pt idx="12">
                  <c:v>28</c:v>
                </c:pt>
                <c:pt idx="13">
                  <c:v>28</c:v>
                </c:pt>
                <c:pt idx="14">
                  <c:v>28</c:v>
                </c:pt>
                <c:pt idx="15">
                  <c:v>28</c:v>
                </c:pt>
                <c:pt idx="16">
                  <c:v>28</c:v>
                </c:pt>
                <c:pt idx="17">
                  <c:v>40</c:v>
                </c:pt>
                <c:pt idx="18">
                  <c:v>40</c:v>
                </c:pt>
                <c:pt idx="19">
                  <c:v>40</c:v>
                </c:pt>
                <c:pt idx="20">
                  <c:v>35</c:v>
                </c:pt>
                <c:pt idx="21">
                  <c:v>35</c:v>
                </c:pt>
                <c:pt idx="22">
                  <c:v>35</c:v>
                </c:pt>
                <c:pt idx="23">
                  <c:v>35</c:v>
                </c:pt>
                <c:pt idx="24">
                  <c:v>35</c:v>
                </c:pt>
                <c:pt idx="25">
                  <c:v>35</c:v>
                </c:pt>
                <c:pt idx="26">
                  <c:v>35</c:v>
                </c:pt>
                <c:pt idx="27">
                  <c:v>35</c:v>
                </c:pt>
                <c:pt idx="28">
                  <c:v>35</c:v>
                </c:pt>
                <c:pt idx="29">
                  <c:v>35</c:v>
                </c:pt>
                <c:pt idx="30">
                  <c:v>35</c:v>
                </c:pt>
                <c:pt idx="31">
                  <c:v>35</c:v>
                </c:pt>
                <c:pt idx="32">
                  <c:v>35</c:v>
                </c:pt>
                <c:pt idx="33">
                  <c:v>35</c:v>
                </c:pt>
                <c:pt idx="34">
                  <c:v>35</c:v>
                </c:pt>
                <c:pt idx="35">
                  <c:v>35</c:v>
                </c:pt>
                <c:pt idx="36">
                  <c:v>35</c:v>
                </c:pt>
                <c:pt idx="37">
                  <c:v>35</c:v>
                </c:pt>
                <c:pt idx="38">
                  <c:v>35</c:v>
                </c:pt>
                <c:pt idx="39">
                  <c:v>35</c:v>
                </c:pt>
                <c:pt idx="40">
                  <c:v>35</c:v>
                </c:pt>
                <c:pt idx="41">
                  <c:v>32</c:v>
                </c:pt>
                <c:pt idx="42">
                  <c:v>32</c:v>
                </c:pt>
                <c:pt idx="43">
                  <c:v>32</c:v>
                </c:pt>
                <c:pt idx="44">
                  <c:v>32</c:v>
                </c:pt>
                <c:pt idx="45">
                  <c:v>32</c:v>
                </c:pt>
                <c:pt idx="46">
                  <c:v>32</c:v>
                </c:pt>
                <c:pt idx="47">
                  <c:v>32</c:v>
                </c:pt>
                <c:pt idx="48">
                  <c:v>45</c:v>
                </c:pt>
                <c:pt idx="49">
                  <c:v>45</c:v>
                </c:pt>
                <c:pt idx="50">
                  <c:v>45</c:v>
                </c:pt>
                <c:pt idx="51">
                  <c:v>45</c:v>
                </c:pt>
                <c:pt idx="52">
                  <c:v>45</c:v>
                </c:pt>
                <c:pt idx="53">
                  <c:v>45</c:v>
                </c:pt>
                <c:pt idx="54">
                  <c:v>45</c:v>
                </c:pt>
                <c:pt idx="55">
                  <c:v>45</c:v>
                </c:pt>
                <c:pt idx="56">
                  <c:v>45</c:v>
                </c:pt>
                <c:pt idx="57">
                  <c:v>45</c:v>
                </c:pt>
                <c:pt idx="58">
                  <c:v>45</c:v>
                </c:pt>
                <c:pt idx="59">
                  <c:v>45</c:v>
                </c:pt>
                <c:pt idx="60">
                  <c:v>45</c:v>
                </c:pt>
                <c:pt idx="61">
                  <c:v>45</c:v>
                </c:pt>
                <c:pt idx="62">
                  <c:v>44</c:v>
                </c:pt>
                <c:pt idx="63">
                  <c:v>44</c:v>
                </c:pt>
                <c:pt idx="64">
                  <c:v>44</c:v>
                </c:pt>
                <c:pt idx="65">
                  <c:v>44</c:v>
                </c:pt>
                <c:pt idx="66">
                  <c:v>44</c:v>
                </c:pt>
                <c:pt idx="67">
                  <c:v>44</c:v>
                </c:pt>
                <c:pt idx="68">
                  <c:v>44</c:v>
                </c:pt>
                <c:pt idx="69">
                  <c:v>44</c:v>
                </c:pt>
                <c:pt idx="70">
                  <c:v>42</c:v>
                </c:pt>
                <c:pt idx="71">
                  <c:v>42</c:v>
                </c:pt>
                <c:pt idx="72">
                  <c:v>45</c:v>
                </c:pt>
                <c:pt idx="73">
                  <c:v>45</c:v>
                </c:pt>
                <c:pt idx="74">
                  <c:v>45</c:v>
                </c:pt>
                <c:pt idx="75">
                  <c:v>45</c:v>
                </c:pt>
                <c:pt idx="76">
                  <c:v>45</c:v>
                </c:pt>
                <c:pt idx="77">
                  <c:v>45</c:v>
                </c:pt>
                <c:pt idx="78">
                  <c:v>45</c:v>
                </c:pt>
                <c:pt idx="79">
                  <c:v>45</c:v>
                </c:pt>
                <c:pt idx="80">
                  <c:v>45</c:v>
                </c:pt>
                <c:pt idx="81">
                  <c:v>45</c:v>
                </c:pt>
                <c:pt idx="82">
                  <c:v>45</c:v>
                </c:pt>
                <c:pt idx="83">
                  <c:v>45</c:v>
                </c:pt>
                <c:pt idx="84">
                  <c:v>45</c:v>
                </c:pt>
                <c:pt idx="85">
                  <c:v>45</c:v>
                </c:pt>
                <c:pt idx="86">
                  <c:v>45</c:v>
                </c:pt>
                <c:pt idx="87">
                  <c:v>45</c:v>
                </c:pt>
                <c:pt idx="88">
                  <c:v>45</c:v>
                </c:pt>
                <c:pt idx="89">
                  <c:v>45</c:v>
                </c:pt>
                <c:pt idx="90">
                  <c:v>45</c:v>
                </c:pt>
                <c:pt idx="91">
                  <c:v>45</c:v>
                </c:pt>
                <c:pt idx="92">
                  <c:v>37</c:v>
                </c:pt>
                <c:pt idx="93">
                  <c:v>37</c:v>
                </c:pt>
                <c:pt idx="94">
                  <c:v>37</c:v>
                </c:pt>
                <c:pt idx="95">
                  <c:v>37</c:v>
                </c:pt>
                <c:pt idx="96">
                  <c:v>37</c:v>
                </c:pt>
                <c:pt idx="97">
                  <c:v>37</c:v>
                </c:pt>
                <c:pt idx="98">
                  <c:v>37</c:v>
                </c:pt>
                <c:pt idx="99">
                  <c:v>37</c:v>
                </c:pt>
                <c:pt idx="100">
                  <c:v>37</c:v>
                </c:pt>
                <c:pt idx="101">
                  <c:v>37</c:v>
                </c:pt>
                <c:pt idx="102">
                  <c:v>37</c:v>
                </c:pt>
                <c:pt idx="103">
                  <c:v>37</c:v>
                </c:pt>
                <c:pt idx="104">
                  <c:v>37</c:v>
                </c:pt>
                <c:pt idx="105">
                  <c:v>37</c:v>
                </c:pt>
                <c:pt idx="106">
                  <c:v>45</c:v>
                </c:pt>
                <c:pt idx="107">
                  <c:v>45</c:v>
                </c:pt>
                <c:pt idx="108">
                  <c:v>45</c:v>
                </c:pt>
                <c:pt idx="109">
                  <c:v>45</c:v>
                </c:pt>
                <c:pt idx="110">
                  <c:v>45</c:v>
                </c:pt>
                <c:pt idx="111">
                  <c:v>45</c:v>
                </c:pt>
                <c:pt idx="112">
                  <c:v>45</c:v>
                </c:pt>
                <c:pt idx="113">
                  <c:v>45</c:v>
                </c:pt>
                <c:pt idx="114">
                  <c:v>45</c:v>
                </c:pt>
                <c:pt idx="115">
                  <c:v>45</c:v>
                </c:pt>
                <c:pt idx="116">
                  <c:v>45</c:v>
                </c:pt>
                <c:pt idx="117">
                  <c:v>45</c:v>
                </c:pt>
                <c:pt idx="118">
                  <c:v>45</c:v>
                </c:pt>
                <c:pt idx="119">
                  <c:v>45</c:v>
                </c:pt>
                <c:pt idx="120">
                  <c:v>45</c:v>
                </c:pt>
                <c:pt idx="121">
                  <c:v>45</c:v>
                </c:pt>
                <c:pt idx="122">
                  <c:v>45</c:v>
                </c:pt>
                <c:pt idx="123">
                  <c:v>45</c:v>
                </c:pt>
                <c:pt idx="124">
                  <c:v>45</c:v>
                </c:pt>
                <c:pt idx="125">
                  <c:v>45</c:v>
                </c:pt>
                <c:pt idx="126">
                  <c:v>45</c:v>
                </c:pt>
                <c:pt idx="127">
                  <c:v>50</c:v>
                </c:pt>
                <c:pt idx="128">
                  <c:v>50</c:v>
                </c:pt>
                <c:pt idx="129">
                  <c:v>50</c:v>
                </c:pt>
                <c:pt idx="130">
                  <c:v>66</c:v>
                </c:pt>
                <c:pt idx="131">
                  <c:v>66</c:v>
                </c:pt>
                <c:pt idx="132">
                  <c:v>66</c:v>
                </c:pt>
                <c:pt idx="133">
                  <c:v>66</c:v>
                </c:pt>
                <c:pt idx="134">
                  <c:v>66</c:v>
                </c:pt>
                <c:pt idx="135">
                  <c:v>67</c:v>
                </c:pt>
                <c:pt idx="136">
                  <c:v>67</c:v>
                </c:pt>
                <c:pt idx="137">
                  <c:v>67</c:v>
                </c:pt>
                <c:pt idx="138">
                  <c:v>60.9</c:v>
                </c:pt>
                <c:pt idx="139">
                  <c:v>52</c:v>
                </c:pt>
                <c:pt idx="140">
                  <c:v>87</c:v>
                </c:pt>
                <c:pt idx="141">
                  <c:v>78</c:v>
                </c:pt>
                <c:pt idx="142">
                  <c:v>78</c:v>
                </c:pt>
                <c:pt idx="143">
                  <c:v>78</c:v>
                </c:pt>
                <c:pt idx="144">
                  <c:v>35</c:v>
                </c:pt>
                <c:pt idx="145">
                  <c:v>35</c:v>
                </c:pt>
                <c:pt idx="146">
                  <c:v>35</c:v>
                </c:pt>
                <c:pt idx="147">
                  <c:v>35</c:v>
                </c:pt>
                <c:pt idx="148">
                  <c:v>35</c:v>
                </c:pt>
                <c:pt idx="149">
                  <c:v>35</c:v>
                </c:pt>
                <c:pt idx="150">
                  <c:v>35</c:v>
                </c:pt>
                <c:pt idx="151">
                  <c:v>35</c:v>
                </c:pt>
                <c:pt idx="152">
                  <c:v>35</c:v>
                </c:pt>
                <c:pt idx="153">
                  <c:v>35</c:v>
                </c:pt>
                <c:pt idx="154">
                  <c:v>43</c:v>
                </c:pt>
                <c:pt idx="155">
                  <c:v>43</c:v>
                </c:pt>
                <c:pt idx="156">
                  <c:v>43</c:v>
                </c:pt>
                <c:pt idx="157">
                  <c:v>43</c:v>
                </c:pt>
                <c:pt idx="158">
                  <c:v>35</c:v>
                </c:pt>
                <c:pt idx="159">
                  <c:v>35</c:v>
                </c:pt>
                <c:pt idx="160">
                  <c:v>35</c:v>
                </c:pt>
                <c:pt idx="161">
                  <c:v>35</c:v>
                </c:pt>
                <c:pt idx="162">
                  <c:v>35</c:v>
                </c:pt>
                <c:pt idx="163">
                  <c:v>35</c:v>
                </c:pt>
                <c:pt idx="164">
                  <c:v>35</c:v>
                </c:pt>
                <c:pt idx="165">
                  <c:v>35</c:v>
                </c:pt>
                <c:pt idx="166">
                  <c:v>35</c:v>
                </c:pt>
                <c:pt idx="167">
                  <c:v>35</c:v>
                </c:pt>
                <c:pt idx="168">
                  <c:v>35</c:v>
                </c:pt>
                <c:pt idx="169">
                  <c:v>35</c:v>
                </c:pt>
                <c:pt idx="170">
                  <c:v>35</c:v>
                </c:pt>
                <c:pt idx="171">
                  <c:v>35</c:v>
                </c:pt>
                <c:pt idx="172">
                  <c:v>35</c:v>
                </c:pt>
                <c:pt idx="173">
                  <c:v>35</c:v>
                </c:pt>
                <c:pt idx="174">
                  <c:v>35</c:v>
                </c:pt>
                <c:pt idx="175">
                  <c:v>35</c:v>
                </c:pt>
                <c:pt idx="176">
                  <c:v>35</c:v>
                </c:pt>
                <c:pt idx="177">
                  <c:v>35</c:v>
                </c:pt>
                <c:pt idx="178">
                  <c:v>35</c:v>
                </c:pt>
                <c:pt idx="179">
                  <c:v>35</c:v>
                </c:pt>
                <c:pt idx="180">
                  <c:v>37</c:v>
                </c:pt>
                <c:pt idx="181">
                  <c:v>35</c:v>
                </c:pt>
                <c:pt idx="182">
                  <c:v>35</c:v>
                </c:pt>
                <c:pt idx="183">
                  <c:v>35</c:v>
                </c:pt>
                <c:pt idx="184">
                  <c:v>35</c:v>
                </c:pt>
                <c:pt idx="185">
                  <c:v>35</c:v>
                </c:pt>
                <c:pt idx="186">
                  <c:v>35</c:v>
                </c:pt>
                <c:pt idx="187">
                  <c:v>44</c:v>
                </c:pt>
                <c:pt idx="188">
                  <c:v>44</c:v>
                </c:pt>
                <c:pt idx="189">
                  <c:v>44</c:v>
                </c:pt>
                <c:pt idx="190">
                  <c:v>44</c:v>
                </c:pt>
                <c:pt idx="191">
                  <c:v>44</c:v>
                </c:pt>
                <c:pt idx="192">
                  <c:v>44</c:v>
                </c:pt>
                <c:pt idx="193">
                  <c:v>44</c:v>
                </c:pt>
                <c:pt idx="194">
                  <c:v>44</c:v>
                </c:pt>
                <c:pt idx="195">
                  <c:v>44</c:v>
                </c:pt>
                <c:pt idx="196">
                  <c:v>44</c:v>
                </c:pt>
                <c:pt idx="197">
                  <c:v>44</c:v>
                </c:pt>
                <c:pt idx="198">
                  <c:v>40</c:v>
                </c:pt>
                <c:pt idx="199">
                  <c:v>40</c:v>
                </c:pt>
                <c:pt idx="200">
                  <c:v>60</c:v>
                </c:pt>
                <c:pt idx="201">
                  <c:v>60</c:v>
                </c:pt>
                <c:pt idx="202">
                  <c:v>60</c:v>
                </c:pt>
                <c:pt idx="203">
                  <c:v>60</c:v>
                </c:pt>
                <c:pt idx="204">
                  <c:v>60</c:v>
                </c:pt>
                <c:pt idx="205">
                  <c:v>60</c:v>
                </c:pt>
                <c:pt idx="206">
                  <c:v>48</c:v>
                </c:pt>
                <c:pt idx="207">
                  <c:v>48</c:v>
                </c:pt>
                <c:pt idx="208">
                  <c:v>48</c:v>
                </c:pt>
                <c:pt idx="209">
                  <c:v>48</c:v>
                </c:pt>
                <c:pt idx="210">
                  <c:v>48</c:v>
                </c:pt>
                <c:pt idx="211">
                  <c:v>48</c:v>
                </c:pt>
                <c:pt idx="212">
                  <c:v>48</c:v>
                </c:pt>
                <c:pt idx="213">
                  <c:v>48</c:v>
                </c:pt>
                <c:pt idx="214">
                  <c:v>48</c:v>
                </c:pt>
                <c:pt idx="215">
                  <c:v>40</c:v>
                </c:pt>
                <c:pt idx="216">
                  <c:v>40</c:v>
                </c:pt>
                <c:pt idx="217">
                  <c:v>40</c:v>
                </c:pt>
                <c:pt idx="218">
                  <c:v>40</c:v>
                </c:pt>
                <c:pt idx="219">
                  <c:v>50</c:v>
                </c:pt>
                <c:pt idx="220">
                  <c:v>50</c:v>
                </c:pt>
                <c:pt idx="221">
                  <c:v>50</c:v>
                </c:pt>
                <c:pt idx="222">
                  <c:v>50</c:v>
                </c:pt>
                <c:pt idx="223">
                  <c:v>50</c:v>
                </c:pt>
                <c:pt idx="224">
                  <c:v>50</c:v>
                </c:pt>
                <c:pt idx="225">
                  <c:v>50</c:v>
                </c:pt>
                <c:pt idx="226">
                  <c:v>50</c:v>
                </c:pt>
                <c:pt idx="227">
                  <c:v>50</c:v>
                </c:pt>
                <c:pt idx="228">
                  <c:v>45</c:v>
                </c:pt>
                <c:pt idx="229">
                  <c:v>45</c:v>
                </c:pt>
                <c:pt idx="230">
                  <c:v>45</c:v>
                </c:pt>
                <c:pt idx="231">
                  <c:v>45</c:v>
                </c:pt>
                <c:pt idx="232">
                  <c:v>50</c:v>
                </c:pt>
                <c:pt idx="233">
                  <c:v>50</c:v>
                </c:pt>
                <c:pt idx="234">
                  <c:v>50</c:v>
                </c:pt>
                <c:pt idx="235">
                  <c:v>50</c:v>
                </c:pt>
                <c:pt idx="236">
                  <c:v>50</c:v>
                </c:pt>
                <c:pt idx="237">
                  <c:v>50</c:v>
                </c:pt>
                <c:pt idx="238">
                  <c:v>50</c:v>
                </c:pt>
                <c:pt idx="239">
                  <c:v>55</c:v>
                </c:pt>
                <c:pt idx="240">
                  <c:v>45</c:v>
                </c:pt>
                <c:pt idx="241">
                  <c:v>45</c:v>
                </c:pt>
                <c:pt idx="242">
                  <c:v>60</c:v>
                </c:pt>
                <c:pt idx="243">
                  <c:v>60</c:v>
                </c:pt>
                <c:pt idx="244">
                  <c:v>60</c:v>
                </c:pt>
                <c:pt idx="245">
                  <c:v>60</c:v>
                </c:pt>
                <c:pt idx="246">
                  <c:v>80</c:v>
                </c:pt>
                <c:pt idx="247">
                  <c:v>80</c:v>
                </c:pt>
                <c:pt idx="248">
                  <c:v>60</c:v>
                </c:pt>
                <c:pt idx="249">
                  <c:v>60</c:v>
                </c:pt>
                <c:pt idx="250">
                  <c:v>60</c:v>
                </c:pt>
                <c:pt idx="251">
                  <c:v>60</c:v>
                </c:pt>
                <c:pt idx="252">
                  <c:v>60</c:v>
                </c:pt>
                <c:pt idx="253">
                  <c:v>60</c:v>
                </c:pt>
                <c:pt idx="254">
                  <c:v>55</c:v>
                </c:pt>
                <c:pt idx="255">
                  <c:v>55</c:v>
                </c:pt>
                <c:pt idx="256">
                  <c:v>55</c:v>
                </c:pt>
                <c:pt idx="257">
                  <c:v>55</c:v>
                </c:pt>
                <c:pt idx="258">
                  <c:v>70</c:v>
                </c:pt>
                <c:pt idx="259">
                  <c:v>70</c:v>
                </c:pt>
                <c:pt idx="260">
                  <c:v>70</c:v>
                </c:pt>
                <c:pt idx="261">
                  <c:v>70</c:v>
                </c:pt>
                <c:pt idx="262">
                  <c:v>70</c:v>
                </c:pt>
                <c:pt idx="263">
                  <c:v>70</c:v>
                </c:pt>
                <c:pt idx="264">
                  <c:v>70</c:v>
                </c:pt>
                <c:pt idx="265">
                  <c:v>70</c:v>
                </c:pt>
                <c:pt idx="266">
                  <c:v>70</c:v>
                </c:pt>
                <c:pt idx="267">
                  <c:v>70</c:v>
                </c:pt>
                <c:pt idx="268">
                  <c:v>70</c:v>
                </c:pt>
                <c:pt idx="269">
                  <c:v>70</c:v>
                </c:pt>
                <c:pt idx="270">
                  <c:v>70</c:v>
                </c:pt>
                <c:pt idx="271">
                  <c:v>70</c:v>
                </c:pt>
                <c:pt idx="272">
                  <c:v>70</c:v>
                </c:pt>
                <c:pt idx="273">
                  <c:v>70</c:v>
                </c:pt>
                <c:pt idx="274">
                  <c:v>70</c:v>
                </c:pt>
                <c:pt idx="275">
                  <c:v>70</c:v>
                </c:pt>
                <c:pt idx="276">
                  <c:v>70</c:v>
                </c:pt>
                <c:pt idx="277">
                  <c:v>60</c:v>
                </c:pt>
                <c:pt idx="278">
                  <c:v>60</c:v>
                </c:pt>
                <c:pt idx="279">
                  <c:v>60</c:v>
                </c:pt>
                <c:pt idx="280">
                  <c:v>60</c:v>
                </c:pt>
                <c:pt idx="281">
                  <c:v>60</c:v>
                </c:pt>
                <c:pt idx="282">
                  <c:v>55</c:v>
                </c:pt>
                <c:pt idx="283">
                  <c:v>55</c:v>
                </c:pt>
                <c:pt idx="284">
                  <c:v>55</c:v>
                </c:pt>
                <c:pt idx="285">
                  <c:v>55</c:v>
                </c:pt>
                <c:pt idx="286">
                  <c:v>55</c:v>
                </c:pt>
                <c:pt idx="287">
                  <c:v>55</c:v>
                </c:pt>
                <c:pt idx="288">
                  <c:v>55</c:v>
                </c:pt>
                <c:pt idx="289">
                  <c:v>55</c:v>
                </c:pt>
                <c:pt idx="290">
                  <c:v>55</c:v>
                </c:pt>
                <c:pt idx="291">
                  <c:v>55</c:v>
                </c:pt>
                <c:pt idx="292">
                  <c:v>55</c:v>
                </c:pt>
                <c:pt idx="293">
                  <c:v>55</c:v>
                </c:pt>
                <c:pt idx="294">
                  <c:v>55</c:v>
                </c:pt>
                <c:pt idx="295">
                  <c:v>55</c:v>
                </c:pt>
                <c:pt idx="296">
                  <c:v>55</c:v>
                </c:pt>
                <c:pt idx="297">
                  <c:v>55</c:v>
                </c:pt>
                <c:pt idx="298">
                  <c:v>55</c:v>
                </c:pt>
                <c:pt idx="299">
                  <c:v>55</c:v>
                </c:pt>
                <c:pt idx="300">
                  <c:v>55</c:v>
                </c:pt>
                <c:pt idx="301">
                  <c:v>43</c:v>
                </c:pt>
                <c:pt idx="302">
                  <c:v>43</c:v>
                </c:pt>
                <c:pt idx="303">
                  <c:v>55</c:v>
                </c:pt>
                <c:pt idx="304">
                  <c:v>66</c:v>
                </c:pt>
                <c:pt idx="305">
                  <c:v>66</c:v>
                </c:pt>
                <c:pt idx="306">
                  <c:v>66</c:v>
                </c:pt>
                <c:pt idx="307">
                  <c:v>66</c:v>
                </c:pt>
                <c:pt idx="308">
                  <c:v>66</c:v>
                </c:pt>
                <c:pt idx="309">
                  <c:v>66</c:v>
                </c:pt>
                <c:pt idx="310">
                  <c:v>66</c:v>
                </c:pt>
                <c:pt idx="311">
                  <c:v>80</c:v>
                </c:pt>
                <c:pt idx="312">
                  <c:v>80</c:v>
                </c:pt>
                <c:pt idx="313">
                  <c:v>80</c:v>
                </c:pt>
                <c:pt idx="314">
                  <c:v>80</c:v>
                </c:pt>
                <c:pt idx="315">
                  <c:v>80</c:v>
                </c:pt>
                <c:pt idx="316">
                  <c:v>80</c:v>
                </c:pt>
                <c:pt idx="317">
                  <c:v>80</c:v>
                </c:pt>
                <c:pt idx="318">
                  <c:v>80</c:v>
                </c:pt>
                <c:pt idx="319">
                  <c:v>80</c:v>
                </c:pt>
                <c:pt idx="320">
                  <c:v>80</c:v>
                </c:pt>
                <c:pt idx="321">
                  <c:v>51</c:v>
                </c:pt>
                <c:pt idx="322">
                  <c:v>51</c:v>
                </c:pt>
                <c:pt idx="323">
                  <c:v>51</c:v>
                </c:pt>
                <c:pt idx="324">
                  <c:v>51</c:v>
                </c:pt>
                <c:pt idx="325">
                  <c:v>93</c:v>
                </c:pt>
                <c:pt idx="326">
                  <c:v>35</c:v>
                </c:pt>
                <c:pt idx="327">
                  <c:v>36</c:v>
                </c:pt>
                <c:pt idx="328">
                  <c:v>40</c:v>
                </c:pt>
                <c:pt idx="329">
                  <c:v>37</c:v>
                </c:pt>
                <c:pt idx="330">
                  <c:v>37</c:v>
                </c:pt>
                <c:pt idx="331">
                  <c:v>37</c:v>
                </c:pt>
                <c:pt idx="332">
                  <c:v>37</c:v>
                </c:pt>
                <c:pt idx="333">
                  <c:v>37</c:v>
                </c:pt>
                <c:pt idx="334">
                  <c:v>37</c:v>
                </c:pt>
                <c:pt idx="335">
                  <c:v>37</c:v>
                </c:pt>
                <c:pt idx="336">
                  <c:v>37</c:v>
                </c:pt>
                <c:pt idx="337">
                  <c:v>37</c:v>
                </c:pt>
                <c:pt idx="338">
                  <c:v>37</c:v>
                </c:pt>
                <c:pt idx="339">
                  <c:v>37</c:v>
                </c:pt>
                <c:pt idx="340">
                  <c:v>37</c:v>
                </c:pt>
                <c:pt idx="341">
                  <c:v>37</c:v>
                </c:pt>
                <c:pt idx="342">
                  <c:v>43</c:v>
                </c:pt>
                <c:pt idx="343">
                  <c:v>43</c:v>
                </c:pt>
                <c:pt idx="344">
                  <c:v>43</c:v>
                </c:pt>
                <c:pt idx="345">
                  <c:v>43</c:v>
                </c:pt>
                <c:pt idx="346">
                  <c:v>43</c:v>
                </c:pt>
                <c:pt idx="347">
                  <c:v>37</c:v>
                </c:pt>
                <c:pt idx="348">
                  <c:v>60</c:v>
                </c:pt>
                <c:pt idx="349">
                  <c:v>60</c:v>
                </c:pt>
                <c:pt idx="350">
                  <c:v>60</c:v>
                </c:pt>
                <c:pt idx="351">
                  <c:v>60</c:v>
                </c:pt>
                <c:pt idx="352">
                  <c:v>60</c:v>
                </c:pt>
                <c:pt idx="353">
                  <c:v>60</c:v>
                </c:pt>
                <c:pt idx="354">
                  <c:v>60</c:v>
                </c:pt>
                <c:pt idx="355">
                  <c:v>48</c:v>
                </c:pt>
                <c:pt idx="356">
                  <c:v>48</c:v>
                </c:pt>
                <c:pt idx="357">
                  <c:v>48</c:v>
                </c:pt>
                <c:pt idx="358">
                  <c:v>48</c:v>
                </c:pt>
                <c:pt idx="359">
                  <c:v>55</c:v>
                </c:pt>
                <c:pt idx="360">
                  <c:v>55</c:v>
                </c:pt>
                <c:pt idx="361">
                  <c:v>55</c:v>
                </c:pt>
                <c:pt idx="362">
                  <c:v>55</c:v>
                </c:pt>
                <c:pt idx="363">
                  <c:v>55</c:v>
                </c:pt>
                <c:pt idx="364">
                  <c:v>63</c:v>
                </c:pt>
                <c:pt idx="365">
                  <c:v>63</c:v>
                </c:pt>
                <c:pt idx="366">
                  <c:v>63</c:v>
                </c:pt>
                <c:pt idx="367">
                  <c:v>63</c:v>
                </c:pt>
                <c:pt idx="368">
                  <c:v>50</c:v>
                </c:pt>
                <c:pt idx="369">
                  <c:v>50</c:v>
                </c:pt>
                <c:pt idx="370">
                  <c:v>50</c:v>
                </c:pt>
                <c:pt idx="371">
                  <c:v>50</c:v>
                </c:pt>
                <c:pt idx="372">
                  <c:v>62</c:v>
                </c:pt>
                <c:pt idx="373">
                  <c:v>62</c:v>
                </c:pt>
                <c:pt idx="374">
                  <c:v>62</c:v>
                </c:pt>
                <c:pt idx="375">
                  <c:v>62</c:v>
                </c:pt>
                <c:pt idx="376">
                  <c:v>62</c:v>
                </c:pt>
                <c:pt idx="377">
                  <c:v>62</c:v>
                </c:pt>
                <c:pt idx="378">
                  <c:v>62</c:v>
                </c:pt>
                <c:pt idx="379">
                  <c:v>62</c:v>
                </c:pt>
                <c:pt idx="380">
                  <c:v>43</c:v>
                </c:pt>
                <c:pt idx="381">
                  <c:v>60</c:v>
                </c:pt>
                <c:pt idx="382">
                  <c:v>35</c:v>
                </c:pt>
                <c:pt idx="383">
                  <c:v>35</c:v>
                </c:pt>
                <c:pt idx="384">
                  <c:v>37</c:v>
                </c:pt>
                <c:pt idx="385">
                  <c:v>43</c:v>
                </c:pt>
                <c:pt idx="386">
                  <c:v>43</c:v>
                </c:pt>
                <c:pt idx="387">
                  <c:v>43</c:v>
                </c:pt>
                <c:pt idx="388">
                  <c:v>43</c:v>
                </c:pt>
                <c:pt idx="389">
                  <c:v>43</c:v>
                </c:pt>
                <c:pt idx="390">
                  <c:v>43</c:v>
                </c:pt>
                <c:pt idx="391">
                  <c:v>43</c:v>
                </c:pt>
                <c:pt idx="392">
                  <c:v>43</c:v>
                </c:pt>
                <c:pt idx="393">
                  <c:v>43</c:v>
                </c:pt>
                <c:pt idx="394">
                  <c:v>60</c:v>
                </c:pt>
                <c:pt idx="395">
                  <c:v>60</c:v>
                </c:pt>
                <c:pt idx="396">
                  <c:v>60</c:v>
                </c:pt>
                <c:pt idx="397">
                  <c:v>60</c:v>
                </c:pt>
                <c:pt idx="398">
                  <c:v>60</c:v>
                </c:pt>
                <c:pt idx="399">
                  <c:v>43</c:v>
                </c:pt>
                <c:pt idx="400">
                  <c:v>43</c:v>
                </c:pt>
                <c:pt idx="401">
                  <c:v>43</c:v>
                </c:pt>
                <c:pt idx="402">
                  <c:v>43</c:v>
                </c:pt>
                <c:pt idx="403">
                  <c:v>43</c:v>
                </c:pt>
                <c:pt idx="404">
                  <c:v>43</c:v>
                </c:pt>
                <c:pt idx="405">
                  <c:v>43</c:v>
                </c:pt>
                <c:pt idx="406">
                  <c:v>43</c:v>
                </c:pt>
                <c:pt idx="407">
                  <c:v>55</c:v>
                </c:pt>
                <c:pt idx="408">
                  <c:v>55</c:v>
                </c:pt>
                <c:pt idx="409">
                  <c:v>55</c:v>
                </c:pt>
                <c:pt idx="410">
                  <c:v>55</c:v>
                </c:pt>
                <c:pt idx="411">
                  <c:v>55</c:v>
                </c:pt>
                <c:pt idx="412">
                  <c:v>55</c:v>
                </c:pt>
                <c:pt idx="413">
                  <c:v>55</c:v>
                </c:pt>
                <c:pt idx="414">
                  <c:v>55</c:v>
                </c:pt>
                <c:pt idx="415">
                  <c:v>55</c:v>
                </c:pt>
                <c:pt idx="416">
                  <c:v>55</c:v>
                </c:pt>
                <c:pt idx="417">
                  <c:v>55</c:v>
                </c:pt>
                <c:pt idx="418">
                  <c:v>55</c:v>
                </c:pt>
                <c:pt idx="419">
                  <c:v>55</c:v>
                </c:pt>
                <c:pt idx="420">
                  <c:v>55</c:v>
                </c:pt>
                <c:pt idx="421">
                  <c:v>55</c:v>
                </c:pt>
                <c:pt idx="422">
                  <c:v>55</c:v>
                </c:pt>
                <c:pt idx="423">
                  <c:v>55</c:v>
                </c:pt>
                <c:pt idx="424">
                  <c:v>55</c:v>
                </c:pt>
                <c:pt idx="425">
                  <c:v>55</c:v>
                </c:pt>
                <c:pt idx="426">
                  <c:v>55</c:v>
                </c:pt>
                <c:pt idx="427">
                  <c:v>55</c:v>
                </c:pt>
                <c:pt idx="428">
                  <c:v>55</c:v>
                </c:pt>
                <c:pt idx="429">
                  <c:v>55</c:v>
                </c:pt>
                <c:pt idx="430">
                  <c:v>55</c:v>
                </c:pt>
                <c:pt idx="431">
                  <c:v>55</c:v>
                </c:pt>
                <c:pt idx="432">
                  <c:v>55</c:v>
                </c:pt>
                <c:pt idx="433">
                  <c:v>55</c:v>
                </c:pt>
                <c:pt idx="434">
                  <c:v>55</c:v>
                </c:pt>
                <c:pt idx="435">
                  <c:v>55</c:v>
                </c:pt>
                <c:pt idx="436">
                  <c:v>55</c:v>
                </c:pt>
                <c:pt idx="437">
                  <c:v>55</c:v>
                </c:pt>
                <c:pt idx="438">
                  <c:v>70</c:v>
                </c:pt>
                <c:pt idx="439">
                  <c:v>70</c:v>
                </c:pt>
                <c:pt idx="440">
                  <c:v>70</c:v>
                </c:pt>
                <c:pt idx="441">
                  <c:v>70</c:v>
                </c:pt>
                <c:pt idx="442">
                  <c:v>60</c:v>
                </c:pt>
                <c:pt idx="443">
                  <c:v>60</c:v>
                </c:pt>
                <c:pt idx="444">
                  <c:v>60</c:v>
                </c:pt>
                <c:pt idx="445">
                  <c:v>60</c:v>
                </c:pt>
                <c:pt idx="446">
                  <c:v>60</c:v>
                </c:pt>
                <c:pt idx="447">
                  <c:v>50</c:v>
                </c:pt>
                <c:pt idx="448">
                  <c:v>50</c:v>
                </c:pt>
                <c:pt idx="449">
                  <c:v>50</c:v>
                </c:pt>
              </c:numCache>
            </c:numRef>
          </c:yVal>
          <c:smooth val="0"/>
          <c:extLst>
            <c:ext xmlns:c16="http://schemas.microsoft.com/office/drawing/2014/chart" uri="{C3380CC4-5D6E-409C-BE32-E72D297353CC}">
              <c16:uniqueId val="{00000001-6587-428A-AC33-AE3B8E6035D9}"/>
            </c:ext>
          </c:extLst>
        </c:ser>
        <c:dLbls>
          <c:showLegendKey val="0"/>
          <c:showVal val="0"/>
          <c:showCatName val="0"/>
          <c:showSerName val="0"/>
          <c:showPercent val="0"/>
          <c:showBubbleSize val="0"/>
        </c:dLbls>
        <c:axId val="1557105135"/>
        <c:axId val="1557104175"/>
      </c:scatterChart>
      <c:valAx>
        <c:axId val="15571051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7104175"/>
        <c:crosses val="autoZero"/>
        <c:crossBetween val="midCat"/>
      </c:valAx>
      <c:valAx>
        <c:axId val="15571041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710513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[DS1_C1_S6_Car_Data.xlsx]Task 6!PivotTable12</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pivotFmt>
    </c:pivotFmts>
    <c:plotArea>
      <c:layout/>
      <c:barChart>
        <c:barDir val="col"/>
        <c:grouping val="clustered"/>
        <c:varyColors val="0"/>
        <c:ser>
          <c:idx val="0"/>
          <c:order val="0"/>
          <c:tx>
            <c:strRef>
              <c:f>'Task 6'!$B$5</c:f>
              <c:strCache>
                <c:ptCount val="1"/>
                <c:pt idx="0">
                  <c:v>Total</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EA51-420B-B37D-D935D4F7247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6'!$A$6:$A$16</c:f>
              <c:strCache>
                <c:ptCount val="10"/>
                <c:pt idx="0">
                  <c:v>Mahindra</c:v>
                </c:pt>
                <c:pt idx="1">
                  <c:v>Suzuki</c:v>
                </c:pt>
                <c:pt idx="2">
                  <c:v>Renault</c:v>
                </c:pt>
                <c:pt idx="3">
                  <c:v>Tata</c:v>
                </c:pt>
                <c:pt idx="4">
                  <c:v>Hyundai</c:v>
                </c:pt>
                <c:pt idx="5">
                  <c:v>Toyota</c:v>
                </c:pt>
                <c:pt idx="6">
                  <c:v>Volkswagen</c:v>
                </c:pt>
                <c:pt idx="7">
                  <c:v>Skoda</c:v>
                </c:pt>
                <c:pt idx="8">
                  <c:v>Bmw</c:v>
                </c:pt>
                <c:pt idx="9">
                  <c:v>Ford</c:v>
                </c:pt>
              </c:strCache>
            </c:strRef>
          </c:cat>
          <c:val>
            <c:numRef>
              <c:f>'Task 6'!$B$6:$B$16</c:f>
              <c:numCache>
                <c:formatCode>General</c:formatCode>
                <c:ptCount val="10"/>
                <c:pt idx="0">
                  <c:v>80</c:v>
                </c:pt>
                <c:pt idx="1">
                  <c:v>28.4</c:v>
                </c:pt>
                <c:pt idx="2">
                  <c:v>25.17</c:v>
                </c:pt>
                <c:pt idx="3">
                  <c:v>24.12</c:v>
                </c:pt>
                <c:pt idx="4">
                  <c:v>24</c:v>
                </c:pt>
                <c:pt idx="5">
                  <c:v>20.32</c:v>
                </c:pt>
                <c:pt idx="6">
                  <c:v>19</c:v>
                </c:pt>
                <c:pt idx="7">
                  <c:v>18</c:v>
                </c:pt>
                <c:pt idx="8">
                  <c:v>18</c:v>
                </c:pt>
                <c:pt idx="9">
                  <c:v>17</c:v>
                </c:pt>
              </c:numCache>
            </c:numRef>
          </c:val>
          <c:extLst>
            <c:ext xmlns:c16="http://schemas.microsoft.com/office/drawing/2014/chart" uri="{C3380CC4-5D6E-409C-BE32-E72D297353CC}">
              <c16:uniqueId val="{00000002-EA51-420B-B37D-D935D4F72470}"/>
            </c:ext>
          </c:extLst>
        </c:ser>
        <c:dLbls>
          <c:dLblPos val="outEnd"/>
          <c:showLegendKey val="0"/>
          <c:showVal val="1"/>
          <c:showCatName val="0"/>
          <c:showSerName val="0"/>
          <c:showPercent val="0"/>
          <c:showBubbleSize val="0"/>
        </c:dLbls>
        <c:gapWidth val="219"/>
        <c:overlap val="-27"/>
        <c:axId val="1739426463"/>
        <c:axId val="1739428863"/>
      </c:barChart>
      <c:catAx>
        <c:axId val="17394264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9428863"/>
        <c:crosses val="autoZero"/>
        <c:auto val="1"/>
        <c:lblAlgn val="ctr"/>
        <c:lblOffset val="100"/>
        <c:noMultiLvlLbl val="0"/>
      </c:catAx>
      <c:valAx>
        <c:axId val="1739428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94264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[DS1_C1_S6_Car_Data.xlsx]Task 8(b)!PivotTable2</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8(b)'!$B$3</c:f>
              <c:strCache>
                <c:ptCount val="1"/>
                <c:pt idx="0">
                  <c:v>Average of Boot_Space_litre</c:v>
                </c:pt>
              </c:strCache>
            </c:strRef>
          </c:tx>
          <c:spPr>
            <a:solidFill>
              <a:schemeClr val="accent1"/>
            </a:solidFill>
            <a:ln>
              <a:noFill/>
            </a:ln>
            <a:effectLst/>
          </c:spPr>
          <c:invertIfNegative val="0"/>
          <c:cat>
            <c:strRef>
              <c:f>'Task 8(b)'!$A$4:$A$14</c:f>
              <c:strCache>
                <c:ptCount val="10"/>
                <c:pt idx="0">
                  <c:v>Bmw</c:v>
                </c:pt>
                <c:pt idx="1">
                  <c:v>Ford</c:v>
                </c:pt>
                <c:pt idx="2">
                  <c:v>Hyundai</c:v>
                </c:pt>
                <c:pt idx="3">
                  <c:v>Mahindra</c:v>
                </c:pt>
                <c:pt idx="4">
                  <c:v>Renault</c:v>
                </c:pt>
                <c:pt idx="5">
                  <c:v>Skoda</c:v>
                </c:pt>
                <c:pt idx="6">
                  <c:v>Suzuki</c:v>
                </c:pt>
                <c:pt idx="7">
                  <c:v>Tata</c:v>
                </c:pt>
                <c:pt idx="8">
                  <c:v>Toyota</c:v>
                </c:pt>
                <c:pt idx="9">
                  <c:v>Volkswagen</c:v>
                </c:pt>
              </c:strCache>
            </c:strRef>
          </c:cat>
          <c:val>
            <c:numRef>
              <c:f>'Task 8(b)'!$B$4:$B$14</c:f>
              <c:numCache>
                <c:formatCode>0.0</c:formatCode>
                <c:ptCount val="10"/>
                <c:pt idx="0">
                  <c:v>451.79411764705884</c:v>
                </c:pt>
                <c:pt idx="1">
                  <c:v>329.13043478260869</c:v>
                </c:pt>
                <c:pt idx="2">
                  <c:v>363.83505154639175</c:v>
                </c:pt>
                <c:pt idx="3">
                  <c:v>278.58241758241758</c:v>
                </c:pt>
                <c:pt idx="4">
                  <c:v>387.33333333333331</c:v>
                </c:pt>
                <c:pt idx="5">
                  <c:v>537.90697674418607</c:v>
                </c:pt>
                <c:pt idx="6">
                  <c:v>315.65972222222223</c:v>
                </c:pt>
                <c:pt idx="7">
                  <c:v>331.69473684210527</c:v>
                </c:pt>
                <c:pt idx="8">
                  <c:v>400.47457627118644</c:v>
                </c:pt>
                <c:pt idx="9">
                  <c:v>408.64705882352939</c:v>
                </c:pt>
              </c:numCache>
            </c:numRef>
          </c:val>
          <c:extLst>
            <c:ext xmlns:c16="http://schemas.microsoft.com/office/drawing/2014/chart" uri="{C3380CC4-5D6E-409C-BE32-E72D297353CC}">
              <c16:uniqueId val="{00000000-CD85-48DE-A762-8B4ABFA15C17}"/>
            </c:ext>
          </c:extLst>
        </c:ser>
        <c:ser>
          <c:idx val="1"/>
          <c:order val="1"/>
          <c:tx>
            <c:strRef>
              <c:f>'Task 8(b)'!$C$3</c:f>
              <c:strCache>
                <c:ptCount val="1"/>
                <c:pt idx="0">
                  <c:v>Average of Seating_Capacity</c:v>
                </c:pt>
              </c:strCache>
            </c:strRef>
          </c:tx>
          <c:spPr>
            <a:solidFill>
              <a:schemeClr val="accent2"/>
            </a:solidFill>
            <a:ln>
              <a:noFill/>
            </a:ln>
            <a:effectLst/>
          </c:spPr>
          <c:invertIfNegative val="0"/>
          <c:cat>
            <c:strRef>
              <c:f>'Task 8(b)'!$A$4:$A$14</c:f>
              <c:strCache>
                <c:ptCount val="10"/>
                <c:pt idx="0">
                  <c:v>Bmw</c:v>
                </c:pt>
                <c:pt idx="1">
                  <c:v>Ford</c:v>
                </c:pt>
                <c:pt idx="2">
                  <c:v>Hyundai</c:v>
                </c:pt>
                <c:pt idx="3">
                  <c:v>Mahindra</c:v>
                </c:pt>
                <c:pt idx="4">
                  <c:v>Renault</c:v>
                </c:pt>
                <c:pt idx="5">
                  <c:v>Skoda</c:v>
                </c:pt>
                <c:pt idx="6">
                  <c:v>Suzuki</c:v>
                </c:pt>
                <c:pt idx="7">
                  <c:v>Tata</c:v>
                </c:pt>
                <c:pt idx="8">
                  <c:v>Toyota</c:v>
                </c:pt>
                <c:pt idx="9">
                  <c:v>Volkswagen</c:v>
                </c:pt>
              </c:strCache>
            </c:strRef>
          </c:cat>
          <c:val>
            <c:numRef>
              <c:f>'Task 8(b)'!$C$4:$C$14</c:f>
              <c:numCache>
                <c:formatCode>0.0</c:formatCode>
                <c:ptCount val="10"/>
                <c:pt idx="0">
                  <c:v>4.5945945945945947</c:v>
                </c:pt>
                <c:pt idx="1">
                  <c:v>5.1162790697674421</c:v>
                </c:pt>
                <c:pt idx="2">
                  <c:v>4.9923076923076923</c:v>
                </c:pt>
                <c:pt idx="3">
                  <c:v>6.5254237288135597</c:v>
                </c:pt>
                <c:pt idx="4">
                  <c:v>5.6857142857142859</c:v>
                </c:pt>
                <c:pt idx="5">
                  <c:v>5.0465116279069768</c:v>
                </c:pt>
                <c:pt idx="6">
                  <c:v>5.2147239263803682</c:v>
                </c:pt>
                <c:pt idx="7">
                  <c:v>5.24</c:v>
                </c:pt>
                <c:pt idx="8">
                  <c:v>5.6707317073170733</c:v>
                </c:pt>
                <c:pt idx="9">
                  <c:v>5</c:v>
                </c:pt>
              </c:numCache>
            </c:numRef>
          </c:val>
          <c:extLst>
            <c:ext xmlns:c16="http://schemas.microsoft.com/office/drawing/2014/chart" uri="{C3380CC4-5D6E-409C-BE32-E72D297353CC}">
              <c16:uniqueId val="{00000001-CD85-48DE-A762-8B4ABFA15C17}"/>
            </c:ext>
          </c:extLst>
        </c:ser>
        <c:dLbls>
          <c:showLegendKey val="0"/>
          <c:showVal val="0"/>
          <c:showCatName val="0"/>
          <c:showSerName val="0"/>
          <c:showPercent val="0"/>
          <c:showBubbleSize val="0"/>
        </c:dLbls>
        <c:gapWidth val="219"/>
        <c:overlap val="-27"/>
        <c:axId val="319506447"/>
        <c:axId val="319260623"/>
      </c:barChart>
      <c:catAx>
        <c:axId val="319506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9260623"/>
        <c:crosses val="autoZero"/>
        <c:auto val="1"/>
        <c:lblAlgn val="ctr"/>
        <c:lblOffset val="100"/>
        <c:noMultiLvlLbl val="0"/>
      </c:catAx>
      <c:valAx>
        <c:axId val="319260623"/>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95064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[DS1_C1_S6_Car_Data.xlsx]Task 10!PivotTable1</c:name>
    <c:fmtId val="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pivotFmt>
      <c:pivotFmt>
        <c:idx val="2"/>
        <c:spPr>
          <a:solidFill>
            <a:schemeClr val="accent2"/>
          </a:solidFill>
          <a:ln>
            <a:noFill/>
          </a:ln>
          <a:effectLst/>
        </c:spPr>
      </c:pivotFmt>
      <c:pivotFmt>
        <c:idx val="3"/>
        <c:spPr>
          <a:solidFill>
            <a:schemeClr val="accent1"/>
          </a:solidFill>
          <a:ln>
            <a:noFill/>
          </a:ln>
          <a:effectLst/>
        </c:spPr>
      </c:pivotFmt>
      <c:pivotFmt>
        <c:idx val="4"/>
        <c:spPr>
          <a:solidFill>
            <a:schemeClr val="accent2"/>
          </a:solidFill>
          <a:ln>
            <a:noFill/>
          </a:ln>
          <a:effectLst/>
        </c:spPr>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pivotFmt>
      <c:pivotFmt>
        <c:idx val="7"/>
        <c:spPr>
          <a:solidFill>
            <a:schemeClr val="accent2"/>
          </a:solidFill>
          <a:ln>
            <a:noFill/>
          </a:ln>
          <a:effectLst/>
        </c:spPr>
      </c:pivotFmt>
      <c:pivotFmt>
        <c:idx val="8"/>
        <c:spPr>
          <a:solidFill>
            <a:schemeClr val="accent2"/>
          </a:solidFill>
          <a:ln>
            <a:noFill/>
          </a:ln>
          <a:effectLst/>
        </c:spPr>
      </c:pivotFmt>
      <c:pivotFmt>
        <c:idx val="9"/>
        <c:spPr>
          <a:solidFill>
            <a:schemeClr val="accent1"/>
          </a:solidFill>
          <a:ln>
            <a:noFill/>
          </a:ln>
          <a:effectLst/>
        </c:spPr>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pivotFmt>
      <c:pivotFmt>
        <c:idx val="12"/>
        <c:spPr>
          <a:solidFill>
            <a:schemeClr val="accent2"/>
          </a:solidFill>
          <a:ln>
            <a:noFill/>
          </a:ln>
          <a:effectLst/>
        </c:spPr>
      </c:pivotFmt>
      <c:pivotFmt>
        <c:idx val="13"/>
        <c:spPr>
          <a:solidFill>
            <a:schemeClr val="accent2"/>
          </a:solidFill>
          <a:ln>
            <a:noFill/>
          </a:ln>
          <a:effectLst/>
        </c:spPr>
      </c:pivotFmt>
      <c:pivotFmt>
        <c:idx val="14"/>
        <c:spPr>
          <a:solidFill>
            <a:schemeClr val="accent1"/>
          </a:solidFill>
          <a:ln>
            <a:noFill/>
          </a:ln>
          <a:effectLst/>
        </c:spPr>
      </c:pivotFmt>
    </c:pivotFmts>
    <c:plotArea>
      <c:layout/>
      <c:barChart>
        <c:barDir val="col"/>
        <c:grouping val="clustered"/>
        <c:varyColors val="0"/>
        <c:ser>
          <c:idx val="0"/>
          <c:order val="0"/>
          <c:tx>
            <c:strRef>
              <c:f>'Task 10'!$B$5</c:f>
              <c:strCache>
                <c:ptCount val="1"/>
                <c:pt idx="0">
                  <c:v>Total</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9F58-4FBE-AF00-5F580FBC281A}"/>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9F58-4FBE-AF00-5F580FBC281A}"/>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9F58-4FBE-AF00-5F580FBC281A}"/>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9F58-4FBE-AF00-5F580FBC281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10'!$A$6:$A$14</c:f>
              <c:strCache>
                <c:ptCount val="8"/>
                <c:pt idx="0">
                  <c:v>Suzuki</c:v>
                </c:pt>
                <c:pt idx="1">
                  <c:v>Hyundai</c:v>
                </c:pt>
                <c:pt idx="2">
                  <c:v>Tata</c:v>
                </c:pt>
                <c:pt idx="3">
                  <c:v>Mahindra</c:v>
                </c:pt>
                <c:pt idx="4">
                  <c:v>Toyota</c:v>
                </c:pt>
                <c:pt idx="5">
                  <c:v>Renault</c:v>
                </c:pt>
                <c:pt idx="6">
                  <c:v>Ford</c:v>
                </c:pt>
                <c:pt idx="7">
                  <c:v>Volkswagen</c:v>
                </c:pt>
              </c:strCache>
            </c:strRef>
          </c:cat>
          <c:val>
            <c:numRef>
              <c:f>'Task 10'!$B$6:$B$14</c:f>
              <c:numCache>
                <c:formatCode>General</c:formatCode>
                <c:ptCount val="8"/>
                <c:pt idx="0">
                  <c:v>96</c:v>
                </c:pt>
                <c:pt idx="1">
                  <c:v>46</c:v>
                </c:pt>
                <c:pt idx="2">
                  <c:v>36</c:v>
                </c:pt>
                <c:pt idx="3">
                  <c:v>27</c:v>
                </c:pt>
                <c:pt idx="4">
                  <c:v>25</c:v>
                </c:pt>
                <c:pt idx="5">
                  <c:v>12</c:v>
                </c:pt>
                <c:pt idx="6">
                  <c:v>11</c:v>
                </c:pt>
                <c:pt idx="7">
                  <c:v>10</c:v>
                </c:pt>
              </c:numCache>
            </c:numRef>
          </c:val>
          <c:extLst>
            <c:ext xmlns:c16="http://schemas.microsoft.com/office/drawing/2014/chart" uri="{C3380CC4-5D6E-409C-BE32-E72D297353CC}">
              <c16:uniqueId val="{00000008-9F58-4FBE-AF00-5F580FBC281A}"/>
            </c:ext>
          </c:extLst>
        </c:ser>
        <c:dLbls>
          <c:dLblPos val="outEnd"/>
          <c:showLegendKey val="0"/>
          <c:showVal val="1"/>
          <c:showCatName val="0"/>
          <c:showSerName val="0"/>
          <c:showPercent val="0"/>
          <c:showBubbleSize val="0"/>
        </c:dLbls>
        <c:gapWidth val="219"/>
        <c:overlap val="-27"/>
        <c:axId val="1441047343"/>
        <c:axId val="1441047823"/>
      </c:barChart>
      <c:catAx>
        <c:axId val="1441047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1047823"/>
        <c:crosses val="autoZero"/>
        <c:auto val="1"/>
        <c:lblAlgn val="ctr"/>
        <c:lblOffset val="100"/>
        <c:noMultiLvlLbl val="0"/>
      </c:catAx>
      <c:valAx>
        <c:axId val="1441047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10473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[DS1_C1_S6_Car_Data.xlsx]Task 10!PivotTable35</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pivotFmt>
      <c:pivotFmt>
        <c:idx val="2"/>
        <c:spPr>
          <a:solidFill>
            <a:schemeClr val="accent2"/>
          </a:solidFill>
          <a:ln>
            <a:noFill/>
          </a:ln>
          <a:effectLst/>
        </c:spPr>
      </c:pivotFmt>
      <c:pivotFmt>
        <c:idx val="3"/>
        <c:spPr>
          <a:solidFill>
            <a:schemeClr val="accent2"/>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pivotFmt>
      <c:pivotFmt>
        <c:idx val="6"/>
        <c:spPr>
          <a:solidFill>
            <a:schemeClr val="accent2"/>
          </a:solidFill>
          <a:ln>
            <a:noFill/>
          </a:ln>
          <a:effectLst/>
        </c:spPr>
      </c:pivotFmt>
      <c:pivotFmt>
        <c:idx val="7"/>
        <c:spPr>
          <a:solidFill>
            <a:schemeClr val="accent2"/>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pivotFmt>
      <c:pivotFmt>
        <c:idx val="10"/>
        <c:spPr>
          <a:solidFill>
            <a:schemeClr val="accent2"/>
          </a:solidFill>
          <a:ln>
            <a:noFill/>
          </a:ln>
          <a:effectLst/>
        </c:spPr>
      </c:pivotFmt>
      <c:pivotFmt>
        <c:idx val="11"/>
        <c:spPr>
          <a:solidFill>
            <a:schemeClr val="accent2"/>
          </a:solidFill>
          <a:ln>
            <a:noFill/>
          </a:ln>
          <a:effectLst/>
        </c:spPr>
      </c:pivotFmt>
    </c:pivotFmts>
    <c:plotArea>
      <c:layout/>
      <c:barChart>
        <c:barDir val="col"/>
        <c:grouping val="clustered"/>
        <c:varyColors val="0"/>
        <c:ser>
          <c:idx val="0"/>
          <c:order val="0"/>
          <c:tx>
            <c:strRef>
              <c:f>'Task 10'!$B$24</c:f>
              <c:strCache>
                <c:ptCount val="1"/>
                <c:pt idx="0">
                  <c:v>Total</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C7ED-4754-8B80-02A3BFF4CA82}"/>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C7ED-4754-8B80-02A3BFF4CA82}"/>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C7ED-4754-8B80-02A3BFF4CA8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10'!$A$25:$A$34</c:f>
              <c:strCache>
                <c:ptCount val="9"/>
                <c:pt idx="0">
                  <c:v>Hyundai</c:v>
                </c:pt>
                <c:pt idx="1">
                  <c:v>Skoda</c:v>
                </c:pt>
                <c:pt idx="2">
                  <c:v>Toyota</c:v>
                </c:pt>
                <c:pt idx="3">
                  <c:v>Suzuki</c:v>
                </c:pt>
                <c:pt idx="4">
                  <c:v>Volkswagen</c:v>
                </c:pt>
                <c:pt idx="5">
                  <c:v>Tata</c:v>
                </c:pt>
                <c:pt idx="6">
                  <c:v>Bmw</c:v>
                </c:pt>
                <c:pt idx="7">
                  <c:v>Ford</c:v>
                </c:pt>
                <c:pt idx="8">
                  <c:v>Mahindra</c:v>
                </c:pt>
              </c:strCache>
            </c:strRef>
          </c:cat>
          <c:val>
            <c:numRef>
              <c:f>'Task 10'!$B$25:$B$34</c:f>
              <c:numCache>
                <c:formatCode>General</c:formatCode>
                <c:ptCount val="9"/>
                <c:pt idx="0">
                  <c:v>44</c:v>
                </c:pt>
                <c:pt idx="1">
                  <c:v>39</c:v>
                </c:pt>
                <c:pt idx="2">
                  <c:v>32</c:v>
                </c:pt>
                <c:pt idx="3">
                  <c:v>31</c:v>
                </c:pt>
                <c:pt idx="4">
                  <c:v>22</c:v>
                </c:pt>
                <c:pt idx="5">
                  <c:v>20</c:v>
                </c:pt>
                <c:pt idx="6">
                  <c:v>16</c:v>
                </c:pt>
                <c:pt idx="7">
                  <c:v>13</c:v>
                </c:pt>
                <c:pt idx="8">
                  <c:v>6</c:v>
                </c:pt>
              </c:numCache>
            </c:numRef>
          </c:val>
          <c:extLst>
            <c:ext xmlns:c16="http://schemas.microsoft.com/office/drawing/2014/chart" uri="{C3380CC4-5D6E-409C-BE32-E72D297353CC}">
              <c16:uniqueId val="{00000006-C7ED-4754-8B80-02A3BFF4CA82}"/>
            </c:ext>
          </c:extLst>
        </c:ser>
        <c:dLbls>
          <c:dLblPos val="outEnd"/>
          <c:showLegendKey val="0"/>
          <c:showVal val="1"/>
          <c:showCatName val="0"/>
          <c:showSerName val="0"/>
          <c:showPercent val="0"/>
          <c:showBubbleSize val="0"/>
        </c:dLbls>
        <c:gapWidth val="219"/>
        <c:overlap val="-27"/>
        <c:axId val="1332506751"/>
        <c:axId val="1332507711"/>
      </c:barChart>
      <c:catAx>
        <c:axId val="13325067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2507711"/>
        <c:crosses val="autoZero"/>
        <c:auto val="1"/>
        <c:lblAlgn val="ctr"/>
        <c:lblOffset val="100"/>
        <c:noMultiLvlLbl val="0"/>
      </c:catAx>
      <c:valAx>
        <c:axId val="1332507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25067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'[DS1_C1_S6_Car_Data.xlsx]Task 4'!$A$5:$A$214</cx:f>
        <cx:lvl ptCount="210">
          <cx:pt idx="0">Bmw</cx:pt>
          <cx:pt idx="1">Bmw</cx:pt>
          <cx:pt idx="2">Bmw</cx:pt>
          <cx:pt idx="3">Bmw</cx:pt>
          <cx:pt idx="4">Bmw</cx:pt>
          <cx:pt idx="5">Bmw</cx:pt>
          <cx:pt idx="6">Bmw</cx:pt>
          <cx:pt idx="7">Bmw</cx:pt>
          <cx:pt idx="8">Bmw</cx:pt>
          <cx:pt idx="9">Bmw</cx:pt>
          <cx:pt idx="10">Bmw</cx:pt>
          <cx:pt idx="11">Bmw</cx:pt>
          <cx:pt idx="12">Bmw</cx:pt>
          <cx:pt idx="13">Bmw</cx:pt>
          <cx:pt idx="14">Bmw</cx:pt>
          <cx:pt idx="15">Bmw</cx:pt>
          <cx:pt idx="16">Ford</cx:pt>
          <cx:pt idx="17">Ford</cx:pt>
          <cx:pt idx="18">Ford</cx:pt>
          <cx:pt idx="19">Ford</cx:pt>
          <cx:pt idx="20">Ford</cx:pt>
          <cx:pt idx="21">Hyundai</cx:pt>
          <cx:pt idx="22">Hyundai</cx:pt>
          <cx:pt idx="23">Hyundai</cx:pt>
          <cx:pt idx="24">Hyundai</cx:pt>
          <cx:pt idx="25">Hyundai</cx:pt>
          <cx:pt idx="26">Hyundai</cx:pt>
          <cx:pt idx="27">Hyundai</cx:pt>
          <cx:pt idx="28">Hyundai</cx:pt>
          <cx:pt idx="29">Hyundai</cx:pt>
          <cx:pt idx="30">Hyundai</cx:pt>
          <cx:pt idx="31">Hyundai</cx:pt>
          <cx:pt idx="32">Hyundai</cx:pt>
          <cx:pt idx="33">Hyundai</cx:pt>
          <cx:pt idx="34">Hyundai</cx:pt>
          <cx:pt idx="35">Hyundai</cx:pt>
          <cx:pt idx="36">Hyundai</cx:pt>
          <cx:pt idx="37">Hyundai</cx:pt>
          <cx:pt idx="38">Hyundai</cx:pt>
          <cx:pt idx="39">Hyundai</cx:pt>
          <cx:pt idx="40">Hyundai</cx:pt>
          <cx:pt idx="41">Hyundai</cx:pt>
          <cx:pt idx="42">Hyundai</cx:pt>
          <cx:pt idx="43">Hyundai</cx:pt>
          <cx:pt idx="44">Hyundai</cx:pt>
          <cx:pt idx="45">Hyundai</cx:pt>
          <cx:pt idx="46">Hyundai</cx:pt>
          <cx:pt idx="47">Hyundai</cx:pt>
          <cx:pt idx="48">Hyundai</cx:pt>
          <cx:pt idx="49">Hyundai</cx:pt>
          <cx:pt idx="50">Hyundai</cx:pt>
          <cx:pt idx="51">Hyundai</cx:pt>
          <cx:pt idx="52">Hyundai</cx:pt>
          <cx:pt idx="53">Hyundai</cx:pt>
          <cx:pt idx="54">Hyundai</cx:pt>
          <cx:pt idx="55">Hyundai</cx:pt>
          <cx:pt idx="56">Hyundai</cx:pt>
          <cx:pt idx="57">Hyundai</cx:pt>
          <cx:pt idx="58">Hyundai</cx:pt>
          <cx:pt idx="59">Hyundai</cx:pt>
          <cx:pt idx="60">Hyundai</cx:pt>
          <cx:pt idx="61">Hyundai</cx:pt>
          <cx:pt idx="62">Hyundai</cx:pt>
          <cx:pt idx="63">Hyundai</cx:pt>
          <cx:pt idx="64">Hyundai</cx:pt>
          <cx:pt idx="65">Hyundai</cx:pt>
          <cx:pt idx="66">Hyundai</cx:pt>
          <cx:pt idx="67">Hyundai</cx:pt>
          <cx:pt idx="68">Hyundai</cx:pt>
          <cx:pt idx="69">Hyundai</cx:pt>
          <cx:pt idx="70">Hyundai</cx:pt>
          <cx:pt idx="71">Hyundai</cx:pt>
          <cx:pt idx="72">Hyundai</cx:pt>
          <cx:pt idx="73">Hyundai</cx:pt>
          <cx:pt idx="74">Hyundai</cx:pt>
          <cx:pt idx="75">Hyundai</cx:pt>
          <cx:pt idx="76">Hyundai</cx:pt>
          <cx:pt idx="77">Hyundai</cx:pt>
          <cx:pt idx="78">Hyundai</cx:pt>
          <cx:pt idx="79">Hyundai</cx:pt>
          <cx:pt idx="80">Hyundai</cx:pt>
          <cx:pt idx="81">Hyundai</cx:pt>
          <cx:pt idx="82">Hyundai</cx:pt>
          <cx:pt idx="83">Hyundai</cx:pt>
          <cx:pt idx="84">Hyundai</cx:pt>
          <cx:pt idx="85">Hyundai</cx:pt>
          <cx:pt idx="86">Hyundai</cx:pt>
          <cx:pt idx="87">Hyundai</cx:pt>
          <cx:pt idx="88">Hyundai</cx:pt>
          <cx:pt idx="89">Mahindra</cx:pt>
          <cx:pt idx="90">Mahindra</cx:pt>
          <cx:pt idx="91">Mahindra</cx:pt>
          <cx:pt idx="92">Mahindra</cx:pt>
          <cx:pt idx="93">Mahindra</cx:pt>
          <cx:pt idx="94">Mahindra</cx:pt>
          <cx:pt idx="95">Mahindra</cx:pt>
          <cx:pt idx="96">Mahindra</cx:pt>
          <cx:pt idx="97">Mahindra</cx:pt>
          <cx:pt idx="98">Mahindra</cx:pt>
          <cx:pt idx="99">Mahindra</cx:pt>
          <cx:pt idx="100">Mahindra</cx:pt>
          <cx:pt idx="101">Mahindra</cx:pt>
          <cx:pt idx="102">Mahindra</cx:pt>
          <cx:pt idx="103">Mahindra</cx:pt>
          <cx:pt idx="104">Mahindra</cx:pt>
          <cx:pt idx="105">Mahindra</cx:pt>
          <cx:pt idx="106">Mahindra</cx:pt>
          <cx:pt idx="107">Mahindra</cx:pt>
          <cx:pt idx="108">Mahindra</cx:pt>
          <cx:pt idx="109">Mahindra</cx:pt>
          <cx:pt idx="110">Mahindra</cx:pt>
          <cx:pt idx="111">Mahindra</cx:pt>
          <cx:pt idx="112">Mahindra</cx:pt>
          <cx:pt idx="113">Mahindra</cx:pt>
          <cx:pt idx="114">Mahindra</cx:pt>
          <cx:pt idx="115">Mahindra</cx:pt>
          <cx:pt idx="116">Mahindra</cx:pt>
          <cx:pt idx="117">Mahindra</cx:pt>
          <cx:pt idx="118">Mahindra</cx:pt>
          <cx:pt idx="119">Mahindra</cx:pt>
          <cx:pt idx="120">Mahindra</cx:pt>
          <cx:pt idx="121">Mahindra</cx:pt>
          <cx:pt idx="122">Mahindra</cx:pt>
          <cx:pt idx="123">Mahindra</cx:pt>
          <cx:pt idx="124">Mahindra</cx:pt>
          <cx:pt idx="125">Mahindra</cx:pt>
          <cx:pt idx="126">Mahindra</cx:pt>
          <cx:pt idx="127">Mahindra</cx:pt>
          <cx:pt idx="128">Mahindra</cx:pt>
          <cx:pt idx="129">Mahindra</cx:pt>
          <cx:pt idx="130">Mahindra</cx:pt>
          <cx:pt idx="131">Mahindra</cx:pt>
          <cx:pt idx="132">Mahindra</cx:pt>
          <cx:pt idx="133">Mahindra</cx:pt>
          <cx:pt idx="134">Mahindra</cx:pt>
          <cx:pt idx="135">Mahindra</cx:pt>
          <cx:pt idx="136">Mahindra</cx:pt>
          <cx:pt idx="137">Mahindra</cx:pt>
          <cx:pt idx="138">Mahindra</cx:pt>
          <cx:pt idx="139">Mahindra</cx:pt>
          <cx:pt idx="140">Mahindra</cx:pt>
          <cx:pt idx="141">Mahindra</cx:pt>
          <cx:pt idx="142">Mahindra</cx:pt>
          <cx:pt idx="143">Mahindra</cx:pt>
          <cx:pt idx="144">Mahindra</cx:pt>
          <cx:pt idx="145">Mahindra</cx:pt>
          <cx:pt idx="146">Mahindra</cx:pt>
          <cx:pt idx="147">Mahindra</cx:pt>
          <cx:pt idx="148">Mahindra</cx:pt>
          <cx:pt idx="149">Mahindra</cx:pt>
          <cx:pt idx="150">Mahindra</cx:pt>
          <cx:pt idx="151">Mahindra</cx:pt>
          <cx:pt idx="152">Mahindra</cx:pt>
          <cx:pt idx="153">Mahindra</cx:pt>
          <cx:pt idx="154">Mahindra</cx:pt>
          <cx:pt idx="155">Mahindra</cx:pt>
          <cx:pt idx="156">Mahindra</cx:pt>
          <cx:pt idx="157">Mahindra</cx:pt>
          <cx:pt idx="158">Mahindra</cx:pt>
          <cx:pt idx="159">Mahindra</cx:pt>
          <cx:pt idx="160">Mahindra</cx:pt>
          <cx:pt idx="161">Mahindra</cx:pt>
          <cx:pt idx="162">Mahindra</cx:pt>
          <cx:pt idx="163">Mahindra</cx:pt>
          <cx:pt idx="164">Mahindra</cx:pt>
          <cx:pt idx="165">Mahindra</cx:pt>
          <cx:pt idx="166">Mahindra</cx:pt>
          <cx:pt idx="167">Mahindra</cx:pt>
          <cx:pt idx="168">Mahindra</cx:pt>
          <cx:pt idx="169">Mahindra</cx:pt>
          <cx:pt idx="170">Mahindra</cx:pt>
          <cx:pt idx="171">Mahindra</cx:pt>
          <cx:pt idx="172">Mahindra</cx:pt>
          <cx:pt idx="173">Mahindra</cx:pt>
          <cx:pt idx="174">Mahindra</cx:pt>
          <cx:pt idx="175">Mahindra</cx:pt>
          <cx:pt idx="176">Mahindra</cx:pt>
          <cx:pt idx="177">Mahindra</cx:pt>
          <cx:pt idx="178">Mahindra</cx:pt>
          <cx:pt idx="179">Mahindra</cx:pt>
          <cx:pt idx="180">Mahindra</cx:pt>
          <cx:pt idx="181">Mahindra</cx:pt>
          <cx:pt idx="182">Renault</cx:pt>
          <cx:pt idx="183">Renault</cx:pt>
          <cx:pt idx="184">Renault</cx:pt>
          <cx:pt idx="185">Renault</cx:pt>
          <cx:pt idx="186">Renault</cx:pt>
          <cx:pt idx="187">Renault</cx:pt>
          <cx:pt idx="188">Renault</cx:pt>
          <cx:pt idx="189">Renault</cx:pt>
          <cx:pt idx="190">Renault</cx:pt>
          <cx:pt idx="191">Renault</cx:pt>
          <cx:pt idx="192">Renault</cx:pt>
          <cx:pt idx="193">Renault</cx:pt>
          <cx:pt idx="194">Renault</cx:pt>
          <cx:pt idx="195">Renault</cx:pt>
          <cx:pt idx="196">Renault</cx:pt>
          <cx:pt idx="197">Renault</cx:pt>
          <cx:pt idx="198">Renault</cx:pt>
          <cx:pt idx="199">Renault</cx:pt>
          <cx:pt idx="200">Renault</cx:pt>
          <cx:pt idx="201">Renault</cx:pt>
          <cx:pt idx="202">Renault</cx:pt>
          <cx:pt idx="203">Renault</cx:pt>
          <cx:pt idx="204">Renault</cx:pt>
          <cx:pt idx="205">Renault</cx:pt>
          <cx:pt idx="206">Renault</cx:pt>
          <cx:pt idx="207">Renault</cx:pt>
          <cx:pt idx="208">Renault</cx:pt>
          <cx:pt idx="209">Renault</cx:pt>
        </cx:lvl>
      </cx:strDim>
      <cx:numDim type="val">
        <cx:f>'[DS1_C1_S6_Car_Data.xlsx]Task 4'!$B$5:$B$214</cx:f>
        <cx:lvl ptCount="210" formatCode="General">
          <cx:pt idx="0">16</cx:pt>
          <cx:pt idx="1">16</cx:pt>
          <cx:pt idx="2">16</cx:pt>
          <cx:pt idx="3">12.5</cx:pt>
          <cx:pt idx="4">13.5</cx:pt>
          <cx:pt idx="5">13.5</cx:pt>
          <cx:pt idx="6">13.5</cx:pt>
          <cx:pt idx="7">18</cx:pt>
          <cx:pt idx="8">18</cx:pt>
          <cx:pt idx="9">18</cx:pt>
          <cx:pt idx="10">15.710000000000001</cx:pt>
          <cx:pt idx="11">7.3200000000000003</cx:pt>
          <cx:pt idx="12">8.4000000000000004</cx:pt>
          <cx:pt idx="13">13.1</cx:pt>
          <cx:pt idx="14">15.01</cx:pt>
          <cx:pt idx="15">4.4500000000000002</cx:pt>
          <cx:pt idx="16">10</cx:pt>
          <cx:pt idx="17">7.7000000000000002</cx:pt>
          <cx:pt idx="18">9.3000000000000007</cx:pt>
          <cx:pt idx="19">9.3000000000000007</cx:pt>
          <cx:pt idx="20">17</cx:pt>
          <cx:pt idx="21">13.300000000000001</cx:pt>
          <cx:pt idx="22">18.399999999999999</cx:pt>
          <cx:pt idx="23">13.300000000000001</cx:pt>
          <cx:pt idx="24">18.399999999999999</cx:pt>
          <cx:pt idx="25">13.300000000000001</cx:pt>
          <cx:pt idx="26">18.399999999999999</cx:pt>
          <cx:pt idx="27">13.300000000000001</cx:pt>
          <cx:pt idx="28">18.399999999999999</cx:pt>
          <cx:pt idx="29">13.300000000000001</cx:pt>
          <cx:pt idx="30">13.300000000000001</cx:pt>
          <cx:pt idx="31">13.300000000000001</cx:pt>
          <cx:pt idx="32">18.399999999999999</cx:pt>
          <cx:pt idx="33">24</cx:pt>
          <cx:pt idx="34">24</cx:pt>
          <cx:pt idx="35">18.899999999999999</cx:pt>
          <cx:pt idx="36">18.899999999999999</cx:pt>
          <cx:pt idx="37">15</cx:pt>
          <cx:pt idx="38">15</cx:pt>
          <cx:pt idx="39">15</cx:pt>
          <cx:pt idx="40">21.190000000000001</cx:pt>
          <cx:pt idx="41">19.899999999999999</cx:pt>
          <cx:pt idx="42">19.899999999999999</cx:pt>
          <cx:pt idx="43">14</cx:pt>
          <cx:pt idx="44">14</cx:pt>
          <cx:pt idx="45">18.899999999999999</cx:pt>
          <cx:pt idx="46">18.899999999999999</cx:pt>
          <cx:pt idx="47">18.899999999999999</cx:pt>
          <cx:pt idx="48">18.899999999999999</cx:pt>
          <cx:pt idx="49">18.899999999999999</cx:pt>
          <cx:pt idx="50">13.1</cx:pt>
          <cx:pt idx="51">13.1</cx:pt>
          <cx:pt idx="52">13.1</cx:pt>
          <cx:pt idx="53">13.1</cx:pt>
          <cx:pt idx="54">16.379999999999999</cx:pt>
          <cx:pt idx="55">13.300000000000001</cx:pt>
          <cx:pt idx="56">16.379999999999999</cx:pt>
          <cx:pt idx="57">13.300000000000001</cx:pt>
          <cx:pt idx="58">16.379999999999999</cx:pt>
          <cx:pt idx="59">13.300000000000001</cx:pt>
          <cx:pt idx="60">13.300000000000001</cx:pt>
          <cx:pt idx="61">16.379999999999999</cx:pt>
          <cx:pt idx="62">20.699999999999999</cx:pt>
          <cx:pt idx="63">15.699999999999999</cx:pt>
          <cx:pt idx="64">15.699999999999999</cx:pt>
          <cx:pt idx="65">15.699999999999999</cx:pt>
          <cx:pt idx="66">15.699999999999999</cx:pt>
          <cx:pt idx="67">19</cx:pt>
          <cx:pt idx="68">15.699999999999999</cx:pt>
          <cx:pt idx="69">19</cx:pt>
          <cx:pt idx="70">19</cx:pt>
          <cx:pt idx="71">19</cx:pt>
          <cx:pt idx="72">21.379999999999999</cx:pt>
          <cx:pt idx="73">15.289999999999999</cx:pt>
          <cx:pt idx="74">15.289999999999999</cx:pt>
          <cx:pt idx="75">15.289999999999999</cx:pt>
          <cx:pt idx="76">15.289999999999999</cx:pt>
          <cx:pt idx="77">15.289999999999999</cx:pt>
          <cx:pt idx="78">21.379999999999999</cx:pt>
          <cx:pt idx="79">17.010000000000002</cx:pt>
          <cx:pt idx="80">17.010000000000002</cx:pt>
          <cx:pt idx="81">17.010000000000002</cx:pt>
          <cx:pt idx="82">17.010000000000002</cx:pt>
          <cx:pt idx="83">17.010000000000002</cx:pt>
          <cx:pt idx="84">15.289999999999999</cx:pt>
          <cx:pt idx="85">17.010000000000002</cx:pt>
          <cx:pt idx="86">21.379999999999999</cx:pt>
          <cx:pt idx="87">15.289999999999999</cx:pt>
          <cx:pt idx="88">15.289999999999999</cx:pt>
          <cx:pt idx="89">18</cx:pt>
          <cx:pt idx="90">18</cx:pt>
          <cx:pt idx="91">18</cx:pt>
          <cx:pt idx="92">15.5</cx:pt>
          <cx:pt idx="93">15.5</cx:pt>
          <cx:pt idx="94">22.25</cx:pt>
          <cx:pt idx="95">22.25</cx:pt>
          <cx:pt idx="96">22.25</cx:pt>
          <cx:pt idx="97">15.5</cx:pt>
          <cx:pt idx="98">15.5</cx:pt>
          <cx:pt idx="99">22.25</cx:pt>
          <cx:pt idx="100">15.5</cx:pt>
          <cx:pt idx="101">22.25</cx:pt>
          <cx:pt idx="102">15.5</cx:pt>
          <cx:pt idx="103">22.25</cx:pt>
          <cx:pt idx="104">15.5</cx:pt>
          <cx:pt idx="105">15.5</cx:pt>
          <cx:pt idx="106">15.5</cx:pt>
          <cx:pt idx="107">22.25</cx:pt>
          <cx:pt idx="108">22.25</cx:pt>
          <cx:pt idx="109">22.25</cx:pt>
          <cx:pt idx="110">22.25</cx:pt>
          <cx:pt idx="111">22.25</cx:pt>
          <cx:pt idx="112">15.5</cx:pt>
          <cx:pt idx="113">15.5</cx:pt>
          <cx:pt idx="114">12.4</cx:pt>
          <cx:pt idx="115">12.4</cx:pt>
          <cx:pt idx="116">12.4</cx:pt>
          <cx:pt idx="117">12.4</cx:pt>
          <cx:pt idx="118">9.4000000000000004</cx:pt>
          <cx:pt idx="119">12.4</cx:pt>
          <cx:pt idx="120">80</cx:pt>
          <cx:pt idx="121">80</cx:pt>
          <cx:pt idx="122">18.489999999999998</cx:pt>
          <cx:pt idx="123">18.489999999999998</cx:pt>
          <cx:pt idx="124">18.489999999999998</cx:pt>
          <cx:pt idx="125">11.5</cx:pt>
          <cx:pt idx="126">8.0999999999999996</cx:pt>
          <cx:pt idx="127">9.4000000000000004</cx:pt>
          <cx:pt idx="128">11.5</cx:pt>
          <cx:pt idx="129">11.5</cx:pt>
          <cx:pt idx="130">11.5</cx:pt>
          <cx:pt idx="131">11.5</cx:pt>
          <cx:pt idx="132">11.5</cx:pt>
          <cx:pt idx="133">11.5</cx:pt>
          <cx:pt idx="134">16</cx:pt>
          <cx:pt idx="135">16</cx:pt>
          <cx:pt idx="136">16</cx:pt>
          <cx:pt idx="137">16</cx:pt>
          <cx:pt idx="138">16</cx:pt>
          <cx:pt idx="139">16</cx:pt>
          <cx:pt idx="140">16</cx:pt>
          <cx:pt idx="141">16</cx:pt>
          <cx:pt idx="142">16</cx:pt>
          <cx:pt idx="143">16</cx:pt>
          <cx:pt idx="144">16</cx:pt>
          <cx:pt idx="145">16</cx:pt>
          <cx:pt idx="146">16</cx:pt>
          <cx:pt idx="147">16</cx:pt>
          <cx:pt idx="148">16</cx:pt>
          <cx:pt idx="149">16</cx:pt>
          <cx:pt idx="150">16</cx:pt>
          <cx:pt idx="151">16</cx:pt>
          <cx:pt idx="152">16</cx:pt>
          <cx:pt idx="153">11</cx:pt>
          <cx:pt idx="154">11</cx:pt>
          <cx:pt idx="155">11</cx:pt>
          <cx:pt idx="156">18.489999999999998</cx:pt>
          <cx:pt idx="157">18.489999999999998</cx:pt>
          <cx:pt idx="158">18.489999999999998</cx:pt>
          <cx:pt idx="159">18.489999999999998</cx:pt>
          <cx:pt idx="160">18.489999999999998</cx:pt>
          <cx:pt idx="161">18.489999999999998</cx:pt>
          <cx:pt idx="162">18.489999999999998</cx:pt>
          <cx:pt idx="163">10.699999999999999</cx:pt>
          <cx:pt idx="164">10.300000000000001</cx:pt>
          <cx:pt idx="165">11.4</cx:pt>
          <cx:pt idx="166">11.4</cx:pt>
          <cx:pt idx="167">11.4</cx:pt>
          <cx:pt idx="168">9.4000000000000004</cx:pt>
          <cx:pt idx="169">12.300000000000001</cx:pt>
          <cx:pt idx="170">12.300000000000001</cx:pt>
          <cx:pt idx="171">9.4000000000000004</cx:pt>
          <cx:pt idx="172">9.4000000000000004</cx:pt>
          <cx:pt idx="173">13.800000000000001</cx:pt>
          <cx:pt idx="174">13.800000000000001</cx:pt>
          <cx:pt idx="175">13.800000000000001</cx:pt>
          <cx:pt idx="176">13.800000000000001</cx:pt>
          <cx:pt idx="177">12.800000000000001</cx:pt>
          <cx:pt idx="178">12.800000000000001</cx:pt>
          <cx:pt idx="179">18</cx:pt>
          <cx:pt idx="180">18</cx:pt>
          <cx:pt idx="181">18</cx:pt>
          <cx:pt idx="182">25.170000000000002</cx:pt>
          <cx:pt idx="183">25.170000000000002</cx:pt>
          <cx:pt idx="184">25.170000000000002</cx:pt>
          <cx:pt idx="185">25.170000000000002</cx:pt>
          <cx:pt idx="186">25.170000000000002</cx:pt>
          <cx:pt idx="187">25.170000000000002</cx:pt>
          <cx:pt idx="188">25.170000000000002</cx:pt>
          <cx:pt idx="189">25.170000000000002</cx:pt>
          <cx:pt idx="190">25.170000000000002</cx:pt>
          <cx:pt idx="191">25.170000000000002</cx:pt>
          <cx:pt idx="192">25.170000000000002</cx:pt>
          <cx:pt idx="193">25.170000000000002</cx:pt>
          <cx:pt idx="194">10.199999999999999</cx:pt>
          <cx:pt idx="195">10</cx:pt>
          <cx:pt idx="196">10</cx:pt>
          <cx:pt idx="197">16</cx:pt>
          <cx:pt idx="198">16</cx:pt>
          <cx:pt idx="199">16</cx:pt>
          <cx:pt idx="200">16</cx:pt>
          <cx:pt idx="201">16</cx:pt>
          <cx:pt idx="202">16</cx:pt>
          <cx:pt idx="203">21.039999999999999</cx:pt>
          <cx:pt idx="204">21.039999999999999</cx:pt>
          <cx:pt idx="205">21.039999999999999</cx:pt>
          <cx:pt idx="206">21.039999999999999</cx:pt>
          <cx:pt idx="207">21.039999999999999</cx:pt>
          <cx:pt idx="208">21.039999999999999</cx:pt>
          <cx:pt idx="209">21.039999999999999</cx:pt>
        </cx:lvl>
      </cx:numDim>
    </cx:data>
  </cx:chartData>
  <cx:chart>
    <cx:plotArea>
      <cx:plotAreaRegion>
        <cx:series layoutId="boxWhisker" uniqueId="{4F5064C5-4049-4205-ABCD-8D63EB2BE796}">
          <cx:tx>
            <cx:txData>
              <cx:f>'[DS1_C1_S6_Car_Data.xlsx]Task 4'!$B$4</cx:f>
              <cx:v>City_Mileage_km_litre</cx:v>
            </cx:txData>
          </cx:tx>
          <cx:dataId val="0"/>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'[DS1_C1_S6_Car_Data.xlsx]Task 4'!$A$215:$A$462</cx:f>
        <cx:lvl ptCount="248">
          <cx:pt idx="0">Skoda</cx:pt>
          <cx:pt idx="1">Skoda</cx:pt>
          <cx:pt idx="2">Skoda</cx:pt>
          <cx:pt idx="3">Skoda</cx:pt>
          <cx:pt idx="4">Skoda</cx:pt>
          <cx:pt idx="5">Skoda</cx:pt>
          <cx:pt idx="6">Skoda</cx:pt>
          <cx:pt idx="7">Skoda</cx:pt>
          <cx:pt idx="8">Skoda</cx:pt>
          <cx:pt idx="9">Skoda</cx:pt>
          <cx:pt idx="10">Skoda</cx:pt>
          <cx:pt idx="11">Skoda</cx:pt>
          <cx:pt idx="12">Skoda</cx:pt>
          <cx:pt idx="13">Skoda</cx:pt>
          <cx:pt idx="14">Skoda</cx:pt>
          <cx:pt idx="15">Skoda</cx:pt>
          <cx:pt idx="16">Skoda</cx:pt>
          <cx:pt idx="17">Skoda</cx:pt>
          <cx:pt idx="18">Skoda</cx:pt>
          <cx:pt idx="19">Skoda</cx:pt>
          <cx:pt idx="20">Skoda</cx:pt>
          <cx:pt idx="21">Skoda</cx:pt>
          <cx:pt idx="22">Skoda</cx:pt>
          <cx:pt idx="23">Skoda</cx:pt>
          <cx:pt idx="24">Skoda</cx:pt>
          <cx:pt idx="25">Skoda</cx:pt>
          <cx:pt idx="26">Skoda</cx:pt>
          <cx:pt idx="27">Skoda</cx:pt>
          <cx:pt idx="28">Skoda</cx:pt>
          <cx:pt idx="29">Skoda</cx:pt>
          <cx:pt idx="30">Suzuki</cx:pt>
          <cx:pt idx="31">Suzuki</cx:pt>
          <cx:pt idx="32">Suzuki</cx:pt>
          <cx:pt idx="33">Suzuki</cx:pt>
          <cx:pt idx="34">Suzuki</cx:pt>
          <cx:pt idx="35">Suzuki</cx:pt>
          <cx:pt idx="36">Suzuki</cx:pt>
          <cx:pt idx="37">Suzuki</cx:pt>
          <cx:pt idx="38">Suzuki</cx:pt>
          <cx:pt idx="39">Suzuki</cx:pt>
          <cx:pt idx="40">Suzuki</cx:pt>
          <cx:pt idx="41">Suzuki</cx:pt>
          <cx:pt idx="42">Suzuki</cx:pt>
          <cx:pt idx="43">Suzuki</cx:pt>
          <cx:pt idx="44">Suzuki</cx:pt>
          <cx:pt idx="45">Suzuki</cx:pt>
          <cx:pt idx="46">Suzuki</cx:pt>
          <cx:pt idx="47">Suzuki</cx:pt>
          <cx:pt idx="48">Suzuki</cx:pt>
          <cx:pt idx="49">Suzuki</cx:pt>
          <cx:pt idx="50">Suzuki</cx:pt>
          <cx:pt idx="51">Suzuki</cx:pt>
          <cx:pt idx="52">Suzuki</cx:pt>
          <cx:pt idx="53">Suzuki</cx:pt>
          <cx:pt idx="54">Suzuki</cx:pt>
          <cx:pt idx="55">Suzuki</cx:pt>
          <cx:pt idx="56">Suzuki</cx:pt>
          <cx:pt idx="57">Suzuki</cx:pt>
          <cx:pt idx="58">Suzuki</cx:pt>
          <cx:pt idx="59">Suzuki</cx:pt>
          <cx:pt idx="60">Suzuki</cx:pt>
          <cx:pt idx="61">Suzuki</cx:pt>
          <cx:pt idx="62">Suzuki</cx:pt>
          <cx:pt idx="63">Suzuki</cx:pt>
          <cx:pt idx="64">Suzuki</cx:pt>
          <cx:pt idx="65">Suzuki</cx:pt>
          <cx:pt idx="66">Suzuki</cx:pt>
          <cx:pt idx="67">Suzuki</cx:pt>
          <cx:pt idx="68">Suzuki</cx:pt>
          <cx:pt idx="69">Suzuki</cx:pt>
          <cx:pt idx="70">Suzuki</cx:pt>
          <cx:pt idx="71">Suzuki</cx:pt>
          <cx:pt idx="72">Suzuki</cx:pt>
          <cx:pt idx="73">Suzuki</cx:pt>
          <cx:pt idx="74">Suzuki</cx:pt>
          <cx:pt idx="75">Suzuki</cx:pt>
          <cx:pt idx="76">Suzuki</cx:pt>
          <cx:pt idx="77">Suzuki</cx:pt>
          <cx:pt idx="78">Suzuki</cx:pt>
          <cx:pt idx="79">Suzuki</cx:pt>
          <cx:pt idx="80">Suzuki</cx:pt>
          <cx:pt idx="81">Suzuki</cx:pt>
          <cx:pt idx="82">Suzuki</cx:pt>
          <cx:pt idx="83">Suzuki</cx:pt>
          <cx:pt idx="84">Suzuki</cx:pt>
          <cx:pt idx="85">Suzuki</cx:pt>
          <cx:pt idx="86">Suzuki</cx:pt>
          <cx:pt idx="87">Suzuki</cx:pt>
          <cx:pt idx="88">Suzuki</cx:pt>
          <cx:pt idx="89">Suzuki</cx:pt>
          <cx:pt idx="90">Suzuki</cx:pt>
          <cx:pt idx="91">Suzuki</cx:pt>
          <cx:pt idx="92">Suzuki</cx:pt>
          <cx:pt idx="93">Suzuki</cx:pt>
          <cx:pt idx="94">Suzuki</cx:pt>
          <cx:pt idx="95">Suzuki</cx:pt>
          <cx:pt idx="96">Suzuki</cx:pt>
          <cx:pt idx="97">Suzuki</cx:pt>
          <cx:pt idx="98">Suzuki</cx:pt>
          <cx:pt idx="99">Suzuki</cx:pt>
          <cx:pt idx="100">Suzuki</cx:pt>
          <cx:pt idx="101">Suzuki</cx:pt>
          <cx:pt idx="102">Suzuki</cx:pt>
          <cx:pt idx="103">Suzuki</cx:pt>
          <cx:pt idx="104">Suzuki</cx:pt>
          <cx:pt idx="105">Suzuki</cx:pt>
          <cx:pt idx="106">Suzuki</cx:pt>
          <cx:pt idx="107">Suzuki</cx:pt>
          <cx:pt idx="108">Suzuki</cx:pt>
          <cx:pt idx="109">Suzuki</cx:pt>
          <cx:pt idx="110">Suzuki</cx:pt>
          <cx:pt idx="111">Suzuki</cx:pt>
          <cx:pt idx="112">Suzuki</cx:pt>
          <cx:pt idx="113">Suzuki</cx:pt>
          <cx:pt idx="114">Suzuki</cx:pt>
          <cx:pt idx="115">Suzuki</cx:pt>
          <cx:pt idx="116">Suzuki</cx:pt>
          <cx:pt idx="117">Suzuki</cx:pt>
          <cx:pt idx="118">Suzuki</cx:pt>
          <cx:pt idx="119">Suzuki</cx:pt>
          <cx:pt idx="120">Suzuki</cx:pt>
          <cx:pt idx="121">Suzuki</cx:pt>
          <cx:pt idx="122">Tata</cx:pt>
          <cx:pt idx="123">Tata</cx:pt>
          <cx:pt idx="124">Tata</cx:pt>
          <cx:pt idx="125">Tata</cx:pt>
          <cx:pt idx="126">Tata</cx:pt>
          <cx:pt idx="127">Tata</cx:pt>
          <cx:pt idx="128">Tata</cx:pt>
          <cx:pt idx="129">Tata</cx:pt>
          <cx:pt idx="130">Tata</cx:pt>
          <cx:pt idx="131">Tata</cx:pt>
          <cx:pt idx="132">Tata</cx:pt>
          <cx:pt idx="133">Tata</cx:pt>
          <cx:pt idx="134">Tata</cx:pt>
          <cx:pt idx="135">Tata</cx:pt>
          <cx:pt idx="136">Tata</cx:pt>
          <cx:pt idx="137">Tata</cx:pt>
          <cx:pt idx="138">Tata</cx:pt>
          <cx:pt idx="139">Tata</cx:pt>
          <cx:pt idx="140">Tata</cx:pt>
          <cx:pt idx="141">Tata</cx:pt>
          <cx:pt idx="142">Tata</cx:pt>
          <cx:pt idx="143">Tata</cx:pt>
          <cx:pt idx="144">Tata</cx:pt>
          <cx:pt idx="145">Tata</cx:pt>
          <cx:pt idx="146">Tata</cx:pt>
          <cx:pt idx="147">Tata</cx:pt>
          <cx:pt idx="148">Tata</cx:pt>
          <cx:pt idx="149">Tata</cx:pt>
          <cx:pt idx="150">Tata</cx:pt>
          <cx:pt idx="151">Tata</cx:pt>
          <cx:pt idx="152">Tata</cx:pt>
          <cx:pt idx="153">Tata</cx:pt>
          <cx:pt idx="154">Tata</cx:pt>
          <cx:pt idx="155">Tata</cx:pt>
          <cx:pt idx="156">Tata</cx:pt>
          <cx:pt idx="157">Tata</cx:pt>
          <cx:pt idx="158">Tata</cx:pt>
          <cx:pt idx="159">Tata</cx:pt>
          <cx:pt idx="160">Tata</cx:pt>
          <cx:pt idx="161">Tata</cx:pt>
          <cx:pt idx="162">Tata</cx:pt>
          <cx:pt idx="163">Tata</cx:pt>
          <cx:pt idx="164">Tata</cx:pt>
          <cx:pt idx="165">Tata</cx:pt>
          <cx:pt idx="166">Tata</cx:pt>
          <cx:pt idx="167">Tata</cx:pt>
          <cx:pt idx="168">Tata</cx:pt>
          <cx:pt idx="169">Tata</cx:pt>
          <cx:pt idx="170">Toyota</cx:pt>
          <cx:pt idx="171">Toyota</cx:pt>
          <cx:pt idx="172">Toyota</cx:pt>
          <cx:pt idx="173">Toyota</cx:pt>
          <cx:pt idx="174">Toyota</cx:pt>
          <cx:pt idx="175">Toyota</cx:pt>
          <cx:pt idx="176">Toyota</cx:pt>
          <cx:pt idx="177">Toyota</cx:pt>
          <cx:pt idx="178">Toyota</cx:pt>
          <cx:pt idx="179">Toyota</cx:pt>
          <cx:pt idx="180">Toyota</cx:pt>
          <cx:pt idx="181">Toyota</cx:pt>
          <cx:pt idx="182">Toyota</cx:pt>
          <cx:pt idx="183">Toyota</cx:pt>
          <cx:pt idx="184">Toyota</cx:pt>
          <cx:pt idx="185">Toyota</cx:pt>
          <cx:pt idx="186">Toyota</cx:pt>
          <cx:pt idx="187">Toyota</cx:pt>
          <cx:pt idx="188">Toyota</cx:pt>
          <cx:pt idx="189">Toyota</cx:pt>
          <cx:pt idx="190">Toyota</cx:pt>
          <cx:pt idx="191">Toyota</cx:pt>
          <cx:pt idx="192">Toyota</cx:pt>
          <cx:pt idx="193">Toyota</cx:pt>
          <cx:pt idx="194">Toyota</cx:pt>
          <cx:pt idx="195">Toyota</cx:pt>
          <cx:pt idx="196">Toyota</cx:pt>
          <cx:pt idx="197">Toyota</cx:pt>
          <cx:pt idx="198">Toyota</cx:pt>
          <cx:pt idx="199">Toyota</cx:pt>
          <cx:pt idx="200">Toyota</cx:pt>
          <cx:pt idx="201">Toyota</cx:pt>
          <cx:pt idx="202">Toyota</cx:pt>
          <cx:pt idx="203">Toyota</cx:pt>
          <cx:pt idx="204">Toyota</cx:pt>
          <cx:pt idx="205">Toyota</cx:pt>
          <cx:pt idx="206">Toyota</cx:pt>
          <cx:pt idx="207">Toyota</cx:pt>
          <cx:pt idx="208">Toyota</cx:pt>
          <cx:pt idx="209">Toyota</cx:pt>
          <cx:pt idx="210">Toyota</cx:pt>
          <cx:pt idx="211">Toyota</cx:pt>
          <cx:pt idx="212">Toyota</cx:pt>
          <cx:pt idx="213">Toyota</cx:pt>
          <cx:pt idx="214">Toyota</cx:pt>
          <cx:pt idx="215">Toyota</cx:pt>
          <cx:pt idx="216">Toyota</cx:pt>
          <cx:pt idx="217">Toyota</cx:pt>
          <cx:pt idx="218">Toyota</cx:pt>
          <cx:pt idx="219">Toyota</cx:pt>
          <cx:pt idx="220">Toyota</cx:pt>
          <cx:pt idx="221">Toyota</cx:pt>
          <cx:pt idx="222">Toyota</cx:pt>
          <cx:pt idx="223">Toyota</cx:pt>
          <cx:pt idx="224">Toyota</cx:pt>
          <cx:pt idx="225">Toyota</cx:pt>
          <cx:pt idx="226">Toyota</cx:pt>
          <cx:pt idx="227">Toyota</cx:pt>
          <cx:pt idx="228">Toyota</cx:pt>
          <cx:pt idx="229">Toyota</cx:pt>
          <cx:pt idx="230">Toyota</cx:pt>
          <cx:pt idx="231">Toyota</cx:pt>
          <cx:pt idx="232">Volkswagen</cx:pt>
          <cx:pt idx="233">Volkswagen</cx:pt>
          <cx:pt idx="234">Volkswagen</cx:pt>
          <cx:pt idx="235">Volkswagen</cx:pt>
          <cx:pt idx="236">Volkswagen</cx:pt>
          <cx:pt idx="237">Volkswagen</cx:pt>
          <cx:pt idx="238">Volkswagen</cx:pt>
          <cx:pt idx="239">Volkswagen</cx:pt>
          <cx:pt idx="240">Volkswagen</cx:pt>
          <cx:pt idx="241">Volkswagen</cx:pt>
          <cx:pt idx="242">Volkswagen</cx:pt>
          <cx:pt idx="243">Volkswagen</cx:pt>
          <cx:pt idx="244">Volkswagen</cx:pt>
          <cx:pt idx="245">Volkswagen</cx:pt>
          <cx:pt idx="246">Volkswagen</cx:pt>
          <cx:pt idx="247">Volkswagen</cx:pt>
        </cx:lvl>
      </cx:strDim>
      <cx:numDim type="val">
        <cx:f>'[DS1_C1_S6_Car_Data.xlsx]Task 4'!$B$215:$B$462</cx:f>
        <cx:lvl ptCount="248" formatCode="General">
          <cx:pt idx="0">11.300000000000001</cx:pt>
          <cx:pt idx="1">15.1</cx:pt>
          <cx:pt idx="2">15.1</cx:pt>
          <cx:pt idx="3">15.1</cx:pt>
          <cx:pt idx="4">15.1</cx:pt>
          <cx:pt idx="5">18</cx:pt>
          <cx:pt idx="6">12</cx:pt>
          <cx:pt idx="7">18</cx:pt>
          <cx:pt idx="8">12</cx:pt>
          <cx:pt idx="9">10.6</cx:pt>
          <cx:pt idx="10">10.1</cx:pt>
          <cx:pt idx="11">11.300000000000001</cx:pt>
          <cx:pt idx="12">15.1</cx:pt>
          <cx:pt idx="13">15.1</cx:pt>
          <cx:pt idx="14">10.1</cx:pt>
          <cx:pt idx="15">15.1</cx:pt>
          <cx:pt idx="16">12</cx:pt>
          <cx:pt idx="17">14.5</cx:pt>
          <cx:pt idx="18">12</cx:pt>
          <cx:pt idx="19">14.5</cx:pt>
          <cx:pt idx="20">14.5</cx:pt>
          <cx:pt idx="21">12</cx:pt>
          <cx:pt idx="22">18</cx:pt>
          <cx:pt idx="23">18</cx:pt>
          <cx:pt idx="24">12</cx:pt>
          <cx:pt idx="25">12</cx:pt>
          <cx:pt idx="26">12</cx:pt>
          <cx:pt idx="27">12</cx:pt>
          <cx:pt idx="28">18</cx:pt>
          <cx:pt idx="29">18</cx:pt>
          <cx:pt idx="30">12</cx:pt>
          <cx:pt idx="31">12</cx:pt>
          <cx:pt idx="32">11</cx:pt>
          <cx:pt idx="33">14</cx:pt>
          <cx:pt idx="34">14</cx:pt>
          <cx:pt idx="35">19</cx:pt>
          <cx:pt idx="36">14</cx:pt>
          <cx:pt idx="37">14</cx:pt>
          <cx:pt idx="38">23</cx:pt>
          <cx:pt idx="39">23</cx:pt>
          <cx:pt idx="40">23</cx:pt>
          <cx:pt idx="41">23</cx:pt>
          <cx:pt idx="42">23</cx:pt>
          <cx:pt idx="43">23</cx:pt>
          <cx:pt idx="44">23</cx:pt>
          <cx:pt idx="45">23</cx:pt>
          <cx:pt idx="46">23</cx:pt>
          <cx:pt idx="47">20.890000000000001</cx:pt>
          <cx:pt idx="48">20.890000000000001</cx:pt>
          <cx:pt idx="49">20.890000000000001</cx:pt>
          <cx:pt idx="50">20.890000000000001</cx:pt>
          <cx:pt idx="51">20.890000000000001</cx:pt>
          <cx:pt idx="52">15.1</cx:pt>
          <cx:pt idx="53">20.890000000000001</cx:pt>
          <cx:pt idx="54">14.6</cx:pt>
          <cx:pt idx="55">16.300000000000001</cx:pt>
          <cx:pt idx="56">16.300000000000001</cx:pt>
          <cx:pt idx="57">16.300000000000001</cx:pt>
          <cx:pt idx="58">28.399999999999999</cx:pt>
          <cx:pt idx="59">16.300000000000001</cx:pt>
          <cx:pt idx="60">28.399999999999999</cx:pt>
          <cx:pt idx="61">16.300000000000001</cx:pt>
          <cx:pt idx="62">28.399999999999999</cx:pt>
          <cx:pt idx="63">28.399999999999999</cx:pt>
          <cx:pt idx="64">16.300000000000001</cx:pt>
          <cx:pt idx="65">16.300000000000001</cx:pt>
          <cx:pt idx="66">16.300000000000001</cx:pt>
          <cx:pt idx="67">28.399999999999999</cx:pt>
          <cx:pt idx="68">28.399999999999999</cx:pt>
          <cx:pt idx="69">28.399999999999999</cx:pt>
          <cx:pt idx="70">23</cx:pt>
          <cx:pt idx="71">23</cx:pt>
          <cx:pt idx="72">23</cx:pt>
          <cx:pt idx="73">23</cx:pt>
          <cx:pt idx="74">23</cx:pt>
          <cx:pt idx="75">23</cx:pt>
          <cx:pt idx="76">23</cx:pt>
          <cx:pt idx="77">23</cx:pt>
          <cx:pt idx="78">23</cx:pt>
          <cx:pt idx="79">23</cx:pt>
          <cx:pt idx="80">12.6</cx:pt>
          <cx:pt idx="81">10.199999999999999</cx:pt>
          <cx:pt idx="82">10.199999999999999</cx:pt>
          <cx:pt idx="83">20</cx:pt>
          <cx:pt idx="84">20</cx:pt>
          <cx:pt idx="85">20</cx:pt>
          <cx:pt idx="86">20</cx:pt>
          <cx:pt idx="87">20</cx:pt>
          <cx:pt idx="88">20</cx:pt>
          <cx:pt idx="89">20</cx:pt>
          <cx:pt idx="90">20</cx:pt>
          <cx:pt idx="91">20</cx:pt>
          <cx:pt idx="92">13</cx:pt>
          <cx:pt idx="93">13</cx:pt>
          <cx:pt idx="94">27.390000000000001</cx:pt>
          <cx:pt idx="95">27.390000000000001</cx:pt>
          <cx:pt idx="96">27.390000000000001</cx:pt>
          <cx:pt idx="97">27.390000000000001</cx:pt>
          <cx:pt idx="98">21.399999999999999</cx:pt>
          <cx:pt idx="99">21.399999999999999</cx:pt>
          <cx:pt idx="100">21.399999999999999</cx:pt>
          <cx:pt idx="101">21.399999999999999</cx:pt>
          <cx:pt idx="102">21.399999999999999</cx:pt>
          <cx:pt idx="103">21.399999999999999</cx:pt>
          <cx:pt idx="104">21.399999999999999</cx:pt>
          <cx:pt idx="105">21.399999999999999</cx:pt>
          <cx:pt idx="106">21.399999999999999</cx:pt>
          <cx:pt idx="107">21.399999999999999</cx:pt>
          <cx:pt idx="108">23.649999999999999</cx:pt>
          <cx:pt idx="109">23.649999999999999</cx:pt>
          <cx:pt idx="110">23.649999999999999</cx:pt>
          <cx:pt idx="111">23.649999999999999</cx:pt>
          <cx:pt idx="112">18</cx:pt>
          <cx:pt idx="113">18</cx:pt>
          <cx:pt idx="114">28.09</cx:pt>
          <cx:pt idx="115">28.09</cx:pt>
          <cx:pt idx="116">28.09</cx:pt>
          <cx:pt idx="117">28.09</cx:pt>
          <cx:pt idx="118">21.559999999999999</cx:pt>
          <cx:pt idx="119">26.82</cx:pt>
          <cx:pt idx="120">26.32</cx:pt>
          <cx:pt idx="121">26.32</cx:pt>
          <cx:pt idx="122">23.600000000000001</cx:pt>
          <cx:pt idx="123">23.600000000000001</cx:pt>
          <cx:pt idx="124">23.600000000000001</cx:pt>
          <cx:pt idx="125">23.600000000000001</cx:pt>
          <cx:pt idx="126">23.600000000000001</cx:pt>
          <cx:pt idx="127">23.84</cx:pt>
          <cx:pt idx="128">23.84</cx:pt>
          <cx:pt idx="129">23.84</cx:pt>
          <cx:pt idx="130">23.84</cx:pt>
          <cx:pt idx="131">23.84</cx:pt>
          <cx:pt idx="132">23.84</cx:pt>
          <cx:pt idx="133">23.84</cx:pt>
          <cx:pt idx="134">22.949999999999999</cx:pt>
          <cx:pt idx="135">22.949999999999999</cx:pt>
          <cx:pt idx="136">22.949999999999999</cx:pt>
          <cx:pt idx="137">22.949999999999999</cx:pt>
          <cx:pt idx="138">17.57</cx:pt>
          <cx:pt idx="139">17.57</cx:pt>
          <cx:pt idx="140">17.57</cx:pt>
          <cx:pt idx="141">17.57</cx:pt>
          <cx:pt idx="142">24.120000000000001</cx:pt>
          <cx:pt idx="143">24.120000000000001</cx:pt>
          <cx:pt idx="144">24.120000000000001</cx:pt>
          <cx:pt idx="145">24.120000000000001</cx:pt>
          <cx:pt idx="146">24.120000000000001</cx:pt>
          <cx:pt idx="147">24.120000000000001</cx:pt>
          <cx:pt idx="148">13.199999999999999</cx:pt>
          <cx:pt idx="149">19.199999999999999</cx:pt>
          <cx:pt idx="150">13.199999999999999</cx:pt>
          <cx:pt idx="151">13.199999999999999</cx:pt>
          <cx:pt idx="152">13.199999999999999</cx:pt>
          <cx:pt idx="153">19.199999999999999</cx:pt>
          <cx:pt idx="154">19.199999999999999</cx:pt>
          <cx:pt idx="155">19.199999999999999</cx:pt>
          <cx:pt idx="156">19.199999999999999</cx:pt>
          <cx:pt idx="157">19.199999999999999</cx:pt>
          <cx:pt idx="158">19.199999999999999</cx:pt>
          <cx:pt idx="159">14</cx:pt>
          <cx:pt idx="160">14</cx:pt>
          <cx:pt idx="161">14</cx:pt>
          <cx:pt idx="162">14</cx:pt>
          <cx:pt idx="163">14</cx:pt>
          <cx:pt idx="164">14</cx:pt>
          <cx:pt idx="165">14</cx:pt>
          <cx:pt idx="166">10.800000000000001</cx:pt>
          <cx:pt idx="167">10.800000000000001</cx:pt>
          <cx:pt idx="168">10.800000000000001</cx:pt>
          <cx:pt idx="169">13.93</cx:pt>
          <cx:pt idx="170">15.1</cx:pt>
          <cx:pt idx="171">15.1</cx:pt>
          <cx:pt idx="172">20.300000000000001</cx:pt>
          <cx:pt idx="173">15.1</cx:pt>
          <cx:pt idx="174">20.300000000000001</cx:pt>
          <cx:pt idx="175">20.300000000000001</cx:pt>
          <cx:pt idx="176">15.1</cx:pt>
          <cx:pt idx="177">20.300000000000001</cx:pt>
          <cx:pt idx="178">15.1</cx:pt>
          <cx:pt idx="179">20.300000000000001</cx:pt>
          <cx:pt idx="180">15.1</cx:pt>
          <cx:pt idx="181">20.300000000000001</cx:pt>
          <cx:pt idx="182">15.1</cx:pt>
          <cx:pt idx="183">20.300000000000001</cx:pt>
          <cx:pt idx="184">13.6</cx:pt>
          <cx:pt idx="185">13.6</cx:pt>
          <cx:pt idx="186">20.32</cx:pt>
          <cx:pt idx="187">20.300000000000001</cx:pt>
          <cx:pt idx="188">20.32</cx:pt>
          <cx:pt idx="189">13.6</cx:pt>
          <cx:pt idx="190">13.6</cx:pt>
          <cx:pt idx="191">20.300000000000001</cx:pt>
          <cx:pt idx="192">20.32</cx:pt>
          <cx:pt idx="193">13.6</cx:pt>
          <cx:pt idx="194">15</cx:pt>
          <cx:pt idx="195">16.780000000000001</cx:pt>
          <cx:pt idx="196">18.100000000000001</cx:pt>
          <cx:pt idx="197">18.100000000000001</cx:pt>
          <cx:pt idx="198">16.780000000000001</cx:pt>
          <cx:pt idx="199">18.100000000000001</cx:pt>
          <cx:pt idx="200">7</cx:pt>
          <cx:pt idx="201">12</cx:pt>
          <cx:pt idx="202">12</cx:pt>
          <cx:pt idx="203">12</cx:pt>
          <cx:pt idx="204">12</cx:pt>
          <cx:pt idx="205">12</cx:pt>
          <cx:pt idx="206">11.199999999999999</cx:pt>
          <cx:pt idx="207">11.199999999999999</cx:pt>
          <cx:pt idx="208">11.199999999999999</cx:pt>
          <cx:pt idx="209">11.199999999999999</cx:pt>
          <cx:pt idx="210">11.199999999999999</cx:pt>
          <cx:pt idx="211">11.199999999999999</cx:pt>
          <cx:pt idx="212">12</cx:pt>
          <cx:pt idx="213">11.199999999999999</cx:pt>
          <cx:pt idx="214">11.199999999999999</cx:pt>
          <cx:pt idx="215">12</cx:pt>
          <cx:pt idx="216">12</cx:pt>
          <cx:pt idx="217">9.5</cx:pt>
          <cx:pt idx="218">9.5</cx:pt>
          <cx:pt idx="219">9.5</cx:pt>
          <cx:pt idx="220">18.199999999999999</cx:pt>
          <cx:pt idx="221">18.399999999999999</cx:pt>
          <cx:pt idx="222">9.5</cx:pt>
          <cx:pt idx="223">12.550000000000001</cx:pt>
          <cx:pt idx="224">12.550000000000001</cx:pt>
          <cx:pt idx="225">12.550000000000001</cx:pt>
          <cx:pt idx="226">12.550000000000001</cx:pt>
          <cx:pt idx="227">7.7999999999999998</cx:pt>
          <cx:pt idx="228">7.7999999999999998</cx:pt>
          <cx:pt idx="229">12.550000000000001</cx:pt>
          <cx:pt idx="230">5.2999999999999998</cx:pt>
          <cx:pt idx="231">15.1</cx:pt>
          <cx:pt idx="232">14</cx:pt>
          <cx:pt idx="233">14</cx:pt>
          <cx:pt idx="234">14</cx:pt>
          <cx:pt idx="235">19</cx:pt>
          <cx:pt idx="236">19</cx:pt>
          <cx:pt idx="237">19</cx:pt>
          <cx:pt idx="238">17</cx:pt>
          <cx:pt idx="239">19</cx:pt>
          <cx:pt idx="240">15.300000000000001</cx:pt>
          <cx:pt idx="241">15.300000000000001</cx:pt>
          <cx:pt idx="242">15.300000000000001</cx:pt>
          <cx:pt idx="243">15.300000000000001</cx:pt>
          <cx:pt idx="244">15.300000000000001</cx:pt>
          <cx:pt idx="245">12.1</cx:pt>
          <cx:pt idx="246">19</cx:pt>
          <cx:pt idx="247">17</cx:pt>
        </cx:lvl>
      </cx:numDim>
    </cx:data>
  </cx:chartData>
  <cx:chart>
    <cx:plotArea>
      <cx:plotAreaRegion>
        <cx:series layoutId="boxWhisker" uniqueId="{3FB192CA-F697-496A-A057-55AAD9CBF119}">
          <cx:dataId val="0"/>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'[DS1_C1_S6_Car_Data.xlsx]Task 9(a)'!$C$3:$C$210</cx:f>
        <cx:lvl ptCount="138" formatCode="General">
          <cx:pt idx="0">624</cx:pt>
          <cx:pt idx="1">624</cx:pt>
          <cx:pt idx="2">624</cx:pt>
          <cx:pt idx="3">624</cx:pt>
          <cx:pt idx="4">624</cx:pt>
          <cx:pt idx="5">799</cx:pt>
          <cx:pt idx="6">799</cx:pt>
          <cx:pt idx="7">799</cx:pt>
          <cx:pt idx="8">799</cx:pt>
          <cx:pt idx="9">999</cx:pt>
          <cx:pt idx="10">999</cx:pt>
          <cx:pt idx="11">999</cx:pt>
          <cx:pt idx="12">999</cx:pt>
          <cx:pt idx="13">999</cx:pt>
          <cx:pt idx="14">999</cx:pt>
          <cx:pt idx="15">999</cx:pt>
          <cx:pt idx="16">999</cx:pt>
          <cx:pt idx="17">1196</cx:pt>
          <cx:pt idx="18">1196</cx:pt>
          <cx:pt idx="19">1196</cx:pt>
          <cx:pt idx="20">998</cx:pt>
          <cx:pt idx="21">998</cx:pt>
          <cx:pt idx="22">998</cx:pt>
          <cx:pt idx="23">998</cx:pt>
          <cx:pt idx="24">998</cx:pt>
          <cx:pt idx="25">998</cx:pt>
          <cx:pt idx="26">1199</cx:pt>
          <cx:pt idx="27">1199</cx:pt>
          <cx:pt idx="28">1199</cx:pt>
          <cx:pt idx="29">1199</cx:pt>
          <cx:pt idx="30">1199</cx:pt>
          <cx:pt idx="31">1199</cx:pt>
          <cx:pt idx="32">1199</cx:pt>
          <cx:pt idx="33">998</cx:pt>
          <cx:pt idx="34">998</cx:pt>
          <cx:pt idx="35">998</cx:pt>
          <cx:pt idx="36">998</cx:pt>
          <cx:pt idx="37">998</cx:pt>
          <cx:pt idx="38">998</cx:pt>
          <cx:pt idx="39">998</cx:pt>
          <cx:pt idx="40">998</cx:pt>
          <cx:pt idx="41">1197</cx:pt>
          <cx:pt idx="42">1197</cx:pt>
          <cx:pt idx="43">1197</cx:pt>
          <cx:pt idx="44">1197</cx:pt>
          <cx:pt idx="45">1197</cx:pt>
          <cx:pt idx="46">1197</cx:pt>
          <cx:pt idx="47">1197</cx:pt>
          <cx:pt idx="48">1197</cx:pt>
          <cx:pt idx="49">1197</cx:pt>
          <cx:pt idx="50">1364</cx:pt>
          <cx:pt idx="51">1197</cx:pt>
          <cx:pt idx="52">1364</cx:pt>
          <cx:pt idx="53">1364</cx:pt>
          <cx:pt idx="54">1197</cx:pt>
          <cx:pt idx="55">1364</cx:pt>
          <cx:pt idx="56">1197</cx:pt>
          <cx:pt idx="57">1364</cx:pt>
          <cx:pt idx="58">1197</cx:pt>
          <cx:pt idx="59">1364</cx:pt>
          <cx:pt idx="60">1197</cx:pt>
          <cx:pt idx="61">1364</cx:pt>
          <cx:pt idx="62">1248</cx:pt>
          <cx:pt idx="63">1248</cx:pt>
          <cx:pt idx="64">1248</cx:pt>
          <cx:pt idx="65">1248</cx:pt>
          <cx:pt idx="66">1193</cx:pt>
          <cx:pt idx="67">1193</cx:pt>
          <cx:pt idx="68">1193</cx:pt>
          <cx:pt idx="69">1193</cx:pt>
          <cx:pt idx="70">1248</cx:pt>
          <cx:pt idx="71">1197</cx:pt>
          <cx:pt idx="72">1197</cx:pt>
          <cx:pt idx="73">1396</cx:pt>
          <cx:pt idx="74">1197</cx:pt>
          <cx:pt idx="75">1396</cx:pt>
          <cx:pt idx="76">1197</cx:pt>
          <cx:pt idx="77">1396</cx:pt>
          <cx:pt idx="78">1197</cx:pt>
          <cx:pt idx="79">1396</cx:pt>
          <cx:pt idx="80">1197</cx:pt>
          <cx:pt idx="81">1197</cx:pt>
          <cx:pt idx="82">1197</cx:pt>
          <cx:pt idx="83">1396</cx:pt>
          <cx:pt idx="84">999</cx:pt>
          <cx:pt idx="85">999</cx:pt>
          <cx:pt idx="86">999</cx:pt>
          <cx:pt idx="87">1498</cx:pt>
          <cx:pt idx="88">1498</cx:pt>
          <cx:pt idx="89">1498</cx:pt>
          <cx:pt idx="90">1197</cx:pt>
          <cx:pt idx="91">1498</cx:pt>
          <cx:pt idx="92">1197</cx:pt>
          <cx:pt idx="93">1197</cx:pt>
          <cx:pt idx="94">1248</cx:pt>
          <cx:pt idx="95">1197</cx:pt>
          <cx:pt idx="96">1248</cx:pt>
          <cx:pt idx="97">1197</cx:pt>
          <cx:pt idx="98">1248</cx:pt>
          <cx:pt idx="99">1248</cx:pt>
          <cx:pt idx="100">1197</cx:pt>
          <cx:pt idx="101">1197</cx:pt>
          <cx:pt idx="102">1197</cx:pt>
          <cx:pt idx="103">1248</cx:pt>
          <cx:pt idx="104">1248</cx:pt>
          <cx:pt idx="105">1248</cx:pt>
          <cx:pt idx="106">1498</cx:pt>
          <cx:pt idx="107">1498</cx:pt>
          <cx:pt idx="108">1498</cx:pt>
          <cx:pt idx="109">1498</cx:pt>
          <cx:pt idx="110">1498</cx:pt>
          <cx:pt idx="111">1496</cx:pt>
          <cx:pt idx="112">1496</cx:pt>
          <cx:pt idx="113">1364</cx:pt>
          <cx:pt idx="114">1364</cx:pt>
          <cx:pt idx="115">1364</cx:pt>
          <cx:pt idx="116">1496</cx:pt>
          <cx:pt idx="117">1496</cx:pt>
          <cx:pt idx="118">1364</cx:pt>
          <cx:pt idx="119">1364</cx:pt>
          <cx:pt idx="120">1496</cx:pt>
          <cx:pt idx="121">1496</cx:pt>
          <cx:pt idx="122">1197</cx:pt>
          <cx:pt idx="123">1364</cx:pt>
          <cx:pt idx="124">1364</cx:pt>
          <cx:pt idx="125">1197</cx:pt>
          <cx:pt idx="126">1364</cx:pt>
          <cx:pt idx="127">1461</cx:pt>
          <cx:pt idx="128">1461</cx:pt>
          <cx:pt idx="129">1461</cx:pt>
          <cx:pt idx="130">1798</cx:pt>
          <cx:pt idx="131">1968</cx:pt>
          <cx:pt idx="132">1968</cx:pt>
          <cx:pt idx="133">1968</cx:pt>
          <cx:pt idx="134">1968</cx:pt>
          <cx:pt idx="135">1995</cx:pt>
          <cx:pt idx="136">1998</cx:pt>
          <cx:pt idx="137">1995</cx:pt>
        </cx:lvl>
      </cx:numDim>
    </cx:data>
  </cx:chartData>
  <cx:chart>
    <cx:title pos="t" align="ctr" overlay="0">
      <cx:tx>
        <cx:txData>
          <cx:v>Bin Size 980</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Bin Size 980</a:t>
          </a:r>
        </a:p>
      </cx:txPr>
    </cx:title>
    <cx:plotArea>
      <cx:plotAreaRegion>
        <cx:series layoutId="clusteredColumn" uniqueId="{82D4AFC8-3352-4922-B94B-410AF45F9E2D}">
          <cx:tx>
            <cx:txData>
              <cx:f>'[DS1_C1_S6_Car_Data.xlsx]Task 9(a)'!$C$2</cx:f>
              <cx:v>Displacement</cx:v>
            </cx:txData>
          </cx:tx>
          <cx:dataId val="0"/>
          <cx:layoutPr>
            <cx:binning intervalClosed="r">
              <cx:binSize val="980"/>
            </cx:binning>
          </cx:layoutPr>
        </cx:series>
      </cx:plotAreaRegion>
      <cx:axis id="0">
        <cx:catScaling gapWidth="0"/>
        <cx:tickLabels/>
      </cx:axis>
      <cx:axis id="1">
        <cx:valScaling/>
        <cx:majorGridlines/>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'[DS1_C1_S6_Car_Data.xlsx]Task 9(b)'!$C$5:$C$212</cx:f>
        <cx:lvl ptCount="208" formatCode="General">
          <cx:pt idx="0">24</cx:pt>
          <cx:pt idx="1">24</cx:pt>
          <cx:pt idx="2">15</cx:pt>
          <cx:pt idx="3">24</cx:pt>
          <cx:pt idx="4">24</cx:pt>
          <cx:pt idx="5">24</cx:pt>
          <cx:pt idx="6">28</cx:pt>
          <cx:pt idx="7">28</cx:pt>
          <cx:pt idx="8">28</cx:pt>
          <cx:pt idx="9">28</cx:pt>
          <cx:pt idx="10">28</cx:pt>
          <cx:pt idx="11">28</cx:pt>
          <cx:pt idx="12">28</cx:pt>
          <cx:pt idx="13">28</cx:pt>
          <cx:pt idx="14">28</cx:pt>
          <cx:pt idx="15">28</cx:pt>
          <cx:pt idx="16">28</cx:pt>
          <cx:pt idx="17">28</cx:pt>
          <cx:pt idx="18">40</cx:pt>
          <cx:pt idx="19">40</cx:pt>
          <cx:pt idx="20">40</cx:pt>
          <cx:pt idx="21">40</cx:pt>
          <cx:pt idx="22">40</cx:pt>
          <cx:pt idx="23">35</cx:pt>
          <cx:pt idx="24">35</cx:pt>
          <cx:pt idx="25">35</cx:pt>
          <cx:pt idx="26">35</cx:pt>
          <cx:pt idx="27">35</cx:pt>
          <cx:pt idx="28">35</cx:pt>
          <cx:pt idx="29">35</cx:pt>
          <cx:pt idx="30">60</cx:pt>
          <cx:pt idx="31">35</cx:pt>
          <cx:pt idx="32">35</cx:pt>
          <cx:pt idx="33">35</cx:pt>
          <cx:pt idx="34">35</cx:pt>
          <cx:pt idx="35">35</cx:pt>
          <cx:pt idx="36">60</cx:pt>
          <cx:pt idx="37">35</cx:pt>
          <cx:pt idx="38">35</cx:pt>
          <cx:pt idx="39">35</cx:pt>
          <cx:pt idx="40">35</cx:pt>
          <cx:pt idx="41">35</cx:pt>
          <cx:pt idx="42">35</cx:pt>
          <cx:pt idx="43">35</cx:pt>
          <cx:pt idx="44">35</cx:pt>
          <cx:pt idx="45">35</cx:pt>
          <cx:pt idx="46">35</cx:pt>
          <cx:pt idx="47">35</cx:pt>
          <cx:pt idx="48">35</cx:pt>
          <cx:pt idx="49">35</cx:pt>
          <cx:pt idx="50">35</cx:pt>
          <cx:pt idx="51">35</cx:pt>
          <cx:pt idx="52">35</cx:pt>
          <cx:pt idx="53">35</cx:pt>
          <cx:pt idx="54">35</cx:pt>
          <cx:pt idx="55">32</cx:pt>
          <cx:pt idx="56">32</cx:pt>
          <cx:pt idx="57">32</cx:pt>
          <cx:pt idx="58">32</cx:pt>
          <cx:pt idx="59">32</cx:pt>
          <cx:pt idx="60">32</cx:pt>
          <cx:pt idx="61">32</cx:pt>
          <cx:pt idx="62">40</cx:pt>
          <cx:pt idx="63">40</cx:pt>
          <cx:pt idx="64">40</cx:pt>
          <cx:pt idx="65">40</cx:pt>
          <cx:pt idx="66">45</cx:pt>
          <cx:pt idx="67">45</cx:pt>
          <cx:pt idx="68">45</cx:pt>
          <cx:pt idx="69">45</cx:pt>
          <cx:pt idx="70">45</cx:pt>
          <cx:pt idx="71">45</cx:pt>
          <cx:pt idx="72">45</cx:pt>
          <cx:pt idx="73">45</cx:pt>
          <cx:pt idx="74">45</cx:pt>
          <cx:pt idx="75">45</cx:pt>
          <cx:pt idx="76">45</cx:pt>
          <cx:pt idx="77">45</cx:pt>
          <cx:pt idx="78">45</cx:pt>
          <cx:pt idx="79">45</cx:pt>
          <cx:pt idx="80">44</cx:pt>
          <cx:pt idx="81">44</cx:pt>
          <cx:pt idx="82">44</cx:pt>
          <cx:pt idx="83">44</cx:pt>
          <cx:pt idx="84">44</cx:pt>
          <cx:pt idx="85">44</cx:pt>
          <cx:pt idx="86">44</cx:pt>
          <cx:pt idx="87">44</cx:pt>
          <cx:pt idx="88">43</cx:pt>
          <cx:pt idx="89">43</cx:pt>
          <cx:pt idx="90">43</cx:pt>
          <cx:pt idx="91">43</cx:pt>
          <cx:pt idx="92">43</cx:pt>
          <cx:pt idx="93">43</cx:pt>
          <cx:pt idx="94">42</cx:pt>
          <cx:pt idx="95">42</cx:pt>
          <cx:pt idx="96">42</cx:pt>
          <cx:pt idx="97">45</cx:pt>
          <cx:pt idx="98">45</cx:pt>
          <cx:pt idx="99">45</cx:pt>
          <cx:pt idx="100">45</cx:pt>
          <cx:pt idx="101">45</cx:pt>
          <cx:pt idx="102">45</cx:pt>
          <cx:pt idx="103">45</cx:pt>
          <cx:pt idx="104">45</cx:pt>
          <cx:pt idx="105">45</cx:pt>
          <cx:pt idx="106">45</cx:pt>
          <cx:pt idx="107">45</cx:pt>
          <cx:pt idx="108">45</cx:pt>
          <cx:pt idx="109">37</cx:pt>
          <cx:pt idx="110">37</cx:pt>
          <cx:pt idx="111">37</cx:pt>
          <cx:pt idx="112">37</cx:pt>
          <cx:pt idx="113">37</cx:pt>
          <cx:pt idx="114">37</cx:pt>
          <cx:pt idx="115">37</cx:pt>
          <cx:pt idx="116">37</cx:pt>
          <cx:pt idx="117">37</cx:pt>
          <cx:pt idx="118">37</cx:pt>
          <cx:pt idx="119">37</cx:pt>
          <cx:pt idx="120">37</cx:pt>
          <cx:pt idx="121">45</cx:pt>
          <cx:pt idx="122">45</cx:pt>
          <cx:pt idx="123">45</cx:pt>
          <cx:pt idx="124">45</cx:pt>
          <cx:pt idx="125">45</cx:pt>
          <cx:pt idx="126">45</cx:pt>
          <cx:pt idx="127">45</cx:pt>
          <cx:pt idx="128">45</cx:pt>
          <cx:pt idx="129">37</cx:pt>
          <cx:pt idx="130">37</cx:pt>
          <cx:pt idx="131">37</cx:pt>
          <cx:pt idx="132">37</cx:pt>
          <cx:pt idx="133">37</cx:pt>
          <cx:pt idx="134">37</cx:pt>
          <cx:pt idx="135">37</cx:pt>
          <cx:pt idx="136">37</cx:pt>
          <cx:pt idx="137">37</cx:pt>
          <cx:pt idx="138">37</cx:pt>
          <cx:pt idx="139">37</cx:pt>
          <cx:pt idx="140">37</cx:pt>
          <cx:pt idx="141">37</cx:pt>
          <cx:pt idx="142">37</cx:pt>
          <cx:pt idx="143">40</cx:pt>
          <cx:pt idx="144">40</cx:pt>
          <cx:pt idx="145">40</cx:pt>
          <cx:pt idx="146">42</cx:pt>
          <cx:pt idx="147">42</cx:pt>
          <cx:pt idx="148">42</cx:pt>
          <cx:pt idx="149">42</cx:pt>
          <cx:pt idx="150">42</cx:pt>
          <cx:pt idx="151">45</cx:pt>
          <cx:pt idx="152">45</cx:pt>
          <cx:pt idx="153">45</cx:pt>
          <cx:pt idx="154">45</cx:pt>
          <cx:pt idx="155">45</cx:pt>
          <cx:pt idx="156">45</cx:pt>
          <cx:pt idx="157">45</cx:pt>
          <cx:pt idx="158">45</cx:pt>
          <cx:pt idx="159">42</cx:pt>
          <cx:pt idx="160">42</cx:pt>
          <cx:pt idx="161">42</cx:pt>
          <cx:pt idx="162">40</cx:pt>
          <cx:pt idx="163">40</cx:pt>
          <cx:pt idx="164">40</cx:pt>
          <cx:pt idx="165">40</cx:pt>
          <cx:pt idx="166">40</cx:pt>
          <cx:pt idx="167">42</cx:pt>
          <cx:pt idx="168">42</cx:pt>
          <cx:pt idx="169">42</cx:pt>
          <cx:pt idx="170">42</cx:pt>
          <cx:pt idx="171">40</cx:pt>
          <cx:pt idx="172">45</cx:pt>
          <cx:pt idx="173">45</cx:pt>
          <cx:pt idx="174">45</cx:pt>
          <cx:pt idx="175">45</cx:pt>
          <cx:pt idx="176">45</cx:pt>
          <cx:pt idx="177">45</cx:pt>
          <cx:pt idx="178">45</cx:pt>
          <cx:pt idx="179">45</cx:pt>
          <cx:pt idx="180">45</cx:pt>
          <cx:pt idx="181">45</cx:pt>
          <cx:pt idx="182">45</cx:pt>
          <cx:pt idx="183">45</cx:pt>
          <cx:pt idx="184">45</cx:pt>
          <cx:pt idx="185">45</cx:pt>
          <cx:pt idx="186">45</cx:pt>
          <cx:pt idx="187">45</cx:pt>
          <cx:pt idx="188">50</cx:pt>
          <cx:pt idx="189">50</cx:pt>
          <cx:pt idx="190">50</cx:pt>
          <cx:pt idx="191">37</cx:pt>
          <cx:pt idx="192">37</cx:pt>
          <cx:pt idx="193">37</cx:pt>
          <cx:pt idx="194">37</cx:pt>
          <cx:pt idx="195">37</cx:pt>
          <cx:pt idx="196">70</cx:pt>
          <cx:pt idx="197">70</cx:pt>
          <cx:pt idx="198">71</cx:pt>
          <cx:pt idx="199">71</cx:pt>
          <cx:pt idx="200">66</cx:pt>
          <cx:pt idx="201">66</cx:pt>
          <cx:pt idx="202">66</cx:pt>
          <cx:pt idx="203">66</cx:pt>
          <cx:pt idx="204">66</cx:pt>
          <cx:pt idx="205">67</cx:pt>
          <cx:pt idx="206">67</cx:pt>
          <cx:pt idx="207">67</cx:pt>
        </cx:lvl>
      </cx:numDim>
    </cx:data>
  </cx:chartData>
  <cx:chart>
    <cx:title pos="t" align="ctr" overlay="0">
      <cx:tx>
        <cx:txData>
          <cx:v>Bin Size 3</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Bin Size 3</a:t>
          </a:r>
        </a:p>
      </cx:txPr>
    </cx:title>
    <cx:plotArea>
      <cx:plotAreaRegion>
        <cx:series layoutId="clusteredColumn" uniqueId="{8A509056-F76B-449F-B2DD-B424C1224DC6}">
          <cx:tx>
            <cx:txData>
              <cx:f>'[DS1_C1_S6_Car_Data.xlsx]Task 9(b)'!$C$4</cx:f>
              <cx:v>Fuel_Tank_Capacity_litre</cx:v>
            </cx:txData>
          </cx:tx>
          <cx:dataLabels>
            <cx:visibility seriesName="0" categoryName="0" value="1"/>
          </cx:dataLabels>
          <cx:dataId val="0"/>
          <cx:layoutPr>
            <cx:binning intervalClosed="r"/>
          </cx:layoutPr>
        </cx:series>
      </cx:plotAreaRegion>
      <cx:axis id="0">
        <cx:catScaling gapWidth="0.0299999993"/>
        <cx:tickLabels/>
      </cx:axis>
      <cx:axis id="1">
        <cx:valScaling/>
        <cx:majorGridlines/>
        <cx:tickLabels/>
      </cx:axis>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'[DS1_C1_S6_Car_Data.xlsx]Task 9(b)'!$D$5:$D$454</cx:f>
        <cx:lvl ptCount="450" formatCode="General">
          <cx:pt idx="0">23.600000000000001</cx:pt>
          <cx:pt idx="1">23.600000000000001</cx:pt>
          <cx:pt idx="2">23.600000000000001</cx:pt>
          <cx:pt idx="3">23.600000000000001</cx:pt>
          <cx:pt idx="4">23.600000000000001</cx:pt>
          <cx:pt idx="5">25.170000000000002</cx:pt>
          <cx:pt idx="6">25.170000000000002</cx:pt>
          <cx:pt idx="7">25.170000000000002</cx:pt>
          <cx:pt idx="8">25.170000000000002</cx:pt>
          <cx:pt idx="9">25.170000000000002</cx:pt>
          <cx:pt idx="10">25.170000000000002</cx:pt>
          <cx:pt idx="11">25.170000000000002</cx:pt>
          <cx:pt idx="12">25.170000000000002</cx:pt>
          <cx:pt idx="13">25.170000000000002</cx:pt>
          <cx:pt idx="14">25.170000000000002</cx:pt>
          <cx:pt idx="15">25.170000000000002</cx:pt>
          <cx:pt idx="16">25.170000000000002</cx:pt>
          <cx:pt idx="17">12</cx:pt>
          <cx:pt idx="18">12</cx:pt>
          <cx:pt idx="19">11</cx:pt>
          <cx:pt idx="20">14</cx:pt>
          <cx:pt idx="21">14</cx:pt>
          <cx:pt idx="22">19</cx:pt>
          <cx:pt idx="23">14</cx:pt>
          <cx:pt idx="24">14</cx:pt>
          <cx:pt idx="25">23</cx:pt>
          <cx:pt idx="26">23.84</cx:pt>
          <cx:pt idx="27">23.84</cx:pt>
          <cx:pt idx="28">23.84</cx:pt>
          <cx:pt idx="29">23.84</cx:pt>
          <cx:pt idx="30">23.84</cx:pt>
          <cx:pt idx="31">23.84</cx:pt>
          <cx:pt idx="32">23.84</cx:pt>
          <cx:pt idx="33">23</cx:pt>
          <cx:pt idx="34">23</cx:pt>
          <cx:pt idx="35">23</cx:pt>
          <cx:pt idx="36">23</cx:pt>
          <cx:pt idx="37">23</cx:pt>
          <cx:pt idx="38">23</cx:pt>
          <cx:pt idx="39">23</cx:pt>
          <cx:pt idx="40">23</cx:pt>
          <cx:pt idx="41">20.890000000000001</cx:pt>
          <cx:pt idx="42">20.890000000000001</cx:pt>
          <cx:pt idx="43">20.890000000000001</cx:pt>
          <cx:pt idx="44">20.890000000000001</cx:pt>
          <cx:pt idx="45">20.890000000000001</cx:pt>
          <cx:pt idx="46">15.1</cx:pt>
          <cx:pt idx="47">20.890000000000001</cx:pt>
          <cx:pt idx="48">15.1</cx:pt>
          <cx:pt idx="49">15.1</cx:pt>
          <cx:pt idx="50">20.300000000000001</cx:pt>
          <cx:pt idx="51">15.1</cx:pt>
          <cx:pt idx="52">20.300000000000001</cx:pt>
          <cx:pt idx="53">20.300000000000001</cx:pt>
          <cx:pt idx="54">15.1</cx:pt>
          <cx:pt idx="55">20.300000000000001</cx:pt>
          <cx:pt idx="56">15.1</cx:pt>
          <cx:pt idx="57">20.300000000000001</cx:pt>
          <cx:pt idx="58">15.1</cx:pt>
          <cx:pt idx="59">20.300000000000001</cx:pt>
          <cx:pt idx="60">15.1</cx:pt>
          <cx:pt idx="61">20.300000000000001</cx:pt>
          <cx:pt idx="62">22.949999999999999</cx:pt>
          <cx:pt idx="63">22.949999999999999</cx:pt>
          <cx:pt idx="64">22.949999999999999</cx:pt>
          <cx:pt idx="65">22.949999999999999</cx:pt>
          <cx:pt idx="66">17.57</cx:pt>
          <cx:pt idx="67">17.57</cx:pt>
          <cx:pt idx="68">17.57</cx:pt>
          <cx:pt idx="69">17.57</cx:pt>
          <cx:pt idx="70">14.6</cx:pt>
          <cx:pt idx="71">16.300000000000001</cx:pt>
          <cx:pt idx="72">13.300000000000001</cx:pt>
          <cx:pt idx="73">18.399999999999999</cx:pt>
          <cx:pt idx="74">13.300000000000001</cx:pt>
          <cx:pt idx="75">18.399999999999999</cx:pt>
          <cx:pt idx="76">13.300000000000001</cx:pt>
          <cx:pt idx="77">18.399999999999999</cx:pt>
          <cx:pt idx="78">13.300000000000001</cx:pt>
          <cx:pt idx="79">18.399999999999999</cx:pt>
          <cx:pt idx="80">13.300000000000001</cx:pt>
          <cx:pt idx="81">13.300000000000001</cx:pt>
          <cx:pt idx="82">13.300000000000001</cx:pt>
          <cx:pt idx="83">18.399999999999999</cx:pt>
          <cx:pt idx="84">14</cx:pt>
          <cx:pt idx="85">14</cx:pt>
          <cx:pt idx="86">14</cx:pt>
          <cx:pt idx="87">19</cx:pt>
          <cx:pt idx="88">19</cx:pt>
          <cx:pt idx="89">19</cx:pt>
          <cx:pt idx="90">17</cx:pt>
          <cx:pt idx="91">19</cx:pt>
          <cx:pt idx="92">16.300000000000001</cx:pt>
          <cx:pt idx="93">16.300000000000001</cx:pt>
          <cx:pt idx="94">28.399999999999999</cx:pt>
          <cx:pt idx="95">16.300000000000001</cx:pt>
          <cx:pt idx="96">28.399999999999999</cx:pt>
          <cx:pt idx="97">16.300000000000001</cx:pt>
          <cx:pt idx="98">28.399999999999999</cx:pt>
          <cx:pt idx="99">28.399999999999999</cx:pt>
          <cx:pt idx="100">16.300000000000001</cx:pt>
          <cx:pt idx="101">16.300000000000001</cx:pt>
          <cx:pt idx="102">16.300000000000001</cx:pt>
          <cx:pt idx="103">28.399999999999999</cx:pt>
          <cx:pt idx="104">28.399999999999999</cx:pt>
          <cx:pt idx="105">28.399999999999999</cx:pt>
          <cx:pt idx="106">15.300000000000001</cx:pt>
          <cx:pt idx="107">15.300000000000001</cx:pt>
          <cx:pt idx="108">15.300000000000001</cx:pt>
          <cx:pt idx="109">15.300000000000001</cx:pt>
          <cx:pt idx="110">15.300000000000001</cx:pt>
          <cx:pt idx="111">13.6</cx:pt>
          <cx:pt idx="112">13.6</cx:pt>
          <cx:pt idx="113">20.32</cx:pt>
          <cx:pt idx="114">20.300000000000001</cx:pt>
          <cx:pt idx="115">20.32</cx:pt>
          <cx:pt idx="116">13.6</cx:pt>
          <cx:pt idx="117">13.6</cx:pt>
          <cx:pt idx="118">20.300000000000001</cx:pt>
          <cx:pt idx="119">20.32</cx:pt>
          <cx:pt idx="120">13.6</cx:pt>
          <cx:pt idx="121">15</cx:pt>
          <cx:pt idx="122">16.780000000000001</cx:pt>
          <cx:pt idx="123">18.100000000000001</cx:pt>
          <cx:pt idx="124">18.100000000000001</cx:pt>
          <cx:pt idx="125">16.780000000000001</cx:pt>
          <cx:pt idx="126">18.100000000000001</cx:pt>
          <cx:pt idx="127">18</cx:pt>
          <cx:pt idx="128">18</cx:pt>
          <cx:pt idx="129">18</cx:pt>
          <cx:pt idx="130">11.300000000000001</cx:pt>
          <cx:pt idx="131">15.1</cx:pt>
          <cx:pt idx="132">15.1</cx:pt>
          <cx:pt idx="133">15.1</cx:pt>
          <cx:pt idx="134">15.1</cx:pt>
          <cx:pt idx="135">16</cx:pt>
          <cx:pt idx="136">16</cx:pt>
          <cx:pt idx="137">16</cx:pt>
          <cx:pt idx="138">10</cx:pt>
          <cx:pt idx="139">12.5</cx:pt>
          <cx:pt idx="140">7</cx:pt>
          <cx:pt idx="141">13.5</cx:pt>
          <cx:pt idx="142">13.5</cx:pt>
          <cx:pt idx="143">13.5</cx:pt>
          <cx:pt idx="144">23</cx:pt>
          <cx:pt idx="145">23</cx:pt>
          <cx:pt idx="146">23</cx:pt>
          <cx:pt idx="147">23</cx:pt>
          <cx:pt idx="148">23</cx:pt>
          <cx:pt idx="149">23</cx:pt>
          <cx:pt idx="150">23</cx:pt>
          <cx:pt idx="151">23</cx:pt>
          <cx:pt idx="152">23</cx:pt>
          <cx:pt idx="153">23</cx:pt>
          <cx:pt idx="154">24</cx:pt>
          <cx:pt idx="155">24</cx:pt>
          <cx:pt idx="156">18.899999999999999</cx:pt>
          <cx:pt idx="157">18.899999999999999</cx:pt>
          <cx:pt idx="158">15.5</cx:pt>
          <cx:pt idx="159">15.5</cx:pt>
          <cx:pt idx="160">22.25</cx:pt>
          <cx:pt idx="161">22.25</cx:pt>
          <cx:pt idx="162">22.25</cx:pt>
          <cx:pt idx="163">15.5</cx:pt>
          <cx:pt idx="164">15.5</cx:pt>
          <cx:pt idx="165">22.25</cx:pt>
          <cx:pt idx="166">15.5</cx:pt>
          <cx:pt idx="167">22.25</cx:pt>
          <cx:pt idx="168">15.5</cx:pt>
          <cx:pt idx="169">22.25</cx:pt>
          <cx:pt idx="170">15.5</cx:pt>
          <cx:pt idx="171">15.5</cx:pt>
          <cx:pt idx="172">15.5</cx:pt>
          <cx:pt idx="173">22.25</cx:pt>
          <cx:pt idx="174">22.25</cx:pt>
          <cx:pt idx="175">22.25</cx:pt>
          <cx:pt idx="176">22.25</cx:pt>
          <cx:pt idx="177">22.25</cx:pt>
          <cx:pt idx="178">15.5</cx:pt>
          <cx:pt idx="179">15.5</cx:pt>
          <cx:pt idx="180">12.6</cx:pt>
          <cx:pt idx="181">24.120000000000001</cx:pt>
          <cx:pt idx="182">24.120000000000001</cx:pt>
          <cx:pt idx="183">24.120000000000001</cx:pt>
          <cx:pt idx="184">24.120000000000001</cx:pt>
          <cx:pt idx="185">24.120000000000001</cx:pt>
          <cx:pt idx="186">24.120000000000001</cx:pt>
          <cx:pt idx="187">13.199999999999999</cx:pt>
          <cx:pt idx="188">19.199999999999999</cx:pt>
          <cx:pt idx="189">13.199999999999999</cx:pt>
          <cx:pt idx="190">13.199999999999999</cx:pt>
          <cx:pt idx="191">13.199999999999999</cx:pt>
          <cx:pt idx="192">19.199999999999999</cx:pt>
          <cx:pt idx="193">19.199999999999999</cx:pt>
          <cx:pt idx="194">19.199999999999999</cx:pt>
          <cx:pt idx="195">19.199999999999999</cx:pt>
          <cx:pt idx="196">19.199999999999999</cx:pt>
          <cx:pt idx="197">19.199999999999999</cx:pt>
          <cx:pt idx="198">10.199999999999999</cx:pt>
          <cx:pt idx="199">10.199999999999999</cx:pt>
          <cx:pt idx="200">12.4</cx:pt>
          <cx:pt idx="201">12.4</cx:pt>
          <cx:pt idx="202">12.4</cx:pt>
          <cx:pt idx="203">12.4</cx:pt>
          <cx:pt idx="204">9.4000000000000004</cx:pt>
          <cx:pt idx="205">12.4</cx:pt>
          <cx:pt idx="206">20</cx:pt>
          <cx:pt idx="207">20</cx:pt>
          <cx:pt idx="208">20</cx:pt>
          <cx:pt idx="209">20</cx:pt>
          <cx:pt idx="210">20</cx:pt>
          <cx:pt idx="211">20</cx:pt>
          <cx:pt idx="212">20</cx:pt>
          <cx:pt idx="213">20</cx:pt>
          <cx:pt idx="214">20</cx:pt>
          <cx:pt idx="215">15</cx:pt>
          <cx:pt idx="216">15</cx:pt>
          <cx:pt idx="217">15</cx:pt>
          <cx:pt idx="218">21.190000000000001</cx:pt>
          <cx:pt idx="219">10.199999999999999</cx:pt>
          <cx:pt idx="220">10</cx:pt>
          <cx:pt idx="221">10</cx:pt>
          <cx:pt idx="222">16</cx:pt>
          <cx:pt idx="223">16</cx:pt>
          <cx:pt idx="224">16</cx:pt>
          <cx:pt idx="225">16</cx:pt>
          <cx:pt idx="226">16</cx:pt>
          <cx:pt idx="227">16</cx:pt>
          <cx:pt idx="228">19.899999999999999</cx:pt>
          <cx:pt idx="229">19.899999999999999</cx:pt>
          <cx:pt idx="230">14</cx:pt>
          <cx:pt idx="231">14</cx:pt>
          <cx:pt idx="232">21.039999999999999</cx:pt>
          <cx:pt idx="233">21.039999999999999</cx:pt>
          <cx:pt idx="234">21.039999999999999</cx:pt>
          <cx:pt idx="235">21.039999999999999</cx:pt>
          <cx:pt idx="236">21.039999999999999</cx:pt>
          <cx:pt idx="237">21.039999999999999</cx:pt>
          <cx:pt idx="238">21.039999999999999</cx:pt>
          <cx:pt idx="239">12.1</cx:pt>
          <cx:pt idx="240">19</cx:pt>
          <cx:pt idx="241">17</cx:pt>
          <cx:pt idx="242">18.489999999999998</cx:pt>
          <cx:pt idx="243">18.489999999999998</cx:pt>
          <cx:pt idx="244">18.489999999999998</cx:pt>
          <cx:pt idx="245">11.5</cx:pt>
          <cx:pt idx="246">8.0999999999999996</cx:pt>
          <cx:pt idx="247">9.4000000000000004</cx:pt>
          <cx:pt idx="248">11.5</cx:pt>
          <cx:pt idx="249">11.5</cx:pt>
          <cx:pt idx="250">11.5</cx:pt>
          <cx:pt idx="251">11.5</cx:pt>
          <cx:pt idx="252">11.5</cx:pt>
          <cx:pt idx="253">11.5</cx:pt>
          <cx:pt idx="254">18</cx:pt>
          <cx:pt idx="255">12</cx:pt>
          <cx:pt idx="256">18</cx:pt>
          <cx:pt idx="257">12</cx:pt>
          <cx:pt idx="258">16</cx:pt>
          <cx:pt idx="259">16</cx:pt>
          <cx:pt idx="260">16</cx:pt>
          <cx:pt idx="261">16</cx:pt>
          <cx:pt idx="262">16</cx:pt>
          <cx:pt idx="263">16</cx:pt>
          <cx:pt idx="264">16</cx:pt>
          <cx:pt idx="265">16</cx:pt>
          <cx:pt idx="266">16</cx:pt>
          <cx:pt idx="267">16</cx:pt>
          <cx:pt idx="268">16</cx:pt>
          <cx:pt idx="269">16</cx:pt>
          <cx:pt idx="270">16</cx:pt>
          <cx:pt idx="271">16</cx:pt>
          <cx:pt idx="272">16</cx:pt>
          <cx:pt idx="273">16</cx:pt>
          <cx:pt idx="274">16</cx:pt>
          <cx:pt idx="275">16</cx:pt>
          <cx:pt idx="276">16</cx:pt>
          <cx:pt idx="277">14</cx:pt>
          <cx:pt idx="278">14</cx:pt>
          <cx:pt idx="279">14</cx:pt>
          <cx:pt idx="280">14</cx:pt>
          <cx:pt idx="281">14</cx:pt>
          <cx:pt idx="282">12</cx:pt>
          <cx:pt idx="283">12</cx:pt>
          <cx:pt idx="284">12</cx:pt>
          <cx:pt idx="285">12</cx:pt>
          <cx:pt idx="286">12</cx:pt>
          <cx:pt idx="287">11.199999999999999</cx:pt>
          <cx:pt idx="288">11.199999999999999</cx:pt>
          <cx:pt idx="289">11.199999999999999</cx:pt>
          <cx:pt idx="290">11.199999999999999</cx:pt>
          <cx:pt idx="291">11.199999999999999</cx:pt>
          <cx:pt idx="292">11.199999999999999</cx:pt>
          <cx:pt idx="293">12</cx:pt>
          <cx:pt idx="294">11.199999999999999</cx:pt>
          <cx:pt idx="295">11.199999999999999</cx:pt>
          <cx:pt idx="296">12</cx:pt>
          <cx:pt idx="297">12</cx:pt>
          <cx:pt idx="298">9.5</cx:pt>
          <cx:pt idx="299">9.5</cx:pt>
          <cx:pt idx="300">9.5</cx:pt>
          <cx:pt idx="301">18.199999999999999</cx:pt>
          <cx:pt idx="302">18.399999999999999</cx:pt>
          <cx:pt idx="303">9.5</cx:pt>
          <cx:pt idx="304">10.6</cx:pt>
          <cx:pt idx="305">10.1</cx:pt>
          <cx:pt idx="306">11.300000000000001</cx:pt>
          <cx:pt idx="307">15.1</cx:pt>
          <cx:pt idx="308">15.1</cx:pt>
          <cx:pt idx="309">10.1</cx:pt>
          <cx:pt idx="310">15.1</cx:pt>
          <cx:pt idx="311">12.550000000000001</cx:pt>
          <cx:pt idx="312">12.550000000000001</cx:pt>
          <cx:pt idx="313">12.550000000000001</cx:pt>
          <cx:pt idx="314">12.550000000000001</cx:pt>
          <cx:pt idx="315">7.7999999999999998</cx:pt>
          <cx:pt idx="316">7.7999999999999998</cx:pt>
          <cx:pt idx="317">12.550000000000001</cx:pt>
          <cx:pt idx="318">7.7000000000000002</cx:pt>
          <cx:pt idx="319">9.3000000000000007</cx:pt>
          <cx:pt idx="320">9.3000000000000007</cx:pt>
          <cx:pt idx="321">18</cx:pt>
          <cx:pt idx="322">18</cx:pt>
          <cx:pt idx="323">18</cx:pt>
          <cx:pt idx="324">15.710000000000001</cx:pt>
          <cx:pt idx="325">5.2999999999999998</cx:pt>
          <cx:pt idx="326">13</cx:pt>
          <cx:pt idx="327">13</cx:pt>
          <cx:pt idx="328">17</cx:pt>
          <cx:pt idx="329">27.390000000000001</cx:pt>
          <cx:pt idx="330">27.390000000000001</cx:pt>
          <cx:pt idx="331">27.390000000000001</cx:pt>
          <cx:pt idx="332">27.390000000000001</cx:pt>
          <cx:pt idx="333">21.399999999999999</cx:pt>
          <cx:pt idx="334">21.399999999999999</cx:pt>
          <cx:pt idx="335">21.399999999999999</cx:pt>
          <cx:pt idx="336">21.399999999999999</cx:pt>
          <cx:pt idx="337">21.399999999999999</cx:pt>
          <cx:pt idx="338">21.399999999999999</cx:pt>
          <cx:pt idx="339">21.399999999999999</cx:pt>
          <cx:pt idx="340">21.399999999999999</cx:pt>
          <cx:pt idx="341">21.399999999999999</cx:pt>
          <cx:pt idx="342">18.899999999999999</cx:pt>
          <cx:pt idx="343">18.899999999999999</cx:pt>
          <cx:pt idx="344">18.899999999999999</cx:pt>
          <cx:pt idx="345">18.899999999999999</cx:pt>
          <cx:pt idx="346">18.899999999999999</cx:pt>
          <cx:pt idx="347">21.399999999999999</cx:pt>
          <cx:pt idx="348">18.489999999999998</cx:pt>
          <cx:pt idx="349">18.489999999999998</cx:pt>
          <cx:pt idx="350">18.489999999999998</cx:pt>
          <cx:pt idx="351">18.489999999999998</cx:pt>
          <cx:pt idx="352">18.489999999999998</cx:pt>
          <cx:pt idx="353">18.489999999999998</cx:pt>
          <cx:pt idx="354">18.489999999999998</cx:pt>
          <cx:pt idx="355">23.649999999999999</cx:pt>
          <cx:pt idx="356">23.649999999999999</cx:pt>
          <cx:pt idx="357">23.649999999999999</cx:pt>
          <cx:pt idx="358">23.649999999999999</cx:pt>
          <cx:pt idx="359">10.699999999999999</cx:pt>
          <cx:pt idx="360">10.300000000000001</cx:pt>
          <cx:pt idx="361">11.4</cx:pt>
          <cx:pt idx="362">11.4</cx:pt>
          <cx:pt idx="363">11.4</cx:pt>
          <cx:pt idx="364">10.800000000000001</cx:pt>
          <cx:pt idx="365">10.800000000000001</cx:pt>
          <cx:pt idx="366">10.800000000000001</cx:pt>
          <cx:pt idx="367">13.93</cx:pt>
          <cx:pt idx="368">13.1</cx:pt>
          <cx:pt idx="369">13.1</cx:pt>
          <cx:pt idx="370">13.1</cx:pt>
          <cx:pt idx="371">13.1</cx:pt>
          <cx:pt idx="372">16.379999999999999</cx:pt>
          <cx:pt idx="373">13.300000000000001</cx:pt>
          <cx:pt idx="374">16.379999999999999</cx:pt>
          <cx:pt idx="375">13.300000000000001</cx:pt>
          <cx:pt idx="376">16.379999999999999</cx:pt>
          <cx:pt idx="377">13.300000000000001</cx:pt>
          <cx:pt idx="378">13.300000000000001</cx:pt>
          <cx:pt idx="379">16.379999999999999</cx:pt>
          <cx:pt idx="380">15.1</cx:pt>
          <cx:pt idx="381">7.3200000000000003</cx:pt>
          <cx:pt idx="382">18</cx:pt>
          <cx:pt idx="383">18</cx:pt>
          <cx:pt idx="384">20.699999999999999</cx:pt>
          <cx:pt idx="385">15.699999999999999</cx:pt>
          <cx:pt idx="386">15.699999999999999</cx:pt>
          <cx:pt idx="387">15.699999999999999</cx:pt>
          <cx:pt idx="388">15.699999999999999</cx:pt>
          <cx:pt idx="389">19</cx:pt>
          <cx:pt idx="390">15.699999999999999</cx:pt>
          <cx:pt idx="391">19</cx:pt>
          <cx:pt idx="392">19</cx:pt>
          <cx:pt idx="393">19</cx:pt>
          <cx:pt idx="394">9.4000000000000004</cx:pt>
          <cx:pt idx="395">12.300000000000001</cx:pt>
          <cx:pt idx="396">12.300000000000001</cx:pt>
          <cx:pt idx="397">9.4000000000000004</cx:pt>
          <cx:pt idx="398">9.4000000000000004</cx:pt>
          <cx:pt idx="399">28.09</cx:pt>
          <cx:pt idx="400">28.09</cx:pt>
          <cx:pt idx="401">28.09</cx:pt>
          <cx:pt idx="402">28.09</cx:pt>
          <cx:pt idx="403">21.559999999999999</cx:pt>
          <cx:pt idx="404">26.82</cx:pt>
          <cx:pt idx="405">26.32</cx:pt>
          <cx:pt idx="406">26.32</cx:pt>
          <cx:pt idx="407">12</cx:pt>
          <cx:pt idx="408">14.5</cx:pt>
          <cx:pt idx="409">12</cx:pt>
          <cx:pt idx="410">14.5</cx:pt>
          <cx:pt idx="411">14.5</cx:pt>
          <cx:pt idx="412">12</cx:pt>
          <cx:pt idx="413">18</cx:pt>
          <cx:pt idx="414">18</cx:pt>
          <cx:pt idx="415">12</cx:pt>
          <cx:pt idx="416">12</cx:pt>
          <cx:pt idx="417">12</cx:pt>
          <cx:pt idx="418">12</cx:pt>
          <cx:pt idx="419">18</cx:pt>
          <cx:pt idx="420">18</cx:pt>
          <cx:pt idx="421">21.379999999999999</cx:pt>
          <cx:pt idx="422">15.289999999999999</cx:pt>
          <cx:pt idx="423">15.289999999999999</cx:pt>
          <cx:pt idx="424">15.289999999999999</cx:pt>
          <cx:pt idx="425">15.289999999999999</cx:pt>
          <cx:pt idx="426">15.289999999999999</cx:pt>
          <cx:pt idx="427">21.379999999999999</cx:pt>
          <cx:pt idx="428">17.010000000000002</cx:pt>
          <cx:pt idx="429">17.010000000000002</cx:pt>
          <cx:pt idx="430">17.010000000000002</cx:pt>
          <cx:pt idx="431">17.010000000000002</cx:pt>
          <cx:pt idx="432">17.010000000000002</cx:pt>
          <cx:pt idx="433">15.289999999999999</cx:pt>
          <cx:pt idx="434">17.010000000000002</cx:pt>
          <cx:pt idx="435">21.379999999999999</cx:pt>
          <cx:pt idx="436">15.289999999999999</cx:pt>
          <cx:pt idx="437">15.289999999999999</cx:pt>
          <cx:pt idx="438">8.4000000000000004</cx:pt>
          <cx:pt idx="439">13.1</cx:pt>
          <cx:pt idx="440">15.01</cx:pt>
          <cx:pt idx="441">4.4500000000000002</cx:pt>
          <cx:pt idx="442">13.800000000000001</cx:pt>
          <cx:pt idx="443">13.800000000000001</cx:pt>
          <cx:pt idx="444">13.800000000000001</cx:pt>
          <cx:pt idx="445">12.800000000000001</cx:pt>
          <cx:pt idx="446">12.800000000000001</cx:pt>
          <cx:pt idx="447">18</cx:pt>
          <cx:pt idx="448">18</cx:pt>
          <cx:pt idx="449">18</cx:pt>
        </cx:lvl>
      </cx:numDim>
    </cx:data>
  </cx:chartData>
  <cx:chart>
    <cx:title pos="t" align="ctr" overlay="0">
      <cx:tx>
        <cx:txData>
          <cx:v>Bin Size 0.88</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Bin Size 0.88</a:t>
          </a:r>
        </a:p>
      </cx:txPr>
    </cx:title>
    <cx:plotArea>
      <cx:plotAreaRegion>
        <cx:series layoutId="clusteredColumn" uniqueId="{A7420CA0-0B8D-4836-97F2-A109653AAABD}">
          <cx:tx>
            <cx:txData>
              <cx:f>'[DS1_C1_S6_Car_Data.xlsx]Task 9(b)'!$D$4</cx:f>
              <cx:v>City_Mileage_km_litre</cx:v>
            </cx:txData>
          </cx:tx>
          <cx:dataLabels>
            <cx:visibility seriesName="0" categoryName="0" value="1"/>
          </cx:dataLabels>
          <cx:dataId val="0"/>
          <cx:layoutPr>
            <cx:binning intervalClosed="r"/>
          </cx:layoutPr>
        </cx:series>
      </cx:plotAreaRegion>
      <cx:axis id="0">
        <cx:catScaling gapWidth="0.00999999978"/>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A85691-15C6-4598-9151-54C1C27699A4}" type="datetimeFigureOut">
              <a:rPr lang="en-IN" smtClean="0"/>
              <a:t>26-08-2024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CF909-5966-4A3F-B4FF-BA6055E8860B}" type="slidenum">
              <a:rPr lang="en-IN" smtClean="0"/>
              <a:t>‹#›</a:t>
            </a:fld>
            <a:endParaRPr lang="en-IN"/>
          </a:p>
        </p:txBody>
      </p:sp>
    </p:spTree>
    <p:extLst>
      <p:ext uri="{BB962C8B-B14F-4D97-AF65-F5344CB8AC3E}">
        <p14:creationId xmlns:p14="http://schemas.microsoft.com/office/powerpoint/2010/main" val="2757018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9CF909-5966-4A3F-B4FF-BA6055E8860B}" type="slidenum">
              <a:rPr lang="en-IN" smtClean="0"/>
              <a:t>3</a:t>
            </a:fld>
            <a:endParaRPr lang="en-IN"/>
          </a:p>
        </p:txBody>
      </p:sp>
    </p:spTree>
    <p:extLst>
      <p:ext uri="{BB962C8B-B14F-4D97-AF65-F5344CB8AC3E}">
        <p14:creationId xmlns:p14="http://schemas.microsoft.com/office/powerpoint/2010/main" val="3095787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9CF909-5966-4A3F-B4FF-BA6055E8860B}" type="slidenum">
              <a:rPr lang="en-IN" smtClean="0"/>
              <a:t>14</a:t>
            </a:fld>
            <a:endParaRPr lang="en-IN"/>
          </a:p>
        </p:txBody>
      </p:sp>
    </p:spTree>
    <p:extLst>
      <p:ext uri="{BB962C8B-B14F-4D97-AF65-F5344CB8AC3E}">
        <p14:creationId xmlns:p14="http://schemas.microsoft.com/office/powerpoint/2010/main" val="593450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FC820F-C42B-4599-9090-E5871DCEA9B4}"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4B483A-0F46-401A-A572-2069DDEB6B3D}" type="slidenum">
              <a:rPr lang="en-IN" smtClean="0"/>
              <a:t>‹#›</a:t>
            </a:fld>
            <a:endParaRPr lang="en-IN"/>
          </a:p>
        </p:txBody>
      </p:sp>
    </p:spTree>
    <p:extLst>
      <p:ext uri="{BB962C8B-B14F-4D97-AF65-F5344CB8AC3E}">
        <p14:creationId xmlns:p14="http://schemas.microsoft.com/office/powerpoint/2010/main" val="1983173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FC820F-C42B-4599-9090-E5871DCEA9B4}"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4B483A-0F46-401A-A572-2069DDEB6B3D}" type="slidenum">
              <a:rPr lang="en-IN" smtClean="0"/>
              <a:t>‹#›</a:t>
            </a:fld>
            <a:endParaRPr lang="en-IN"/>
          </a:p>
        </p:txBody>
      </p:sp>
    </p:spTree>
    <p:extLst>
      <p:ext uri="{BB962C8B-B14F-4D97-AF65-F5344CB8AC3E}">
        <p14:creationId xmlns:p14="http://schemas.microsoft.com/office/powerpoint/2010/main" val="260897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FC820F-C42B-4599-9090-E5871DCEA9B4}"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4B483A-0F46-401A-A572-2069DDEB6B3D}" type="slidenum">
              <a:rPr lang="en-IN" smtClean="0"/>
              <a:t>‹#›</a:t>
            </a:fld>
            <a:endParaRPr lang="en-IN"/>
          </a:p>
        </p:txBody>
      </p:sp>
    </p:spTree>
    <p:extLst>
      <p:ext uri="{BB962C8B-B14F-4D97-AF65-F5344CB8AC3E}">
        <p14:creationId xmlns:p14="http://schemas.microsoft.com/office/powerpoint/2010/main" val="1047356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FC820F-C42B-4599-9090-E5871DCEA9B4}"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4B483A-0F46-401A-A572-2069DDEB6B3D}"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37471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FC820F-C42B-4599-9090-E5871DCEA9B4}"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4B483A-0F46-401A-A572-2069DDEB6B3D}" type="slidenum">
              <a:rPr lang="en-IN" smtClean="0"/>
              <a:t>‹#›</a:t>
            </a:fld>
            <a:endParaRPr lang="en-IN"/>
          </a:p>
        </p:txBody>
      </p:sp>
    </p:spTree>
    <p:extLst>
      <p:ext uri="{BB962C8B-B14F-4D97-AF65-F5344CB8AC3E}">
        <p14:creationId xmlns:p14="http://schemas.microsoft.com/office/powerpoint/2010/main" val="3223674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4FC820F-C42B-4599-9090-E5871DCEA9B4}" type="datetimeFigureOut">
              <a:rPr lang="en-IN" smtClean="0"/>
              <a:t>26-08-2024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4B483A-0F46-401A-A572-2069DDEB6B3D}" type="slidenum">
              <a:rPr lang="en-IN" smtClean="0"/>
              <a:t>‹#›</a:t>
            </a:fld>
            <a:endParaRPr lang="en-IN"/>
          </a:p>
        </p:txBody>
      </p:sp>
    </p:spTree>
    <p:extLst>
      <p:ext uri="{BB962C8B-B14F-4D97-AF65-F5344CB8AC3E}">
        <p14:creationId xmlns:p14="http://schemas.microsoft.com/office/powerpoint/2010/main" val="1591760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4FC820F-C42B-4599-9090-E5871DCEA9B4}" type="datetimeFigureOut">
              <a:rPr lang="en-IN" smtClean="0"/>
              <a:t>26-08-2024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4B483A-0F46-401A-A572-2069DDEB6B3D}" type="slidenum">
              <a:rPr lang="en-IN" smtClean="0"/>
              <a:t>‹#›</a:t>
            </a:fld>
            <a:endParaRPr lang="en-IN"/>
          </a:p>
        </p:txBody>
      </p:sp>
    </p:spTree>
    <p:extLst>
      <p:ext uri="{BB962C8B-B14F-4D97-AF65-F5344CB8AC3E}">
        <p14:creationId xmlns:p14="http://schemas.microsoft.com/office/powerpoint/2010/main" val="2869029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FC820F-C42B-4599-9090-E5871DCEA9B4}"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4B483A-0F46-401A-A572-2069DDEB6B3D}" type="slidenum">
              <a:rPr lang="en-IN" smtClean="0"/>
              <a:t>‹#›</a:t>
            </a:fld>
            <a:endParaRPr lang="en-IN"/>
          </a:p>
        </p:txBody>
      </p:sp>
    </p:spTree>
    <p:extLst>
      <p:ext uri="{BB962C8B-B14F-4D97-AF65-F5344CB8AC3E}">
        <p14:creationId xmlns:p14="http://schemas.microsoft.com/office/powerpoint/2010/main" val="7176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FC820F-C42B-4599-9090-E5871DCEA9B4}"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4B483A-0F46-401A-A572-2069DDEB6B3D}" type="slidenum">
              <a:rPr lang="en-IN" smtClean="0"/>
              <a:t>‹#›</a:t>
            </a:fld>
            <a:endParaRPr lang="en-IN"/>
          </a:p>
        </p:txBody>
      </p:sp>
    </p:spTree>
    <p:extLst>
      <p:ext uri="{BB962C8B-B14F-4D97-AF65-F5344CB8AC3E}">
        <p14:creationId xmlns:p14="http://schemas.microsoft.com/office/powerpoint/2010/main" val="19380111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FC820F-C42B-4599-9090-E5871DCEA9B4}"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24B483A-0F46-401A-A572-2069DDEB6B3D}" type="slidenum">
              <a:rPr lang="en-IN" smtClean="0"/>
              <a:t>‹#›</a:t>
            </a:fld>
            <a:endParaRPr lang="en-IN"/>
          </a:p>
        </p:txBody>
      </p:sp>
    </p:spTree>
    <p:extLst>
      <p:ext uri="{BB962C8B-B14F-4D97-AF65-F5344CB8AC3E}">
        <p14:creationId xmlns:p14="http://schemas.microsoft.com/office/powerpoint/2010/main" val="10185603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FC820F-C42B-4599-9090-E5871DCEA9B4}" type="datetimeFigureOut">
              <a:rPr lang="en-IN" smtClean="0"/>
              <a:t>26-08-2024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4B483A-0F46-401A-A572-2069DDEB6B3D}" type="slidenum">
              <a:rPr lang="en-IN" smtClean="0"/>
              <a:t>‹#›</a:t>
            </a:fld>
            <a:endParaRPr lang="en-IN"/>
          </a:p>
        </p:txBody>
      </p:sp>
    </p:spTree>
    <p:extLst>
      <p:ext uri="{BB962C8B-B14F-4D97-AF65-F5344CB8AC3E}">
        <p14:creationId xmlns:p14="http://schemas.microsoft.com/office/powerpoint/2010/main" val="3891864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FC820F-C42B-4599-9090-E5871DCEA9B4}"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4B483A-0F46-401A-A572-2069DDEB6B3D}" type="slidenum">
              <a:rPr lang="en-IN" smtClean="0"/>
              <a:t>‹#›</a:t>
            </a:fld>
            <a:endParaRPr lang="en-IN"/>
          </a:p>
        </p:txBody>
      </p:sp>
    </p:spTree>
    <p:extLst>
      <p:ext uri="{BB962C8B-B14F-4D97-AF65-F5344CB8AC3E}">
        <p14:creationId xmlns:p14="http://schemas.microsoft.com/office/powerpoint/2010/main" val="117414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FC820F-C42B-4599-9090-E5871DCEA9B4}"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4B483A-0F46-401A-A572-2069DDEB6B3D}" type="slidenum">
              <a:rPr lang="en-IN" smtClean="0"/>
              <a:t>‹#›</a:t>
            </a:fld>
            <a:endParaRPr lang="en-IN"/>
          </a:p>
        </p:txBody>
      </p:sp>
    </p:spTree>
    <p:extLst>
      <p:ext uri="{BB962C8B-B14F-4D97-AF65-F5344CB8AC3E}">
        <p14:creationId xmlns:p14="http://schemas.microsoft.com/office/powerpoint/2010/main" val="298418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FC820F-C42B-4599-9090-E5871DCEA9B4}"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4B483A-0F46-401A-A572-2069DDEB6B3D}" type="slidenum">
              <a:rPr lang="en-IN" smtClean="0"/>
              <a:t>‹#›</a:t>
            </a:fld>
            <a:endParaRPr lang="en-IN"/>
          </a:p>
        </p:txBody>
      </p:sp>
    </p:spTree>
    <p:extLst>
      <p:ext uri="{BB962C8B-B14F-4D97-AF65-F5344CB8AC3E}">
        <p14:creationId xmlns:p14="http://schemas.microsoft.com/office/powerpoint/2010/main" val="4280512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FC820F-C42B-4599-9090-E5871DCEA9B4}" type="datetimeFigureOut">
              <a:rPr lang="en-IN" smtClean="0"/>
              <a:t>26-08-2024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4B483A-0F46-401A-A572-2069DDEB6B3D}" type="slidenum">
              <a:rPr lang="en-IN" smtClean="0"/>
              <a:t>‹#›</a:t>
            </a:fld>
            <a:endParaRPr lang="en-IN"/>
          </a:p>
        </p:txBody>
      </p:sp>
    </p:spTree>
    <p:extLst>
      <p:ext uri="{BB962C8B-B14F-4D97-AF65-F5344CB8AC3E}">
        <p14:creationId xmlns:p14="http://schemas.microsoft.com/office/powerpoint/2010/main" val="472750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FC820F-C42B-4599-9090-E5871DCEA9B4}" type="datetimeFigureOut">
              <a:rPr lang="en-IN" smtClean="0"/>
              <a:t>26-08-2024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4B483A-0F46-401A-A572-2069DDEB6B3D}" type="slidenum">
              <a:rPr lang="en-IN" smtClean="0"/>
              <a:t>‹#›</a:t>
            </a:fld>
            <a:endParaRPr lang="en-IN"/>
          </a:p>
        </p:txBody>
      </p:sp>
    </p:spTree>
    <p:extLst>
      <p:ext uri="{BB962C8B-B14F-4D97-AF65-F5344CB8AC3E}">
        <p14:creationId xmlns:p14="http://schemas.microsoft.com/office/powerpoint/2010/main" val="3257372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4FC820F-C42B-4599-9090-E5871DCEA9B4}" type="datetimeFigureOut">
              <a:rPr lang="en-IN" smtClean="0"/>
              <a:t>26-08-2024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4B483A-0F46-401A-A572-2069DDEB6B3D}" type="slidenum">
              <a:rPr lang="en-IN" smtClean="0"/>
              <a:t>‹#›</a:t>
            </a:fld>
            <a:endParaRPr lang="en-IN"/>
          </a:p>
        </p:txBody>
      </p:sp>
    </p:spTree>
    <p:extLst>
      <p:ext uri="{BB962C8B-B14F-4D97-AF65-F5344CB8AC3E}">
        <p14:creationId xmlns:p14="http://schemas.microsoft.com/office/powerpoint/2010/main" val="188758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FC820F-C42B-4599-9090-E5871DCEA9B4}"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4B483A-0F46-401A-A572-2069DDEB6B3D}" type="slidenum">
              <a:rPr lang="en-IN" smtClean="0"/>
              <a:t>‹#›</a:t>
            </a:fld>
            <a:endParaRPr lang="en-IN"/>
          </a:p>
        </p:txBody>
      </p:sp>
    </p:spTree>
    <p:extLst>
      <p:ext uri="{BB962C8B-B14F-4D97-AF65-F5344CB8AC3E}">
        <p14:creationId xmlns:p14="http://schemas.microsoft.com/office/powerpoint/2010/main" val="2704193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FC820F-C42B-4599-9090-E5871DCEA9B4}"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4B483A-0F46-401A-A572-2069DDEB6B3D}" type="slidenum">
              <a:rPr lang="en-IN" smtClean="0"/>
              <a:t>‹#›</a:t>
            </a:fld>
            <a:endParaRPr lang="en-IN"/>
          </a:p>
        </p:txBody>
      </p:sp>
    </p:spTree>
    <p:extLst>
      <p:ext uri="{BB962C8B-B14F-4D97-AF65-F5344CB8AC3E}">
        <p14:creationId xmlns:p14="http://schemas.microsoft.com/office/powerpoint/2010/main" val="1627080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4FC820F-C42B-4599-9090-E5871DCEA9B4}" type="datetimeFigureOut">
              <a:rPr lang="en-IN" smtClean="0"/>
              <a:t>26-08-2024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24B483A-0F46-401A-A572-2069DDEB6B3D}" type="slidenum">
              <a:rPr lang="en-IN" smtClean="0"/>
              <a:t>‹#›</a:t>
            </a:fld>
            <a:endParaRPr lang="en-IN"/>
          </a:p>
        </p:txBody>
      </p:sp>
    </p:spTree>
    <p:extLst>
      <p:ext uri="{BB962C8B-B14F-4D97-AF65-F5344CB8AC3E}">
        <p14:creationId xmlns:p14="http://schemas.microsoft.com/office/powerpoint/2010/main" val="9473093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19.xml"/><Relationship Id="rId4" Type="http://schemas.openxmlformats.org/officeDocument/2006/relationships/chart" Target="../charts/chart15.xml"/></Relationships>
</file>

<file path=ppt/slides/_rels/slide12.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6.xml"/><Relationship Id="rId5" Type="http://schemas.openxmlformats.org/officeDocument/2006/relationships/chart" Target="../charts/chart19.xml"/><Relationship Id="rId4" Type="http://schemas.openxmlformats.org/officeDocument/2006/relationships/chart" Target="../charts/chart18.xml"/></Relationships>
</file>

<file path=ppt/slides/_rels/slide13.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3.xml"/><Relationship Id="rId1" Type="http://schemas.openxmlformats.org/officeDocument/2006/relationships/slideLayout" Target="../slideLayouts/slideLayout19.xml"/><Relationship Id="rId6" Type="http://schemas.openxmlformats.org/officeDocument/2006/relationships/image" Target="../media/image6.png"/><Relationship Id="rId5" Type="http://schemas.microsoft.com/office/2014/relationships/chartEx" Target="../charts/chartEx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9.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microsoft.com/office/2014/relationships/chartEx" Target="../charts/chartEx3.xml"/><Relationship Id="rId1" Type="http://schemas.openxmlformats.org/officeDocument/2006/relationships/slideLayout" Target="../slideLayouts/slideLayout18.xml"/><Relationship Id="rId6" Type="http://schemas.microsoft.com/office/2014/relationships/chartEx" Target="../charts/chartEx5.xml"/><Relationship Id="rId5" Type="http://schemas.openxmlformats.org/officeDocument/2006/relationships/image" Target="../media/image8.png"/><Relationship Id="rId4" Type="http://schemas.microsoft.com/office/2014/relationships/chartEx" Target="../charts/chartEx4.xml"/></Relationships>
</file>

<file path=ppt/slides/_rels/slide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8.xml"/><Relationship Id="rId4" Type="http://schemas.openxmlformats.org/officeDocument/2006/relationships/chart" Target="../charts/chart10.xml"/></Relationships>
</file>

<file path=ppt/slides/_rels/slide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F5E71-A4FA-4E08-A4C4-836D51C55FA7}"/>
              </a:ext>
            </a:extLst>
          </p:cNvPr>
          <p:cNvSpPr>
            <a:spLocks noGrp="1"/>
          </p:cNvSpPr>
          <p:nvPr>
            <p:ph type="title"/>
          </p:nvPr>
        </p:nvSpPr>
        <p:spPr>
          <a:xfrm>
            <a:off x="435320" y="-231110"/>
            <a:ext cx="11026608" cy="2140297"/>
          </a:xfrm>
        </p:spPr>
        <p:txBody>
          <a:bodyPr>
            <a:normAutofit/>
          </a:bodyPr>
          <a:lstStyle/>
          <a:p>
            <a:r>
              <a:rPr lang="en-IN" sz="3500" dirty="0">
                <a:solidFill>
                  <a:srgbClr val="FF0000"/>
                </a:solidFill>
                <a:latin typeface="Arial Rounded MT Bold" panose="020F0704030504030204" pitchFamily="34" charset="0"/>
              </a:rPr>
              <a:t>       </a:t>
            </a:r>
            <a:r>
              <a:rPr lang="en-IN" sz="3000" dirty="0">
                <a:solidFill>
                  <a:srgbClr val="FF0000"/>
                </a:solidFill>
                <a:latin typeface="Arial Rounded MT Bold" panose="020F0704030504030204" pitchFamily="34" charset="0"/>
              </a:rPr>
              <a:t>Automobile Market Analysis Part-1 and part-2</a:t>
            </a:r>
            <a:br>
              <a:rPr lang="en-IN" sz="3000" dirty="0">
                <a:solidFill>
                  <a:srgbClr val="FF0000"/>
                </a:solidFill>
                <a:latin typeface="Arial Rounded MT Bold" panose="020F0704030504030204" pitchFamily="34" charset="0"/>
              </a:rPr>
            </a:br>
            <a:br>
              <a:rPr lang="en-IN" sz="3000" dirty="0">
                <a:solidFill>
                  <a:srgbClr val="FF0000"/>
                </a:solidFill>
                <a:latin typeface="Arial Rounded MT Bold" panose="020F0704030504030204" pitchFamily="34" charset="0"/>
              </a:rPr>
            </a:br>
            <a:r>
              <a:rPr lang="en-IN" sz="3000" dirty="0">
                <a:solidFill>
                  <a:srgbClr val="FF0000"/>
                </a:solidFill>
                <a:latin typeface="Arial Rounded MT Bold" panose="020F0704030504030204" pitchFamily="34" charset="0"/>
              </a:rPr>
              <a:t>   With Excel File Attachment</a:t>
            </a:r>
            <a:br>
              <a:rPr lang="en-IN" sz="3000" dirty="0">
                <a:latin typeface="Arial Rounded MT Bold" panose="020F0704030504030204" pitchFamily="34" charset="0"/>
              </a:rPr>
            </a:br>
            <a:endParaRPr lang="en-IN" sz="3000" dirty="0">
              <a:latin typeface="Arial Rounded MT Bold" panose="020F0704030504030204" pitchFamily="34" charset="0"/>
            </a:endParaRPr>
          </a:p>
        </p:txBody>
      </p:sp>
      <p:sp>
        <p:nvSpPr>
          <p:cNvPr id="3" name="Text Placeholder 2">
            <a:extLst>
              <a:ext uri="{FF2B5EF4-FFF2-40B4-BE49-F238E27FC236}">
                <a16:creationId xmlns:a16="http://schemas.microsoft.com/office/drawing/2014/main" id="{C5ECEED2-F362-565A-43D1-55520032189A}"/>
              </a:ext>
            </a:extLst>
          </p:cNvPr>
          <p:cNvSpPr>
            <a:spLocks noGrp="1"/>
          </p:cNvSpPr>
          <p:nvPr>
            <p:ph type="body" idx="1"/>
          </p:nvPr>
        </p:nvSpPr>
        <p:spPr>
          <a:xfrm>
            <a:off x="4400602" y="5424786"/>
            <a:ext cx="10515600" cy="920748"/>
          </a:xfrm>
        </p:spPr>
        <p:txBody>
          <a:bodyPr>
            <a:normAutofit lnSpcReduction="10000"/>
          </a:bodyPr>
          <a:lstStyle/>
          <a:p>
            <a:pPr algn="ctr"/>
            <a:r>
              <a:rPr lang="en-IN" b="1" dirty="0">
                <a:solidFill>
                  <a:schemeClr val="accent5">
                    <a:lumMod val="50000"/>
                  </a:schemeClr>
                </a:solidFill>
              </a:rPr>
              <a:t>ANNAMALAI G</a:t>
            </a:r>
          </a:p>
          <a:p>
            <a:pPr algn="ctr"/>
            <a:r>
              <a:rPr lang="en-IN" b="1" dirty="0">
                <a:solidFill>
                  <a:schemeClr val="accent5">
                    <a:lumMod val="50000"/>
                  </a:schemeClr>
                </a:solidFill>
              </a:rPr>
              <a:t>Mentor: Mr. Munna Pandey</a:t>
            </a:r>
          </a:p>
          <a:p>
            <a:endParaRPr lang="en-IN" dirty="0"/>
          </a:p>
        </p:txBody>
      </p:sp>
      <p:pic>
        <p:nvPicPr>
          <p:cNvPr id="11" name="Picture 10">
            <a:extLst>
              <a:ext uri="{FF2B5EF4-FFF2-40B4-BE49-F238E27FC236}">
                <a16:creationId xmlns:a16="http://schemas.microsoft.com/office/drawing/2014/main" id="{123BDCF3-2C4B-A5E9-92DE-8DE25FF50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0758" y="1909187"/>
            <a:ext cx="6031833" cy="3393543"/>
          </a:xfrm>
          <a:prstGeom prst="rect">
            <a:avLst/>
          </a:prstGeom>
        </p:spPr>
      </p:pic>
    </p:spTree>
    <p:extLst>
      <p:ext uri="{BB962C8B-B14F-4D97-AF65-F5344CB8AC3E}">
        <p14:creationId xmlns:p14="http://schemas.microsoft.com/office/powerpoint/2010/main" val="427098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FB8B3-0A64-AEB2-2B12-C1DA251A7482}"/>
              </a:ext>
            </a:extLst>
          </p:cNvPr>
          <p:cNvSpPr>
            <a:spLocks noGrp="1"/>
          </p:cNvSpPr>
          <p:nvPr>
            <p:ph type="title"/>
          </p:nvPr>
        </p:nvSpPr>
        <p:spPr>
          <a:xfrm>
            <a:off x="838200" y="0"/>
            <a:ext cx="10515600" cy="725738"/>
          </a:xfrm>
        </p:spPr>
        <p:txBody>
          <a:bodyPr>
            <a:normAutofit/>
          </a:bodyPr>
          <a:lstStyle/>
          <a:p>
            <a:pPr algn="ctr"/>
            <a:r>
              <a:rPr lang="en-IN" sz="2500" b="1" dirty="0"/>
              <a:t>AUTOMOBILE MARKET ANALYSIS (PART 2)</a:t>
            </a:r>
          </a:p>
        </p:txBody>
      </p:sp>
      <p:sp>
        <p:nvSpPr>
          <p:cNvPr id="5" name="TextBox 4">
            <a:extLst>
              <a:ext uri="{FF2B5EF4-FFF2-40B4-BE49-F238E27FC236}">
                <a16:creationId xmlns:a16="http://schemas.microsoft.com/office/drawing/2014/main" id="{A95B962B-1275-FA0E-4F96-4BBE6D42F9D3}"/>
              </a:ext>
            </a:extLst>
          </p:cNvPr>
          <p:cNvSpPr txBox="1"/>
          <p:nvPr/>
        </p:nvSpPr>
        <p:spPr>
          <a:xfrm>
            <a:off x="838200" y="725738"/>
            <a:ext cx="9272337" cy="1031051"/>
          </a:xfrm>
          <a:prstGeom prst="rect">
            <a:avLst/>
          </a:prstGeom>
          <a:noFill/>
        </p:spPr>
        <p:txBody>
          <a:bodyPr wrap="square">
            <a:spAutoFit/>
          </a:bodyPr>
          <a:lstStyle/>
          <a:p>
            <a:r>
              <a:rPr lang="en-IN" sz="2000" b="1" dirty="0"/>
              <a:t>BUSINESS QUESTION 1</a:t>
            </a:r>
          </a:p>
          <a:p>
            <a:endParaRPr lang="en-IN" sz="2300" dirty="0"/>
          </a:p>
          <a:p>
            <a:r>
              <a:rPr lang="en-IN" dirty="0"/>
              <a:t>Identify the top 2 manufacturers who offer widest range of car variants.</a:t>
            </a:r>
          </a:p>
        </p:txBody>
      </p:sp>
      <p:graphicFrame>
        <p:nvGraphicFramePr>
          <p:cNvPr id="6" name="Table 5">
            <a:extLst>
              <a:ext uri="{FF2B5EF4-FFF2-40B4-BE49-F238E27FC236}">
                <a16:creationId xmlns:a16="http://schemas.microsoft.com/office/drawing/2014/main" id="{F1A6BC18-7D49-C998-441E-0E4DC5EE8E20}"/>
              </a:ext>
            </a:extLst>
          </p:cNvPr>
          <p:cNvGraphicFramePr>
            <a:graphicFrameLocks noGrp="1"/>
          </p:cNvGraphicFramePr>
          <p:nvPr>
            <p:extLst>
              <p:ext uri="{D42A27DB-BD31-4B8C-83A1-F6EECF244321}">
                <p14:modId xmlns:p14="http://schemas.microsoft.com/office/powerpoint/2010/main" val="1703253432"/>
              </p:ext>
            </p:extLst>
          </p:nvPr>
        </p:nvGraphicFramePr>
        <p:xfrm>
          <a:off x="838200" y="2251695"/>
          <a:ext cx="5883441" cy="3040380"/>
        </p:xfrm>
        <a:graphic>
          <a:graphicData uri="http://schemas.openxmlformats.org/drawingml/2006/table">
            <a:tbl>
              <a:tblPr>
                <a:tableStyleId>{5C22544A-7EE6-4342-B048-85BDC9FD1C3A}</a:tableStyleId>
              </a:tblPr>
              <a:tblGrid>
                <a:gridCol w="901250">
                  <a:extLst>
                    <a:ext uri="{9D8B030D-6E8A-4147-A177-3AD203B41FA5}">
                      <a16:colId xmlns:a16="http://schemas.microsoft.com/office/drawing/2014/main" val="3799722793"/>
                    </a:ext>
                  </a:extLst>
                </a:gridCol>
                <a:gridCol w="850618">
                  <a:extLst>
                    <a:ext uri="{9D8B030D-6E8A-4147-A177-3AD203B41FA5}">
                      <a16:colId xmlns:a16="http://schemas.microsoft.com/office/drawing/2014/main" val="2798840992"/>
                    </a:ext>
                  </a:extLst>
                </a:gridCol>
                <a:gridCol w="263287">
                  <a:extLst>
                    <a:ext uri="{9D8B030D-6E8A-4147-A177-3AD203B41FA5}">
                      <a16:colId xmlns:a16="http://schemas.microsoft.com/office/drawing/2014/main" val="1525700300"/>
                    </a:ext>
                  </a:extLst>
                </a:gridCol>
                <a:gridCol w="435435">
                  <a:extLst>
                    <a:ext uri="{9D8B030D-6E8A-4147-A177-3AD203B41FA5}">
                      <a16:colId xmlns:a16="http://schemas.microsoft.com/office/drawing/2014/main" val="1347704532"/>
                    </a:ext>
                  </a:extLst>
                </a:gridCol>
                <a:gridCol w="506320">
                  <a:extLst>
                    <a:ext uri="{9D8B030D-6E8A-4147-A177-3AD203B41FA5}">
                      <a16:colId xmlns:a16="http://schemas.microsoft.com/office/drawing/2014/main" val="207201494"/>
                    </a:ext>
                  </a:extLst>
                </a:gridCol>
                <a:gridCol w="405056">
                  <a:extLst>
                    <a:ext uri="{9D8B030D-6E8A-4147-A177-3AD203B41FA5}">
                      <a16:colId xmlns:a16="http://schemas.microsoft.com/office/drawing/2014/main" val="682913266"/>
                    </a:ext>
                  </a:extLst>
                </a:gridCol>
                <a:gridCol w="344298">
                  <a:extLst>
                    <a:ext uri="{9D8B030D-6E8A-4147-A177-3AD203B41FA5}">
                      <a16:colId xmlns:a16="http://schemas.microsoft.com/office/drawing/2014/main" val="1277690884"/>
                    </a:ext>
                  </a:extLst>
                </a:gridCol>
                <a:gridCol w="354424">
                  <a:extLst>
                    <a:ext uri="{9D8B030D-6E8A-4147-A177-3AD203B41FA5}">
                      <a16:colId xmlns:a16="http://schemas.microsoft.com/office/drawing/2014/main" val="1362807336"/>
                    </a:ext>
                  </a:extLst>
                </a:gridCol>
                <a:gridCol w="253160">
                  <a:extLst>
                    <a:ext uri="{9D8B030D-6E8A-4147-A177-3AD203B41FA5}">
                      <a16:colId xmlns:a16="http://schemas.microsoft.com/office/drawing/2014/main" val="2442891565"/>
                    </a:ext>
                  </a:extLst>
                </a:gridCol>
                <a:gridCol w="374677">
                  <a:extLst>
                    <a:ext uri="{9D8B030D-6E8A-4147-A177-3AD203B41FA5}">
                      <a16:colId xmlns:a16="http://schemas.microsoft.com/office/drawing/2014/main" val="2275156886"/>
                    </a:ext>
                  </a:extLst>
                </a:gridCol>
                <a:gridCol w="607584">
                  <a:extLst>
                    <a:ext uri="{9D8B030D-6E8A-4147-A177-3AD203B41FA5}">
                      <a16:colId xmlns:a16="http://schemas.microsoft.com/office/drawing/2014/main" val="2448929446"/>
                    </a:ext>
                  </a:extLst>
                </a:gridCol>
                <a:gridCol w="587332">
                  <a:extLst>
                    <a:ext uri="{9D8B030D-6E8A-4147-A177-3AD203B41FA5}">
                      <a16:colId xmlns:a16="http://schemas.microsoft.com/office/drawing/2014/main" val="1053549998"/>
                    </a:ext>
                  </a:extLst>
                </a:gridCol>
              </a:tblGrid>
              <a:tr h="182880">
                <a:tc>
                  <a:txBody>
                    <a:bodyPr/>
                    <a:lstStyle/>
                    <a:p>
                      <a:pPr algn="l" fontAlgn="b"/>
                      <a:r>
                        <a:rPr lang="en-IN" sz="1100" u="none" strike="noStrike">
                          <a:effectLst/>
                          <a:highlight>
                            <a:srgbClr val="DDEBF7"/>
                          </a:highlight>
                        </a:rPr>
                        <a:t>Count of Variant</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Column Labels</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 </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 </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 </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 </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 </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 </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 </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 </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 </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 </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4061453229"/>
                  </a:ext>
                </a:extLst>
              </a:tr>
              <a:tr h="182880">
                <a:tc>
                  <a:txBody>
                    <a:bodyPr/>
                    <a:lstStyle/>
                    <a:p>
                      <a:pPr algn="l" fontAlgn="b"/>
                      <a:r>
                        <a:rPr lang="en-IN" sz="1100" u="none" strike="noStrike">
                          <a:effectLst/>
                          <a:highlight>
                            <a:srgbClr val="DDEBF7"/>
                          </a:highlight>
                        </a:rPr>
                        <a:t>Row Labels</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Bmw</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Ford</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FFFF00"/>
                          </a:highlight>
                        </a:rPr>
                        <a:t>Hyundai</a:t>
                      </a:r>
                      <a:endParaRPr lang="en-IN" sz="1100" b="1"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Mahindra</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Renault</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Skoda</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FFFF00"/>
                          </a:highlight>
                        </a:rPr>
                        <a:t>Suzuki</a:t>
                      </a:r>
                      <a:endParaRPr lang="en-IN" sz="1100" b="1"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Tata</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Toyota</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Volkswagen</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2813222888"/>
                  </a:ext>
                </a:extLst>
              </a:tr>
              <a:tr h="182880">
                <a:tc>
                  <a:txBody>
                    <a:bodyPr/>
                    <a:lstStyle/>
                    <a:p>
                      <a:pPr algn="l" fontAlgn="b"/>
                      <a:r>
                        <a:rPr lang="en-IN" sz="1100" u="none" strike="noStrike">
                          <a:effectLst/>
                        </a:rPr>
                        <a:t>Hatchback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FFFF00"/>
                          </a:highlight>
                        </a:rPr>
                        <a:t>46</a:t>
                      </a:r>
                      <a:endParaRPr lang="en-IN" sz="1100" b="0"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r" fontAlgn="b"/>
                      <a:r>
                        <a:rPr lang="en-IN" sz="1100" u="none" strike="noStrike">
                          <a:effectLst/>
                        </a:rPr>
                        <a:t>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FFFF00"/>
                          </a:highlight>
                        </a:rPr>
                        <a:t>96</a:t>
                      </a:r>
                      <a:endParaRPr lang="en-IN" sz="1100" b="0"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r" fontAlgn="b"/>
                      <a:r>
                        <a:rPr lang="en-IN" sz="1100" u="none" strike="noStrike">
                          <a:effectLst/>
                        </a:rPr>
                        <a:t>36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263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6944159"/>
                  </a:ext>
                </a:extLst>
              </a:tr>
              <a:tr h="182880">
                <a:tc>
                  <a:txBody>
                    <a:bodyPr/>
                    <a:lstStyle/>
                    <a:p>
                      <a:pPr algn="l" fontAlgn="b"/>
                      <a:r>
                        <a:rPr lang="en-IN" sz="1100" u="none" strike="noStrike">
                          <a:effectLst/>
                        </a:rPr>
                        <a:t>Sedan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FFFF00"/>
                          </a:highlight>
                        </a:rPr>
                        <a:t>44</a:t>
                      </a:r>
                      <a:endParaRPr lang="en-IN" sz="1100" b="0"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FFFF00"/>
                          </a:highlight>
                        </a:rPr>
                        <a:t>31</a:t>
                      </a:r>
                      <a:endParaRPr lang="en-IN" sz="1100" b="0"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4212585"/>
                  </a:ext>
                </a:extLst>
              </a:tr>
              <a:tr h="182880">
                <a:tc>
                  <a:txBody>
                    <a:bodyPr/>
                    <a:lstStyle/>
                    <a:p>
                      <a:pPr algn="l" fontAlgn="b"/>
                      <a:r>
                        <a:rPr lang="en-IN" sz="1100" u="none" strike="noStrike">
                          <a:effectLst/>
                        </a:rPr>
                        <a:t>SUV</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FFFF00"/>
                          </a:highlight>
                        </a:rPr>
                        <a:t>40</a:t>
                      </a:r>
                      <a:endParaRPr lang="en-IN" sz="1100" b="0"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r" fontAlgn="b"/>
                      <a:r>
                        <a:rPr lang="en-IN" sz="1100" u="none" strike="noStrike">
                          <a:effectLst/>
                        </a:rPr>
                        <a:t>77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FFFF00"/>
                          </a:highlight>
                        </a:rPr>
                        <a:t>11</a:t>
                      </a:r>
                      <a:endParaRPr lang="en-IN" sz="1100" b="0"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r" fontAlgn="b"/>
                      <a:r>
                        <a:rPr lang="en-IN" sz="1100" u="none" strike="noStrike">
                          <a:effectLst/>
                        </a:rPr>
                        <a:t>40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2313334"/>
                  </a:ext>
                </a:extLst>
              </a:tr>
              <a:tr h="182880">
                <a:tc>
                  <a:txBody>
                    <a:bodyPr/>
                    <a:lstStyle/>
                    <a:p>
                      <a:pPr algn="l" fontAlgn="b"/>
                      <a:r>
                        <a:rPr lang="en-IN" sz="1100" u="none" strike="noStrike">
                          <a:effectLst/>
                        </a:rPr>
                        <a:t>MUV</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FFFF00"/>
                          </a:highlight>
                        </a:rPr>
                        <a:t>4</a:t>
                      </a:r>
                      <a:endParaRPr lang="en-IN" sz="1100" b="0"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7056206"/>
                  </a:ext>
                </a:extLst>
              </a:tr>
              <a:tr h="182880">
                <a:tc>
                  <a:txBody>
                    <a:bodyPr/>
                    <a:lstStyle/>
                    <a:p>
                      <a:pPr algn="l" fontAlgn="b"/>
                      <a:r>
                        <a:rPr lang="en-IN" sz="1100" u="none" strike="noStrike">
                          <a:effectLst/>
                        </a:rPr>
                        <a:t>MPV</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FFFF00"/>
                          </a:highlight>
                        </a:rPr>
                        <a:t>17</a:t>
                      </a:r>
                      <a:endParaRPr lang="en-IN" sz="1100" b="0"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2591943"/>
                  </a:ext>
                </a:extLst>
              </a:tr>
              <a:tr h="182880">
                <a:tc>
                  <a:txBody>
                    <a:bodyPr/>
                    <a:lstStyle/>
                    <a:p>
                      <a:pPr algn="l" fontAlgn="b"/>
                      <a:r>
                        <a:rPr lang="en-IN" sz="1100" u="none" strike="noStrike">
                          <a:effectLst/>
                        </a:rPr>
                        <a:t>Crossover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FFFF00"/>
                          </a:highlight>
                        </a:rPr>
                        <a:t>4</a:t>
                      </a:r>
                      <a:endParaRPr lang="en-IN" sz="1100" b="0"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07910500"/>
                  </a:ext>
                </a:extLst>
              </a:tr>
              <a:tr h="182880">
                <a:tc>
                  <a:txBody>
                    <a:bodyPr/>
                    <a:lstStyle/>
                    <a:p>
                      <a:pPr algn="l" fontAlgn="b"/>
                      <a:r>
                        <a:rPr lang="en-IN" sz="1100" u="none" strike="noStrike">
                          <a:effectLst/>
                        </a:rPr>
                        <a:t>Coupe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95161907"/>
                  </a:ext>
                </a:extLst>
              </a:tr>
              <a:tr h="182880">
                <a:tc>
                  <a:txBody>
                    <a:bodyPr/>
                    <a:lstStyle/>
                    <a:p>
                      <a:pPr algn="l" fontAlgn="b"/>
                      <a:r>
                        <a:rPr lang="en-IN" sz="1100" u="none" strike="noStrike">
                          <a:effectLst/>
                        </a:rPr>
                        <a:t>Sports, Convertible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96039816"/>
                  </a:ext>
                </a:extLst>
              </a:tr>
              <a:tr h="182880">
                <a:tc>
                  <a:txBody>
                    <a:bodyPr/>
                    <a:lstStyle/>
                    <a:p>
                      <a:pPr algn="l" fontAlgn="b"/>
                      <a:r>
                        <a:rPr lang="en-IN" sz="1100" u="none" strike="noStrike">
                          <a:effectLst/>
                        </a:rPr>
                        <a:t>SUV, Crossover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1034396"/>
                  </a:ext>
                </a:extLst>
              </a:tr>
              <a:tr h="182880">
                <a:tc>
                  <a:txBody>
                    <a:bodyPr/>
                    <a:lstStyle/>
                    <a:p>
                      <a:pPr algn="l" fontAlgn="b"/>
                      <a:r>
                        <a:rPr lang="en-IN" sz="1100" u="none" strike="noStrike">
                          <a:effectLst/>
                        </a:rPr>
                        <a:t>Crossover, SUV</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24878362"/>
                  </a:ext>
                </a:extLst>
              </a:tr>
              <a:tr h="182880">
                <a:tc>
                  <a:txBody>
                    <a:bodyPr/>
                    <a:lstStyle/>
                    <a:p>
                      <a:pPr algn="l" fontAlgn="b"/>
                      <a:r>
                        <a:rPr lang="en-IN" sz="1100" u="none" strike="noStrike">
                          <a:effectLst/>
                        </a:rPr>
                        <a:t>Sedan, Coupe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19310195"/>
                  </a:ext>
                </a:extLst>
              </a:tr>
              <a:tr h="182880">
                <a:tc>
                  <a:txBody>
                    <a:bodyPr/>
                    <a:lstStyle/>
                    <a:p>
                      <a:pPr algn="l"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DEBF7"/>
                          </a:highlight>
                        </a:rPr>
                        <a:t>37</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DEBF7"/>
                          </a:highlight>
                        </a:rPr>
                        <a:t>43</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FFFF00"/>
                          </a:highlight>
                        </a:rPr>
                        <a:t>130</a:t>
                      </a:r>
                      <a:endParaRPr lang="en-IN" sz="1100" b="1"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DEBF7"/>
                          </a:highlight>
                        </a:rPr>
                        <a:t>118</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DEBF7"/>
                          </a:highlight>
                        </a:rPr>
                        <a:t>36</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DEBF7"/>
                          </a:highlight>
                        </a:rPr>
                        <a:t>43</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FFFF00"/>
                          </a:highlight>
                        </a:rPr>
                        <a:t>163</a:t>
                      </a:r>
                      <a:endParaRPr lang="en-IN" sz="1100" b="1"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DEBF7"/>
                          </a:highlight>
                        </a:rPr>
                        <a:t>100</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DEBF7"/>
                          </a:highlight>
                        </a:rPr>
                        <a:t>82</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DEBF7"/>
                          </a:highlight>
                        </a:rPr>
                        <a:t>34</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DDEBF7"/>
                          </a:highlight>
                        </a:rPr>
                        <a:t>786</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791184271"/>
                  </a:ext>
                </a:extLst>
              </a:tr>
            </a:tbl>
          </a:graphicData>
        </a:graphic>
      </p:graphicFrame>
      <p:graphicFrame>
        <p:nvGraphicFramePr>
          <p:cNvPr id="7" name="Chart 6">
            <a:extLst>
              <a:ext uri="{FF2B5EF4-FFF2-40B4-BE49-F238E27FC236}">
                <a16:creationId xmlns:a16="http://schemas.microsoft.com/office/drawing/2014/main" id="{8F531BA9-0C3E-4610-A69A-5B0A763E8328}"/>
              </a:ext>
            </a:extLst>
          </p:cNvPr>
          <p:cNvGraphicFramePr>
            <a:graphicFrameLocks/>
          </p:cNvGraphicFramePr>
          <p:nvPr>
            <p:extLst>
              <p:ext uri="{D42A27DB-BD31-4B8C-83A1-F6EECF244321}">
                <p14:modId xmlns:p14="http://schemas.microsoft.com/office/powerpoint/2010/main" val="2423444321"/>
              </p:ext>
            </p:extLst>
          </p:nvPr>
        </p:nvGraphicFramePr>
        <p:xfrm>
          <a:off x="7241406" y="2251695"/>
          <a:ext cx="4511040" cy="31889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Table 8">
            <a:extLst>
              <a:ext uri="{FF2B5EF4-FFF2-40B4-BE49-F238E27FC236}">
                <a16:creationId xmlns:a16="http://schemas.microsoft.com/office/drawing/2014/main" id="{E0EEFD4B-DD34-51AC-6F47-DDE492D7BA13}"/>
              </a:ext>
            </a:extLst>
          </p:cNvPr>
          <p:cNvGraphicFramePr>
            <a:graphicFrameLocks noGrp="1"/>
          </p:cNvGraphicFramePr>
          <p:nvPr>
            <p:extLst>
              <p:ext uri="{D42A27DB-BD31-4B8C-83A1-F6EECF244321}">
                <p14:modId xmlns:p14="http://schemas.microsoft.com/office/powerpoint/2010/main" val="1992448781"/>
              </p:ext>
            </p:extLst>
          </p:nvPr>
        </p:nvGraphicFramePr>
        <p:xfrm>
          <a:off x="6599722" y="5588780"/>
          <a:ext cx="1918636" cy="858069"/>
        </p:xfrm>
        <a:graphic>
          <a:graphicData uri="http://schemas.openxmlformats.org/drawingml/2006/table">
            <a:tbl>
              <a:tblPr>
                <a:tableStyleId>{5C22544A-7EE6-4342-B048-85BDC9FD1C3A}</a:tableStyleId>
              </a:tblPr>
              <a:tblGrid>
                <a:gridCol w="718086">
                  <a:extLst>
                    <a:ext uri="{9D8B030D-6E8A-4147-A177-3AD203B41FA5}">
                      <a16:colId xmlns:a16="http://schemas.microsoft.com/office/drawing/2014/main" val="115767058"/>
                    </a:ext>
                  </a:extLst>
                </a:gridCol>
                <a:gridCol w="1200550">
                  <a:extLst>
                    <a:ext uri="{9D8B030D-6E8A-4147-A177-3AD203B41FA5}">
                      <a16:colId xmlns:a16="http://schemas.microsoft.com/office/drawing/2014/main" val="3033556064"/>
                    </a:ext>
                  </a:extLst>
                </a:gridCol>
              </a:tblGrid>
              <a:tr h="286023">
                <a:tc gridSpan="2">
                  <a:txBody>
                    <a:bodyPr/>
                    <a:lstStyle/>
                    <a:p>
                      <a:pPr algn="ctr" fontAlgn="b"/>
                      <a:r>
                        <a:rPr lang="en-IN" sz="1100" u="none" strike="noStrike">
                          <a:effectLst/>
                          <a:highlight>
                            <a:srgbClr val="F4B084"/>
                          </a:highlight>
                        </a:rPr>
                        <a:t>Maximum</a:t>
                      </a:r>
                      <a:endParaRPr lang="en-IN" sz="1100" b="0" i="0" u="none" strike="noStrike">
                        <a:solidFill>
                          <a:srgbClr val="000000"/>
                        </a:solidFill>
                        <a:effectLst/>
                        <a:highlight>
                          <a:srgbClr val="F4B084"/>
                        </a:highligh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3877603793"/>
                  </a:ext>
                </a:extLst>
              </a:tr>
              <a:tr h="286023">
                <a:tc>
                  <a:txBody>
                    <a:bodyPr/>
                    <a:lstStyle/>
                    <a:p>
                      <a:pPr algn="ctr" fontAlgn="b"/>
                      <a:r>
                        <a:rPr lang="en-IN" sz="1100" u="none" strike="noStrike">
                          <a:effectLst/>
                          <a:highlight>
                            <a:srgbClr val="F8CBAD"/>
                          </a:highlight>
                        </a:rPr>
                        <a:t>Suzuki</a:t>
                      </a:r>
                      <a:endParaRPr lang="en-IN" sz="1100" b="0" i="0" u="none" strike="noStrike">
                        <a:solidFill>
                          <a:srgbClr val="000000"/>
                        </a:solidFill>
                        <a:effectLst/>
                        <a:highlight>
                          <a:srgbClr val="F8CBAD"/>
                        </a:highlight>
                        <a:latin typeface="Calibri" panose="020F0502020204030204" pitchFamily="34" charset="0"/>
                      </a:endParaRPr>
                    </a:p>
                  </a:txBody>
                  <a:tcPr marL="7620" marR="7620" marT="7620" marB="0" anchor="b"/>
                </a:tc>
                <a:tc>
                  <a:txBody>
                    <a:bodyPr/>
                    <a:lstStyle/>
                    <a:p>
                      <a:pPr algn="ctr" fontAlgn="b"/>
                      <a:r>
                        <a:rPr lang="en-IN" sz="1100" u="none" strike="noStrike">
                          <a:effectLst/>
                        </a:rPr>
                        <a:t>163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32383292"/>
                  </a:ext>
                </a:extLst>
              </a:tr>
              <a:tr h="286023">
                <a:tc>
                  <a:txBody>
                    <a:bodyPr/>
                    <a:lstStyle/>
                    <a:p>
                      <a:pPr algn="ctr" fontAlgn="b"/>
                      <a:r>
                        <a:rPr lang="en-IN" sz="1100" u="none" strike="noStrike">
                          <a:effectLst/>
                          <a:highlight>
                            <a:srgbClr val="F8CBAD"/>
                          </a:highlight>
                        </a:rPr>
                        <a:t>Hyundai</a:t>
                      </a:r>
                      <a:endParaRPr lang="en-IN" sz="1100" b="0" i="0" u="none" strike="noStrike">
                        <a:solidFill>
                          <a:srgbClr val="000000"/>
                        </a:solidFill>
                        <a:effectLst/>
                        <a:highlight>
                          <a:srgbClr val="F8CBAD"/>
                        </a:highlight>
                        <a:latin typeface="Calibri" panose="020F0502020204030204" pitchFamily="34" charset="0"/>
                      </a:endParaRPr>
                    </a:p>
                  </a:txBody>
                  <a:tcPr marL="7620" marR="7620" marT="7620" marB="0" anchor="b"/>
                </a:tc>
                <a:tc>
                  <a:txBody>
                    <a:bodyPr/>
                    <a:lstStyle/>
                    <a:p>
                      <a:pPr algn="ctr" fontAlgn="b"/>
                      <a:r>
                        <a:rPr lang="en-IN" sz="1100" u="none" strike="noStrike" dirty="0">
                          <a:effectLst/>
                        </a:rPr>
                        <a:t>130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9470969"/>
                  </a:ext>
                </a:extLst>
              </a:tr>
            </a:tbl>
          </a:graphicData>
        </a:graphic>
      </p:graphicFrame>
    </p:spTree>
    <p:extLst>
      <p:ext uri="{BB962C8B-B14F-4D97-AF65-F5344CB8AC3E}">
        <p14:creationId xmlns:p14="http://schemas.microsoft.com/office/powerpoint/2010/main" val="19105853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9231E4-ACBA-1E73-86C9-D97D91BBD0DA}"/>
              </a:ext>
            </a:extLst>
          </p:cNvPr>
          <p:cNvSpPr>
            <a:spLocks noGrp="1"/>
          </p:cNvSpPr>
          <p:nvPr>
            <p:ph type="body" idx="1"/>
          </p:nvPr>
        </p:nvSpPr>
        <p:spPr>
          <a:xfrm>
            <a:off x="737438" y="223365"/>
            <a:ext cx="5358562" cy="1331495"/>
          </a:xfrm>
        </p:spPr>
        <p:txBody>
          <a:bodyPr>
            <a:normAutofit fontScale="47500" lnSpcReduction="20000"/>
          </a:bodyPr>
          <a:lstStyle/>
          <a:p>
            <a:r>
              <a:rPr lang="en-US" b="1" dirty="0">
                <a:solidFill>
                  <a:schemeClr val="tx1">
                    <a:lumMod val="95000"/>
                    <a:lumOff val="5000"/>
                  </a:schemeClr>
                </a:solidFill>
              </a:rPr>
              <a:t>BUSINESS QUESTION 2</a:t>
            </a:r>
          </a:p>
          <a:p>
            <a:r>
              <a:rPr lang="en-US" b="0" dirty="0">
                <a:solidFill>
                  <a:schemeClr val="tx1">
                    <a:lumMod val="95000"/>
                    <a:lumOff val="5000"/>
                  </a:schemeClr>
                </a:solidFill>
              </a:rPr>
              <a:t>Calculate &amp; compare variations btw City mileage data using different measures of dispersion for the following 3 manufacturers; 1) Tata 2) Maruti Suzuki 3) Hyundai</a:t>
            </a:r>
            <a:endParaRPr lang="en-IN" b="0" dirty="0">
              <a:solidFill>
                <a:schemeClr val="tx1">
                  <a:lumMod val="95000"/>
                  <a:lumOff val="5000"/>
                </a:schemeClr>
              </a:solidFill>
            </a:endParaRPr>
          </a:p>
        </p:txBody>
      </p:sp>
      <p:sp>
        <p:nvSpPr>
          <p:cNvPr id="5" name="Text Placeholder 4">
            <a:extLst>
              <a:ext uri="{FF2B5EF4-FFF2-40B4-BE49-F238E27FC236}">
                <a16:creationId xmlns:a16="http://schemas.microsoft.com/office/drawing/2014/main" id="{A422C570-0ED7-4FAC-F642-BB2FACB1B8B1}"/>
              </a:ext>
            </a:extLst>
          </p:cNvPr>
          <p:cNvSpPr>
            <a:spLocks noGrp="1"/>
          </p:cNvSpPr>
          <p:nvPr>
            <p:ph type="body" sz="quarter" idx="3"/>
          </p:nvPr>
        </p:nvSpPr>
        <p:spPr>
          <a:xfrm>
            <a:off x="6669505" y="223367"/>
            <a:ext cx="5183188" cy="2137903"/>
          </a:xfrm>
        </p:spPr>
        <p:txBody>
          <a:bodyPr>
            <a:normAutofit fontScale="47500" lnSpcReduction="20000"/>
          </a:bodyPr>
          <a:lstStyle/>
          <a:p>
            <a:r>
              <a:rPr lang="en-US" b="1" dirty="0">
                <a:solidFill>
                  <a:schemeClr val="tx1">
                    <a:lumMod val="95000"/>
                    <a:lumOff val="5000"/>
                  </a:schemeClr>
                </a:solidFill>
              </a:rPr>
              <a:t>BUSINESS QUESTION 3</a:t>
            </a:r>
            <a:r>
              <a:rPr lang="en-US" dirty="0">
                <a:solidFill>
                  <a:schemeClr val="tx1">
                    <a:lumMod val="95000"/>
                    <a:lumOff val="5000"/>
                  </a:schemeClr>
                </a:solidFill>
              </a:rPr>
              <a:t> </a:t>
            </a:r>
          </a:p>
          <a:p>
            <a:pPr marL="457200" indent="-457200">
              <a:buAutoNum type="alphaLcParenR"/>
            </a:pPr>
            <a:r>
              <a:rPr lang="en-US" b="0" dirty="0">
                <a:solidFill>
                  <a:schemeClr val="tx1">
                    <a:lumMod val="95000"/>
                    <a:lumOff val="5000"/>
                  </a:schemeClr>
                </a:solidFill>
              </a:rPr>
              <a:t>Display &amp; check how city mileage depends on fuel tank capacity using scatter plot along with trend line &amp; Pearson's product moment coefficient. (R)</a:t>
            </a:r>
          </a:p>
          <a:p>
            <a:pPr marL="457200" indent="-457200">
              <a:buAutoNum type="alphaLcParenR"/>
            </a:pPr>
            <a:r>
              <a:rPr lang="en-US" b="0" dirty="0">
                <a:solidFill>
                  <a:schemeClr val="tx1">
                    <a:lumMod val="95000"/>
                    <a:lumOff val="5000"/>
                  </a:schemeClr>
                </a:solidFill>
              </a:rPr>
              <a:t>b) Display &amp; check how displacement depends on fuel tank capacity using scatter plot along with trendline and Pearson's product-moment coefficient (R</a:t>
            </a:r>
            <a:endParaRPr lang="en-IN" b="0" dirty="0">
              <a:solidFill>
                <a:schemeClr val="tx1">
                  <a:lumMod val="95000"/>
                  <a:lumOff val="5000"/>
                </a:schemeClr>
              </a:solidFill>
            </a:endParaRPr>
          </a:p>
        </p:txBody>
      </p:sp>
      <p:graphicFrame>
        <p:nvGraphicFramePr>
          <p:cNvPr id="7" name="Table 6">
            <a:extLst>
              <a:ext uri="{FF2B5EF4-FFF2-40B4-BE49-F238E27FC236}">
                <a16:creationId xmlns:a16="http://schemas.microsoft.com/office/drawing/2014/main" id="{7AFB5263-2548-8AF2-60E1-FE0D88AA32D9}"/>
              </a:ext>
            </a:extLst>
          </p:cNvPr>
          <p:cNvGraphicFramePr>
            <a:graphicFrameLocks noGrp="1"/>
          </p:cNvGraphicFramePr>
          <p:nvPr>
            <p:extLst>
              <p:ext uri="{D42A27DB-BD31-4B8C-83A1-F6EECF244321}">
                <p14:modId xmlns:p14="http://schemas.microsoft.com/office/powerpoint/2010/main" val="2629530738"/>
              </p:ext>
            </p:extLst>
          </p:nvPr>
        </p:nvGraphicFramePr>
        <p:xfrm>
          <a:off x="1458830" y="2346158"/>
          <a:ext cx="2857500" cy="914400"/>
        </p:xfrm>
        <a:graphic>
          <a:graphicData uri="http://schemas.openxmlformats.org/drawingml/2006/table">
            <a:tbl>
              <a:tblPr>
                <a:tableStyleId>{5C22544A-7EE6-4342-B048-85BDC9FD1C3A}</a:tableStyleId>
              </a:tblPr>
              <a:tblGrid>
                <a:gridCol w="863600">
                  <a:extLst>
                    <a:ext uri="{9D8B030D-6E8A-4147-A177-3AD203B41FA5}">
                      <a16:colId xmlns:a16="http://schemas.microsoft.com/office/drawing/2014/main" val="1909444227"/>
                    </a:ext>
                  </a:extLst>
                </a:gridCol>
                <a:gridCol w="1993900">
                  <a:extLst>
                    <a:ext uri="{9D8B030D-6E8A-4147-A177-3AD203B41FA5}">
                      <a16:colId xmlns:a16="http://schemas.microsoft.com/office/drawing/2014/main" val="1333619184"/>
                    </a:ext>
                  </a:extLst>
                </a:gridCol>
              </a:tblGrid>
              <a:tr h="182880">
                <a:tc>
                  <a:txBody>
                    <a:bodyPr/>
                    <a:lstStyle/>
                    <a:p>
                      <a:pPr algn="l" fontAlgn="b"/>
                      <a:r>
                        <a:rPr lang="en-IN" sz="1100" u="none" strike="noStrike">
                          <a:effectLst/>
                          <a:highlight>
                            <a:srgbClr val="DDEBF7"/>
                          </a:highlight>
                        </a:rPr>
                        <a:t>Row Labels</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US" sz="1100" u="none" strike="noStrike">
                          <a:effectLst/>
                          <a:highlight>
                            <a:srgbClr val="DDEBF7"/>
                          </a:highlight>
                        </a:rPr>
                        <a:t>Average of City_Mileage_km_litre</a:t>
                      </a:r>
                      <a:endParaRPr lang="en-US"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1664304422"/>
                  </a:ext>
                </a:extLst>
              </a:tr>
              <a:tr h="182880">
                <a:tc>
                  <a:txBody>
                    <a:bodyPr/>
                    <a:lstStyle/>
                    <a:p>
                      <a:pPr algn="l" fontAlgn="b"/>
                      <a:r>
                        <a:rPr lang="en-IN" sz="1100" u="none" strike="noStrike">
                          <a:effectLst/>
                        </a:rPr>
                        <a:t>Mahindra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60230853"/>
                  </a:ext>
                </a:extLst>
              </a:tr>
              <a:tr h="182880">
                <a:tc>
                  <a:txBody>
                    <a:bodyPr/>
                    <a:lstStyle/>
                    <a:p>
                      <a:pPr algn="l" fontAlgn="b"/>
                      <a:r>
                        <a:rPr lang="en-IN" sz="1100" u="none" strike="noStrike">
                          <a:effectLst/>
                        </a:rPr>
                        <a:t>Suzuki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6355604"/>
                  </a:ext>
                </a:extLst>
              </a:tr>
              <a:tr h="182880">
                <a:tc>
                  <a:txBody>
                    <a:bodyPr/>
                    <a:lstStyle/>
                    <a:p>
                      <a:pPr algn="l" fontAlgn="b"/>
                      <a:r>
                        <a:rPr lang="en-IN" sz="1100" u="none" strike="noStrike">
                          <a:effectLst/>
                        </a:rPr>
                        <a:t>Tata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3324371"/>
                  </a:ext>
                </a:extLst>
              </a:tr>
              <a:tr h="182880">
                <a:tc>
                  <a:txBody>
                    <a:bodyPr/>
                    <a:lstStyle/>
                    <a:p>
                      <a:pPr algn="l"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DDEBF7"/>
                          </a:highlight>
                        </a:rPr>
                        <a:t>19.0</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1013114482"/>
                  </a:ext>
                </a:extLst>
              </a:tr>
            </a:tbl>
          </a:graphicData>
        </a:graphic>
      </p:graphicFrame>
      <p:graphicFrame>
        <p:nvGraphicFramePr>
          <p:cNvPr id="9" name="Chart 8">
            <a:extLst>
              <a:ext uri="{FF2B5EF4-FFF2-40B4-BE49-F238E27FC236}">
                <a16:creationId xmlns:a16="http://schemas.microsoft.com/office/drawing/2014/main" id="{5F5A815F-11EB-81F3-06A8-FCFA8777F618}"/>
              </a:ext>
            </a:extLst>
          </p:cNvPr>
          <p:cNvGraphicFramePr>
            <a:graphicFrameLocks/>
          </p:cNvGraphicFramePr>
          <p:nvPr>
            <p:extLst>
              <p:ext uri="{D42A27DB-BD31-4B8C-83A1-F6EECF244321}">
                <p14:modId xmlns:p14="http://schemas.microsoft.com/office/powerpoint/2010/main" val="4121717570"/>
              </p:ext>
            </p:extLst>
          </p:nvPr>
        </p:nvGraphicFramePr>
        <p:xfrm>
          <a:off x="1130719" y="367085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C251748C-F968-40AE-8049-36EDB7AB02B6}"/>
              </a:ext>
            </a:extLst>
          </p:cNvPr>
          <p:cNvGraphicFramePr>
            <a:graphicFrameLocks/>
          </p:cNvGraphicFramePr>
          <p:nvPr>
            <p:extLst>
              <p:ext uri="{D42A27DB-BD31-4B8C-83A1-F6EECF244321}">
                <p14:modId xmlns:p14="http://schemas.microsoft.com/office/powerpoint/2010/main" val="1085548901"/>
              </p:ext>
            </p:extLst>
          </p:nvPr>
        </p:nvGraphicFramePr>
        <p:xfrm>
          <a:off x="6769768" y="2326967"/>
          <a:ext cx="4982662" cy="21367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C1739228-EEAF-4E45-837B-658C4C358488}"/>
              </a:ext>
            </a:extLst>
          </p:cNvPr>
          <p:cNvGraphicFramePr>
            <a:graphicFrameLocks/>
          </p:cNvGraphicFramePr>
          <p:nvPr>
            <p:extLst>
              <p:ext uri="{D42A27DB-BD31-4B8C-83A1-F6EECF244321}">
                <p14:modId xmlns:p14="http://schemas.microsoft.com/office/powerpoint/2010/main" val="118526487"/>
              </p:ext>
            </p:extLst>
          </p:nvPr>
        </p:nvGraphicFramePr>
        <p:xfrm>
          <a:off x="6924759" y="4431856"/>
          <a:ext cx="4591050" cy="210244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883764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A4A40-5662-187A-CE24-BDD5B03EC649}"/>
              </a:ext>
            </a:extLst>
          </p:cNvPr>
          <p:cNvSpPr>
            <a:spLocks noGrp="1"/>
          </p:cNvSpPr>
          <p:nvPr>
            <p:ph type="title"/>
          </p:nvPr>
        </p:nvSpPr>
        <p:spPr>
          <a:xfrm>
            <a:off x="904371" y="-20928"/>
            <a:ext cx="10364451" cy="1596177"/>
          </a:xfrm>
        </p:spPr>
        <p:txBody>
          <a:bodyPr>
            <a:normAutofit fontScale="90000"/>
          </a:bodyPr>
          <a:lstStyle/>
          <a:p>
            <a:pPr algn="l"/>
            <a:br>
              <a:rPr lang="en-US" sz="2000" b="1" dirty="0"/>
            </a:br>
            <a:r>
              <a:rPr lang="en-US" sz="2000" b="1" dirty="0"/>
              <a:t>BUSINESS QUESTION 5 (B)</a:t>
            </a:r>
            <a:br>
              <a:rPr lang="en-US" sz="2000" b="1" dirty="0"/>
            </a:br>
            <a:br>
              <a:rPr lang="en-US" sz="2000" b="1" dirty="0"/>
            </a:br>
            <a:r>
              <a:rPr lang="en-US" sz="1800" dirty="0"/>
              <a:t>a) Plot average speeds &amp; distances driven against fuel efficiency to identify trends</a:t>
            </a:r>
            <a:br>
              <a:rPr lang="en-US" sz="1800" dirty="0"/>
            </a:br>
            <a:r>
              <a:rPr lang="en-US" sz="1800" dirty="0"/>
              <a:t>b) Use scatterplots &amp; correlation matrices to explore relationships between fuel efficiency &amp; other variables.</a:t>
            </a:r>
            <a:endParaRPr lang="en-IN" sz="1800" dirty="0"/>
          </a:p>
        </p:txBody>
      </p:sp>
      <p:graphicFrame>
        <p:nvGraphicFramePr>
          <p:cNvPr id="3" name="Chart 2">
            <a:extLst>
              <a:ext uri="{FF2B5EF4-FFF2-40B4-BE49-F238E27FC236}">
                <a16:creationId xmlns:a16="http://schemas.microsoft.com/office/drawing/2014/main" id="{B6ED4A9A-0BBE-4476-91CD-5925144FF84D}"/>
              </a:ext>
            </a:extLst>
          </p:cNvPr>
          <p:cNvGraphicFramePr>
            <a:graphicFrameLocks/>
          </p:cNvGraphicFramePr>
          <p:nvPr>
            <p:extLst>
              <p:ext uri="{D42A27DB-BD31-4B8C-83A1-F6EECF244321}">
                <p14:modId xmlns:p14="http://schemas.microsoft.com/office/powerpoint/2010/main" val="2154848264"/>
              </p:ext>
            </p:extLst>
          </p:nvPr>
        </p:nvGraphicFramePr>
        <p:xfrm>
          <a:off x="6527134" y="1526088"/>
          <a:ext cx="4760495" cy="22900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3373F4E1-49F4-4144-9D1F-207F2AB7277B}"/>
              </a:ext>
            </a:extLst>
          </p:cNvPr>
          <p:cNvGraphicFramePr>
            <a:graphicFrameLocks/>
          </p:cNvGraphicFramePr>
          <p:nvPr>
            <p:extLst>
              <p:ext uri="{D42A27DB-BD31-4B8C-83A1-F6EECF244321}">
                <p14:modId xmlns:p14="http://schemas.microsoft.com/office/powerpoint/2010/main" val="4275274156"/>
              </p:ext>
            </p:extLst>
          </p:nvPr>
        </p:nvGraphicFramePr>
        <p:xfrm>
          <a:off x="1022681" y="1632535"/>
          <a:ext cx="4034589" cy="25186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7AE0E134-2968-4A04-8843-0A2F5CD1D6BD}"/>
              </a:ext>
            </a:extLst>
          </p:cNvPr>
          <p:cNvGraphicFramePr>
            <a:graphicFrameLocks/>
          </p:cNvGraphicFramePr>
          <p:nvPr>
            <p:extLst>
              <p:ext uri="{D42A27DB-BD31-4B8C-83A1-F6EECF244321}">
                <p14:modId xmlns:p14="http://schemas.microsoft.com/office/powerpoint/2010/main" val="2051817424"/>
              </p:ext>
            </p:extLst>
          </p:nvPr>
        </p:nvGraphicFramePr>
        <p:xfrm>
          <a:off x="1022682" y="4090570"/>
          <a:ext cx="4572000" cy="229001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43E7E6D9-C2BF-42C7-B922-CC114618F746}"/>
              </a:ext>
            </a:extLst>
          </p:cNvPr>
          <p:cNvGraphicFramePr>
            <a:graphicFrameLocks/>
          </p:cNvGraphicFramePr>
          <p:nvPr>
            <p:extLst>
              <p:ext uri="{D42A27DB-BD31-4B8C-83A1-F6EECF244321}">
                <p14:modId xmlns:p14="http://schemas.microsoft.com/office/powerpoint/2010/main" val="2905915538"/>
              </p:ext>
            </p:extLst>
          </p:nvPr>
        </p:nvGraphicFramePr>
        <p:xfrm>
          <a:off x="6597319" y="3974264"/>
          <a:ext cx="4572000" cy="240631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42818958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04E4-6A02-3BB9-C1A6-487433AB8917}"/>
              </a:ext>
            </a:extLst>
          </p:cNvPr>
          <p:cNvSpPr>
            <a:spLocks noGrp="1"/>
          </p:cNvSpPr>
          <p:nvPr>
            <p:ph type="title"/>
          </p:nvPr>
        </p:nvSpPr>
        <p:spPr>
          <a:xfrm>
            <a:off x="1020068" y="189355"/>
            <a:ext cx="12192000" cy="2795170"/>
          </a:xfrm>
        </p:spPr>
        <p:txBody>
          <a:bodyPr>
            <a:noAutofit/>
          </a:bodyPr>
          <a:lstStyle/>
          <a:p>
            <a:pPr algn="l"/>
            <a:r>
              <a:rPr lang="en-US" sz="2000" dirty="0">
                <a:latin typeface="Calibri (Body)"/>
              </a:rPr>
              <a:t>        </a:t>
            </a:r>
            <a:r>
              <a:rPr lang="en-US" sz="2000" b="1" dirty="0">
                <a:latin typeface="Calibri (Body)"/>
              </a:rPr>
              <a:t>BUSINESS QUESTION 5 (C)</a:t>
            </a:r>
            <a:br>
              <a:rPr lang="en-US" sz="2000" b="1" dirty="0">
                <a:latin typeface="Calibri (Body)"/>
              </a:rPr>
            </a:br>
            <a:br>
              <a:rPr lang="en-US" sz="2000" dirty="0">
                <a:latin typeface="Calibri (Body)"/>
              </a:rPr>
            </a:br>
            <a:r>
              <a:rPr lang="en-US" sz="1800" dirty="0">
                <a:latin typeface="Calibri (Body)"/>
              </a:rPr>
              <a:t>          Identify opportunities for reduced emissions: Group cars by fuel efficiency</a:t>
            </a:r>
            <a:br>
              <a:rPr lang="en-US" sz="1800" dirty="0">
                <a:latin typeface="Calibri (Body)"/>
              </a:rPr>
            </a:br>
            <a:r>
              <a:rPr lang="en-US" sz="1800" dirty="0">
                <a:latin typeface="Calibri (Body)"/>
              </a:rPr>
              <a:t>             a) Segment cars into categories like High efficiency, moderate efficiency and low efficiency. </a:t>
            </a:r>
            <a:br>
              <a:rPr lang="en-US" sz="1800" dirty="0">
                <a:latin typeface="Calibri (Body)"/>
              </a:rPr>
            </a:br>
            <a:r>
              <a:rPr lang="en-US" sz="1800" dirty="0">
                <a:latin typeface="Calibri (Body)"/>
              </a:rPr>
              <a:t>             b) Analyze the distribution of features within each category.</a:t>
            </a:r>
            <a:br>
              <a:rPr lang="en-US" sz="1800" dirty="0">
                <a:latin typeface="Calibri (Body)"/>
              </a:rPr>
            </a:br>
            <a:r>
              <a:rPr lang="en-US" sz="1800" dirty="0">
                <a:latin typeface="Calibri (Body)"/>
              </a:rPr>
              <a:t>             c) Identify common characteristics of cars with high fuel efficiency.</a:t>
            </a:r>
            <a:br>
              <a:rPr lang="en-US" sz="1800" dirty="0">
                <a:latin typeface="Calibri (Body)"/>
              </a:rPr>
            </a:br>
            <a:br>
              <a:rPr lang="en-US" sz="2000" dirty="0">
                <a:latin typeface="Calibri (Body)"/>
              </a:rPr>
            </a:br>
            <a:r>
              <a:rPr lang="en-US" sz="1500" dirty="0">
                <a:latin typeface="Calibri (Body)"/>
              </a:rPr>
              <a:t>       There are 20 cars under Low fuel efficiency</a:t>
            </a:r>
            <a:br>
              <a:rPr lang="en-US" sz="1500" dirty="0">
                <a:latin typeface="Calibri (Body)"/>
              </a:rPr>
            </a:br>
            <a:r>
              <a:rPr lang="en-US" sz="1500" dirty="0">
                <a:latin typeface="Calibri (Body)"/>
              </a:rPr>
              <a:t>       There are 149 cars under High efficiency.</a:t>
            </a:r>
            <a:br>
              <a:rPr lang="en-US" sz="1500" dirty="0">
                <a:latin typeface="Calibri (Body)"/>
              </a:rPr>
            </a:br>
            <a:r>
              <a:rPr lang="en-US" sz="1500" dirty="0">
                <a:latin typeface="Calibri (Body)"/>
              </a:rPr>
              <a:t>       There are 116 cars under moderate efficiency.</a:t>
            </a:r>
            <a:endParaRPr lang="en-IN" sz="1500" dirty="0">
              <a:latin typeface="Calibri (Body)"/>
            </a:endParaRPr>
          </a:p>
        </p:txBody>
      </p:sp>
      <p:graphicFrame>
        <p:nvGraphicFramePr>
          <p:cNvPr id="3" name="Chart 2">
            <a:extLst>
              <a:ext uri="{FF2B5EF4-FFF2-40B4-BE49-F238E27FC236}">
                <a16:creationId xmlns:a16="http://schemas.microsoft.com/office/drawing/2014/main" id="{2EFDC787-2D03-E3D2-2E56-3DEEB62AE028}"/>
              </a:ext>
            </a:extLst>
          </p:cNvPr>
          <p:cNvGraphicFramePr>
            <a:graphicFrameLocks/>
          </p:cNvGraphicFramePr>
          <p:nvPr>
            <p:extLst>
              <p:ext uri="{D42A27DB-BD31-4B8C-83A1-F6EECF244321}">
                <p14:modId xmlns:p14="http://schemas.microsoft.com/office/powerpoint/2010/main" val="451150176"/>
              </p:ext>
            </p:extLst>
          </p:nvPr>
        </p:nvGraphicFramePr>
        <p:xfrm>
          <a:off x="2486528" y="3429000"/>
          <a:ext cx="6593305"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647940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FC56-6281-ADFB-099B-1FE1A5AB1BDE}"/>
              </a:ext>
            </a:extLst>
          </p:cNvPr>
          <p:cNvSpPr>
            <a:spLocks noGrp="1"/>
          </p:cNvSpPr>
          <p:nvPr>
            <p:ph type="title"/>
          </p:nvPr>
        </p:nvSpPr>
        <p:spPr>
          <a:xfrm>
            <a:off x="838200" y="2"/>
            <a:ext cx="10515600" cy="549275"/>
          </a:xfrm>
        </p:spPr>
        <p:txBody>
          <a:bodyPr>
            <a:normAutofit/>
          </a:bodyPr>
          <a:lstStyle/>
          <a:p>
            <a:pPr algn="ctr"/>
            <a:r>
              <a:rPr lang="en-IN" sz="2500" b="1" dirty="0">
                <a:latin typeface="Calibri (Body)"/>
              </a:rPr>
              <a:t>SUMMARY AND OBSERVATION</a:t>
            </a:r>
          </a:p>
        </p:txBody>
      </p:sp>
      <p:sp>
        <p:nvSpPr>
          <p:cNvPr id="4" name="TextBox 3">
            <a:extLst>
              <a:ext uri="{FF2B5EF4-FFF2-40B4-BE49-F238E27FC236}">
                <a16:creationId xmlns:a16="http://schemas.microsoft.com/office/drawing/2014/main" id="{1A770891-885C-9A65-6D88-956156014BC6}"/>
              </a:ext>
            </a:extLst>
          </p:cNvPr>
          <p:cNvSpPr txBox="1"/>
          <p:nvPr/>
        </p:nvSpPr>
        <p:spPr>
          <a:xfrm>
            <a:off x="545432" y="533192"/>
            <a:ext cx="11486147" cy="6324808"/>
          </a:xfrm>
          <a:prstGeom prst="rect">
            <a:avLst/>
          </a:prstGeom>
          <a:noFill/>
        </p:spPr>
        <p:txBody>
          <a:bodyPr wrap="square">
            <a:spAutoFit/>
          </a:bodyPr>
          <a:lstStyle/>
          <a:p>
            <a:r>
              <a:rPr lang="en-US" sz="1500" dirty="0">
                <a:latin typeface="Calibri (Body)"/>
              </a:rPr>
              <a:t> ➤ </a:t>
            </a:r>
            <a:r>
              <a:rPr lang="en-IN" sz="1500" dirty="0">
                <a:latin typeface="Calibri (Body)"/>
              </a:rPr>
              <a:t>Sprint 6 (Task 1 to 3) mainly dealt with identifying the Top car manufacturers and their car models based on many key factors like City mileage, displacement, the </a:t>
            </a:r>
            <a:r>
              <a:rPr lang="en-IN" sz="1500" dirty="0" err="1">
                <a:latin typeface="Calibri (Body)"/>
              </a:rPr>
              <a:t>bodytype</a:t>
            </a:r>
            <a:r>
              <a:rPr lang="en-IN" sz="1500" dirty="0">
                <a:latin typeface="Calibri (Body)"/>
              </a:rPr>
              <a:t> of cars whether hatchback, </a:t>
            </a:r>
            <a:r>
              <a:rPr lang="en-IN" sz="1500" dirty="0" err="1">
                <a:latin typeface="Calibri (Body)"/>
              </a:rPr>
              <a:t>Mpv</a:t>
            </a:r>
            <a:r>
              <a:rPr lang="en-IN" sz="1500" dirty="0">
                <a:latin typeface="Calibri (Body)"/>
              </a:rPr>
              <a:t>, sedan etc. Based on these observations Mahindra and Suzuki manufacturers are doing good compared to other manufacturers and they both are in top 10 lists.</a:t>
            </a:r>
          </a:p>
          <a:p>
            <a:endParaRPr lang="en-IN" sz="1500" dirty="0">
              <a:latin typeface="Calibri (Body)"/>
            </a:endParaRPr>
          </a:p>
          <a:p>
            <a:r>
              <a:rPr lang="en-US" sz="1500" dirty="0">
                <a:latin typeface="Calibri (Body)"/>
              </a:rPr>
              <a:t> ➤ </a:t>
            </a:r>
            <a:r>
              <a:rPr lang="en-IN" sz="1500" dirty="0">
                <a:latin typeface="Calibri (Body)"/>
              </a:rPr>
              <a:t>Task 4 and 5 mainly depends upon finding the relationship between various features and capacities between the cars produced by various </a:t>
            </a:r>
            <a:r>
              <a:rPr lang="en-IN" sz="1500" dirty="0" err="1">
                <a:latin typeface="Calibri (Body)"/>
              </a:rPr>
              <a:t>carmanufacturers</a:t>
            </a:r>
            <a:r>
              <a:rPr lang="en-IN" sz="1500" dirty="0">
                <a:latin typeface="Calibri (Body)"/>
              </a:rPr>
              <a:t>. We have used Scatter plot charts which best describes the between two variables. Task 3 deals with outlier analysis, where Hyundai being the manufacturer with more number of outliers which is not that good.</a:t>
            </a:r>
          </a:p>
          <a:p>
            <a:endParaRPr lang="en-IN" sz="1500" dirty="0">
              <a:latin typeface="Calibri (Body)"/>
            </a:endParaRPr>
          </a:p>
          <a:p>
            <a:r>
              <a:rPr lang="en-US" sz="1500" dirty="0">
                <a:latin typeface="Calibri (Body)"/>
              </a:rPr>
              <a:t> ➤ </a:t>
            </a:r>
            <a:r>
              <a:rPr lang="en-IN" sz="1500" dirty="0">
                <a:latin typeface="Calibri (Body)"/>
              </a:rPr>
              <a:t>Next 3 tasks viz., 6,7 &amp; 8 mainly depends upon analysis the various features of cars to find the best cars for specific purposes like for adventurous rides, where BMW (X4) MODEL is suitable, for Family usage its identified that Suzuki cars are suitable and for compact car for city usage where Tata (Nano </a:t>
            </a:r>
            <a:r>
              <a:rPr lang="en-IN" sz="1500" dirty="0" err="1">
                <a:latin typeface="Calibri (Body)"/>
              </a:rPr>
              <a:t>Genx</a:t>
            </a:r>
            <a:r>
              <a:rPr lang="en-IN" sz="1500" dirty="0">
                <a:latin typeface="Calibri (Body)"/>
              </a:rPr>
              <a:t>) is suitable.</a:t>
            </a:r>
          </a:p>
          <a:p>
            <a:endParaRPr lang="en-IN" sz="1500" dirty="0">
              <a:latin typeface="Calibri (Body)"/>
            </a:endParaRPr>
          </a:p>
          <a:p>
            <a:r>
              <a:rPr lang="en-US" sz="1500" dirty="0">
                <a:latin typeface="Calibri (Body)"/>
              </a:rPr>
              <a:t> ➤ </a:t>
            </a:r>
            <a:r>
              <a:rPr lang="en-IN" sz="1500" dirty="0">
                <a:latin typeface="Calibri (Body)"/>
              </a:rPr>
              <a:t>Each and every </a:t>
            </a:r>
            <a:r>
              <a:rPr lang="en-IN" sz="1500" dirty="0" err="1">
                <a:latin typeface="Calibri (Body)"/>
              </a:rPr>
              <a:t>charateristics</a:t>
            </a:r>
            <a:r>
              <a:rPr lang="en-IN" sz="1500" dirty="0">
                <a:latin typeface="Calibri (Body)"/>
              </a:rPr>
              <a:t> of the cars and their models is been compared here, also based on the customer preferences around the country. Also in order to find the most diverse car manufacturer in the country, we should also identify the competitors of the cars. So under family usage Tata nano gen is the competitor for Suzuki (</a:t>
            </a:r>
            <a:r>
              <a:rPr lang="en-IN" sz="1500" dirty="0" err="1">
                <a:latin typeface="Calibri (Body)"/>
              </a:rPr>
              <a:t>celerio</a:t>
            </a:r>
            <a:r>
              <a:rPr lang="en-IN" sz="1500" dirty="0">
                <a:latin typeface="Calibri (Body)"/>
              </a:rPr>
              <a:t> &amp; </a:t>
            </a:r>
            <a:r>
              <a:rPr lang="en-IN" sz="1500" dirty="0" err="1">
                <a:latin typeface="Calibri (Body)"/>
              </a:rPr>
              <a:t>celerio</a:t>
            </a:r>
            <a:r>
              <a:rPr lang="en-IN" sz="1500" dirty="0">
                <a:latin typeface="Calibri (Body)"/>
              </a:rPr>
              <a:t> x). Under Compact usage Suzuki (Alto 800 tour) is the competitor for Tata (Nano </a:t>
            </a:r>
            <a:r>
              <a:rPr lang="en-IN" sz="1500" dirty="0" err="1">
                <a:latin typeface="Calibri (Body)"/>
              </a:rPr>
              <a:t>Genx</a:t>
            </a:r>
            <a:r>
              <a:rPr lang="en-IN" sz="1500" dirty="0">
                <a:latin typeface="Calibri (Body)"/>
              </a:rPr>
              <a:t>). So the identified cars should work on the features which is better in their competitors to them to gain more efficiency in the automobile world.</a:t>
            </a:r>
          </a:p>
          <a:p>
            <a:endParaRPr lang="en-IN" sz="1500" dirty="0">
              <a:latin typeface="Calibri (Body)"/>
            </a:endParaRPr>
          </a:p>
          <a:p>
            <a:r>
              <a:rPr lang="en-US" sz="1500" dirty="0">
                <a:latin typeface="Calibri (Body)"/>
              </a:rPr>
              <a:t> ➤ </a:t>
            </a:r>
            <a:r>
              <a:rPr lang="en-IN" sz="1500" dirty="0">
                <a:latin typeface="Calibri (Body)"/>
              </a:rPr>
              <a:t>In Task 9 &amp; 10, the histogram is created and we have identified the change in histogram when the data is with outliers and without outliers. The top 3 manufacturers under each </a:t>
            </a:r>
            <a:r>
              <a:rPr lang="en-IN" sz="1500" dirty="0" err="1">
                <a:latin typeface="Calibri (Body)"/>
              </a:rPr>
              <a:t>bodytype</a:t>
            </a:r>
            <a:r>
              <a:rPr lang="en-IN" sz="1500" dirty="0">
                <a:latin typeface="Calibri (Body)"/>
              </a:rPr>
              <a:t> is compared also based on the count of variants. In this regard, Suzuki, Hyundai &amp; tata is best with more no. of variants in Hatch back category. Hyundai, Skoda &amp; Toyota is best under sedan category and Mahindra, tata &amp; Hyundai is best under SUV category.</a:t>
            </a:r>
          </a:p>
          <a:p>
            <a:endParaRPr lang="en-IN" sz="1500" dirty="0">
              <a:latin typeface="Calibri (Body)"/>
            </a:endParaRPr>
          </a:p>
          <a:p>
            <a:r>
              <a:rPr lang="en-US" sz="1500" dirty="0">
                <a:latin typeface="Calibri (Body)"/>
              </a:rPr>
              <a:t> ➤ </a:t>
            </a:r>
            <a:r>
              <a:rPr lang="en-IN" sz="1500" dirty="0">
                <a:latin typeface="Calibri (Body)"/>
              </a:rPr>
              <a:t>In the Sprint 7 (Project 2) the analysis is mainly based on observing fuel efficiency to understand the driving patterns which further helps in reducing the carbon emissions around the world. The top 2 manufacturers who has the widest range of car variants are; SUZUKI-163 Variants, Hyundai - 130 Variants. The no. of car variants under each </a:t>
            </a:r>
            <a:r>
              <a:rPr lang="en-IN" sz="1500" dirty="0" err="1">
                <a:latin typeface="Calibri (Body)"/>
              </a:rPr>
              <a:t>bodytype</a:t>
            </a:r>
            <a:r>
              <a:rPr lang="en-IN" sz="1500" dirty="0">
                <a:latin typeface="Calibri (Body)"/>
              </a:rPr>
              <a:t> for the 2 manufacturers are </a:t>
            </a:r>
            <a:r>
              <a:rPr lang="en-IN" sz="1500" dirty="0" err="1">
                <a:latin typeface="Calibri (Body)"/>
              </a:rPr>
              <a:t>are</a:t>
            </a:r>
            <a:r>
              <a:rPr lang="en-IN" sz="1500" dirty="0">
                <a:latin typeface="Calibri (Body)"/>
              </a:rPr>
              <a:t> presented with a clustered chart and pivot table.</a:t>
            </a:r>
          </a:p>
        </p:txBody>
      </p:sp>
    </p:spTree>
    <p:extLst>
      <p:ext uri="{BB962C8B-B14F-4D97-AF65-F5344CB8AC3E}">
        <p14:creationId xmlns:p14="http://schemas.microsoft.com/office/powerpoint/2010/main" val="35619071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284671-69A2-094E-1B4D-9D78FFB5F856}"/>
              </a:ext>
            </a:extLst>
          </p:cNvPr>
          <p:cNvSpPr txBox="1"/>
          <p:nvPr/>
        </p:nvSpPr>
        <p:spPr>
          <a:xfrm>
            <a:off x="352927" y="561474"/>
            <a:ext cx="11646569" cy="5755422"/>
          </a:xfrm>
          <a:prstGeom prst="rect">
            <a:avLst/>
          </a:prstGeom>
          <a:noFill/>
        </p:spPr>
        <p:txBody>
          <a:bodyPr wrap="square">
            <a:spAutoFit/>
          </a:bodyPr>
          <a:lstStyle/>
          <a:p>
            <a:r>
              <a:rPr lang="en-US" sz="1600" dirty="0">
                <a:latin typeface="Calibri (Body)"/>
              </a:rPr>
              <a:t>➤ </a:t>
            </a:r>
            <a:r>
              <a:rPr lang="en-IN" sz="1600" dirty="0">
                <a:latin typeface="Calibri (Body)"/>
              </a:rPr>
              <a:t>There is a Positive correlation between Displacement and fuel tank capacity where R = 0.76The fuel Type column which is of categorical variables is been converted into numerical codes using Ctrl F key which helps us to Find and Replace. Here, Petrol-1, CNG-2, , Diesel-3, Petrol &amp; CNG-4, and Hybrid-6. Using the Formulas Combined average mileage (Fuel efficiency) &amp; Distance is found. Fuel efficiency is being compared across make, model &amp; fuel type using bar chart; For Example,</a:t>
            </a:r>
          </a:p>
          <a:p>
            <a:r>
              <a:rPr lang="en-IN" sz="1600" dirty="0">
                <a:latin typeface="Calibri (Body)"/>
              </a:rPr>
              <a:t>RENAULT cars with fuel type Petrol:</a:t>
            </a:r>
          </a:p>
          <a:p>
            <a:r>
              <a:rPr lang="en-IN" sz="1600" dirty="0">
                <a:latin typeface="Calibri (Body)"/>
              </a:rPr>
              <a:t>Model </a:t>
            </a:r>
            <a:r>
              <a:rPr lang="en-IN" sz="1600" dirty="0" err="1">
                <a:latin typeface="Calibri (Body)"/>
              </a:rPr>
              <a:t>Kwid</a:t>
            </a:r>
            <a:r>
              <a:rPr lang="en-IN" sz="1600" dirty="0">
                <a:latin typeface="Calibri (Body)"/>
              </a:rPr>
              <a:t> has the Maximum fuel efficiency</a:t>
            </a:r>
          </a:p>
          <a:p>
            <a:r>
              <a:rPr lang="en-IN" sz="1600" dirty="0">
                <a:latin typeface="Calibri (Body)"/>
              </a:rPr>
              <a:t>RENAULT cars with Fuel type Diesel:</a:t>
            </a:r>
          </a:p>
          <a:p>
            <a:r>
              <a:rPr lang="en-IN" sz="1600" dirty="0">
                <a:latin typeface="Calibri (Body)"/>
              </a:rPr>
              <a:t>Model </a:t>
            </a:r>
            <a:r>
              <a:rPr lang="en-IN" sz="1600" dirty="0" err="1">
                <a:latin typeface="Calibri (Body)"/>
              </a:rPr>
              <a:t>Lodgy</a:t>
            </a:r>
            <a:r>
              <a:rPr lang="en-IN" sz="1600" dirty="0">
                <a:latin typeface="Calibri (Body)"/>
              </a:rPr>
              <a:t> has the maximum efficiency......</a:t>
            </a:r>
          </a:p>
          <a:p>
            <a:r>
              <a:rPr lang="en-IN" sz="1600" dirty="0">
                <a:latin typeface="Calibri (Body)"/>
              </a:rPr>
              <a:t>In the same way we can filter for each manufacturer and compare the fuel efficiency.</a:t>
            </a:r>
          </a:p>
          <a:p>
            <a:r>
              <a:rPr lang="en-US" sz="1600" dirty="0">
                <a:latin typeface="Calibri (Body)"/>
              </a:rPr>
              <a:t>➤ </a:t>
            </a:r>
            <a:r>
              <a:rPr lang="en-IN" sz="1600" dirty="0">
                <a:latin typeface="Calibri (Body)"/>
              </a:rPr>
              <a:t>Relationship between fuel efficiency and other variables like Displacement and Distance is been found using Line chart. There are 20 cars under Low fuel efficiency. There are 116 cars under High efficiency. There are 149 cars under moderate efficiency</a:t>
            </a:r>
          </a:p>
          <a:p>
            <a:r>
              <a:rPr lang="en-US" sz="1600" dirty="0">
                <a:latin typeface="Calibri (Body)"/>
              </a:rPr>
              <a:t>➤ </a:t>
            </a:r>
            <a:r>
              <a:rPr lang="en-IN" sz="1600" dirty="0">
                <a:latin typeface="Calibri (Body)"/>
              </a:rPr>
              <a:t>The common characteristics of high fuel efficiency cars are;</a:t>
            </a:r>
          </a:p>
          <a:p>
            <a:r>
              <a:rPr lang="en-IN" sz="1600" dirty="0">
                <a:latin typeface="Calibri (Body)"/>
              </a:rPr>
              <a:t>The Body type of both Mahindra as well as Hyundai is same</a:t>
            </a:r>
          </a:p>
          <a:p>
            <a:r>
              <a:rPr lang="en-IN" sz="1600" dirty="0">
                <a:latin typeface="Calibri (Body)"/>
              </a:rPr>
              <a:t>The Engine location is also same for both Mahindra and Hyundai.</a:t>
            </a:r>
          </a:p>
          <a:p>
            <a:r>
              <a:rPr lang="en-IN" sz="1600" dirty="0">
                <a:latin typeface="Calibri (Body)"/>
              </a:rPr>
              <a:t>The Air bags (Driver frontal air bag, front passenger frontal air bag)mis also same</a:t>
            </a:r>
          </a:p>
          <a:p>
            <a:r>
              <a:rPr lang="en-IN" sz="1600" dirty="0">
                <a:latin typeface="Calibri (Body)"/>
              </a:rPr>
              <a:t>These are some of the common characteristics.</a:t>
            </a:r>
          </a:p>
          <a:p>
            <a:r>
              <a:rPr lang="en-IN" sz="1600" b="1" dirty="0">
                <a:latin typeface="Calibri (Body)"/>
              </a:rPr>
              <a:t>Conclusion:</a:t>
            </a:r>
          </a:p>
          <a:p>
            <a:r>
              <a:rPr lang="en-US" sz="1600" dirty="0">
                <a:latin typeface="Calibri (Body)"/>
              </a:rPr>
              <a:t>➤ </a:t>
            </a:r>
            <a:r>
              <a:rPr lang="en-IN" sz="1600" dirty="0">
                <a:latin typeface="Calibri (Body)"/>
              </a:rPr>
              <a:t>Based on all these Observations and analysis, as per my vision, it shows that both MAHINDRA and SUZUKI is being the most diverse car manufacturers compared to others based on the measures of dispersion, the city mileage, body type, displacement, their relationship between the fuel efficiency and so on.</a:t>
            </a:r>
          </a:p>
          <a:p>
            <a:r>
              <a:rPr lang="en-US" sz="1600" dirty="0">
                <a:latin typeface="Calibri (Body)"/>
              </a:rPr>
              <a:t>➤ </a:t>
            </a:r>
            <a:r>
              <a:rPr lang="en-IN" sz="1600" dirty="0">
                <a:latin typeface="Calibri (Body)"/>
              </a:rPr>
              <a:t>From the car dataset analysis, in order to launch potential car models the manufacturers should identify the Customer needs &amp; preferences, do proper production planning, produce cars for suitable purposes, proper advertising strategies to be used etc. can be followed to Sustain in the competitive</a:t>
            </a:r>
          </a:p>
        </p:txBody>
      </p:sp>
    </p:spTree>
    <p:extLst>
      <p:ext uri="{BB962C8B-B14F-4D97-AF65-F5344CB8AC3E}">
        <p14:creationId xmlns:p14="http://schemas.microsoft.com/office/powerpoint/2010/main" val="453339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B8F8-F66D-FC31-AC77-80389D138B42}"/>
              </a:ext>
            </a:extLst>
          </p:cNvPr>
          <p:cNvSpPr>
            <a:spLocks noGrp="1"/>
          </p:cNvSpPr>
          <p:nvPr>
            <p:ph type="title"/>
          </p:nvPr>
        </p:nvSpPr>
        <p:spPr>
          <a:xfrm>
            <a:off x="1056062" y="2333647"/>
            <a:ext cx="10515600" cy="1816601"/>
          </a:xfrm>
        </p:spPr>
        <p:txBody>
          <a:bodyPr>
            <a:normAutofit/>
          </a:bodyPr>
          <a:lstStyle/>
          <a:p>
            <a:pPr algn="ctr"/>
            <a:r>
              <a:rPr lang="en-IN" sz="8000" dirty="0">
                <a:solidFill>
                  <a:srgbClr val="FF0000"/>
                </a:solidFill>
                <a:latin typeface="Algerian" panose="04020705040A02060702" pitchFamily="82" charset="0"/>
              </a:rPr>
              <a:t>THANK YOU</a:t>
            </a:r>
          </a:p>
        </p:txBody>
      </p:sp>
    </p:spTree>
    <p:extLst>
      <p:ext uri="{BB962C8B-B14F-4D97-AF65-F5344CB8AC3E}">
        <p14:creationId xmlns:p14="http://schemas.microsoft.com/office/powerpoint/2010/main" val="318749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1FA7-36AB-F4BA-0F96-440546C57C78}"/>
              </a:ext>
            </a:extLst>
          </p:cNvPr>
          <p:cNvSpPr>
            <a:spLocks noGrp="1"/>
          </p:cNvSpPr>
          <p:nvPr>
            <p:ph type="title"/>
          </p:nvPr>
        </p:nvSpPr>
        <p:spPr>
          <a:xfrm>
            <a:off x="838200" y="355946"/>
            <a:ext cx="10515600" cy="886159"/>
          </a:xfrm>
        </p:spPr>
        <p:txBody>
          <a:bodyPr/>
          <a:lstStyle/>
          <a:p>
            <a:pPr algn="ctr"/>
            <a:r>
              <a:rPr lang="en-IN" dirty="0">
                <a:solidFill>
                  <a:srgbClr val="7030A0"/>
                </a:solidFill>
              </a:rPr>
              <a:t>INTRODUCTION</a:t>
            </a:r>
          </a:p>
        </p:txBody>
      </p:sp>
      <p:sp>
        <p:nvSpPr>
          <p:cNvPr id="3" name="Content Placeholder 2">
            <a:extLst>
              <a:ext uri="{FF2B5EF4-FFF2-40B4-BE49-F238E27FC236}">
                <a16:creationId xmlns:a16="http://schemas.microsoft.com/office/drawing/2014/main" id="{1E912425-7A9B-901F-50EF-189D227F6647}"/>
              </a:ext>
            </a:extLst>
          </p:cNvPr>
          <p:cNvSpPr>
            <a:spLocks noGrp="1"/>
          </p:cNvSpPr>
          <p:nvPr>
            <p:ph idx="1"/>
          </p:nvPr>
        </p:nvSpPr>
        <p:spPr>
          <a:xfrm>
            <a:off x="481263" y="1371318"/>
            <a:ext cx="11165305" cy="5019132"/>
          </a:xfrm>
        </p:spPr>
        <p:txBody>
          <a:bodyPr>
            <a:normAutofit/>
          </a:bodyPr>
          <a:lstStyle/>
          <a:p>
            <a:pPr marL="0" indent="0">
              <a:buNone/>
            </a:pPr>
            <a:r>
              <a:rPr lang="en-US" dirty="0"/>
              <a:t>         ➤ In the current </a:t>
            </a:r>
            <a:r>
              <a:rPr lang="en-US" b="1" dirty="0"/>
              <a:t>competitive Automobile market </a:t>
            </a:r>
            <a:r>
              <a:rPr lang="en-US" dirty="0"/>
              <a:t>each and every car manufacturers are facing </a:t>
            </a:r>
            <a:r>
              <a:rPr lang="en-US" b="1" dirty="0"/>
              <a:t>evolving market </a:t>
            </a:r>
            <a:r>
              <a:rPr lang="en-US" dirty="0"/>
              <a:t>where the drivers are becoming </a:t>
            </a:r>
            <a:r>
              <a:rPr lang="en-US" b="1" dirty="0"/>
              <a:t>eco-friendly, Fuel efficiency </a:t>
            </a:r>
            <a:r>
              <a:rPr lang="en-US" dirty="0"/>
              <a:t>has become their top priority as well as </a:t>
            </a:r>
            <a:r>
              <a:rPr lang="en-US" b="1" dirty="0"/>
              <a:t>safety features</a:t>
            </a:r>
            <a:r>
              <a:rPr lang="en-US" dirty="0"/>
              <a:t> in cars alongside performance.</a:t>
            </a:r>
          </a:p>
          <a:p>
            <a:pPr marL="0" indent="0">
              <a:buNone/>
            </a:pPr>
            <a:r>
              <a:rPr lang="en-US" dirty="0"/>
              <a:t>         ➤ In order to </a:t>
            </a:r>
            <a:r>
              <a:rPr lang="en-US" dirty="0" err="1"/>
              <a:t>analyse</a:t>
            </a:r>
            <a:r>
              <a:rPr lang="en-US" dirty="0"/>
              <a:t> the various shifts, trends and efficiency in the automobile industry </a:t>
            </a:r>
            <a:r>
              <a:rPr lang="en-US" b="1" dirty="0"/>
              <a:t>DATA ANALYTICS </a:t>
            </a:r>
            <a:r>
              <a:rPr lang="en-US" dirty="0"/>
              <a:t>has been used at every stage of automobile production.</a:t>
            </a:r>
          </a:p>
          <a:p>
            <a:pPr marL="0" indent="0">
              <a:buNone/>
            </a:pPr>
            <a:r>
              <a:rPr lang="en-US" dirty="0"/>
              <a:t>         ➤ In this project, Smith a data analyst with a popular automobile giant need to </a:t>
            </a:r>
            <a:r>
              <a:rPr lang="en-US" dirty="0" err="1"/>
              <a:t>analyse</a:t>
            </a:r>
            <a:r>
              <a:rPr lang="en-US" dirty="0"/>
              <a:t> a car dataset and identify the </a:t>
            </a:r>
            <a:r>
              <a:rPr lang="en-US" b="1" dirty="0"/>
              <a:t>potential models to launch </a:t>
            </a:r>
            <a:r>
              <a:rPr lang="en-US" dirty="0"/>
              <a:t>and present </a:t>
            </a:r>
            <a:r>
              <a:rPr lang="en-US" b="1" dirty="0"/>
              <a:t>insights </a:t>
            </a:r>
            <a:r>
              <a:rPr lang="en-US" dirty="0"/>
              <a:t>about the </a:t>
            </a:r>
            <a:r>
              <a:rPr lang="en-US" b="1" dirty="0"/>
              <a:t>most diverse car manufacturer </a:t>
            </a:r>
            <a:r>
              <a:rPr lang="en-US" dirty="0"/>
              <a:t>in the given country.</a:t>
            </a:r>
          </a:p>
          <a:p>
            <a:pPr marL="0" indent="0">
              <a:buNone/>
            </a:pPr>
            <a:r>
              <a:rPr lang="en-US" dirty="0"/>
              <a:t>         ➤ A data set containing all the details of the automobile production of car manufacturers has been given. Various business questions is been solved to arrive at the conclusion.</a:t>
            </a:r>
            <a:endParaRPr lang="en-IN" dirty="0"/>
          </a:p>
        </p:txBody>
      </p:sp>
    </p:spTree>
    <p:extLst>
      <p:ext uri="{BB962C8B-B14F-4D97-AF65-F5344CB8AC3E}">
        <p14:creationId xmlns:p14="http://schemas.microsoft.com/office/powerpoint/2010/main" val="2476858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CDDAD4-11DC-9299-3196-0B9BD518B6E9}"/>
              </a:ext>
            </a:extLst>
          </p:cNvPr>
          <p:cNvSpPr>
            <a:spLocks noGrp="1"/>
          </p:cNvSpPr>
          <p:nvPr>
            <p:ph type="body" idx="1"/>
          </p:nvPr>
        </p:nvSpPr>
        <p:spPr>
          <a:xfrm>
            <a:off x="806364" y="0"/>
            <a:ext cx="5157787" cy="1296152"/>
          </a:xfrm>
        </p:spPr>
        <p:txBody>
          <a:bodyPr>
            <a:normAutofit fontScale="55000" lnSpcReduction="20000"/>
          </a:bodyPr>
          <a:lstStyle/>
          <a:p>
            <a:r>
              <a:rPr lang="en-US" sz="3300" b="1" dirty="0">
                <a:solidFill>
                  <a:schemeClr val="tx1">
                    <a:lumMod val="95000"/>
                    <a:lumOff val="5000"/>
                  </a:schemeClr>
                </a:solidFill>
                <a:latin typeface="Calibri (Body)"/>
              </a:rPr>
              <a:t>BUSINESS QUESTION 1</a:t>
            </a:r>
          </a:p>
          <a:p>
            <a:r>
              <a:rPr lang="en-US" dirty="0">
                <a:solidFill>
                  <a:schemeClr val="tx1">
                    <a:lumMod val="95000"/>
                    <a:lumOff val="5000"/>
                  </a:schemeClr>
                </a:solidFill>
                <a:latin typeface="Calibri (Body)"/>
              </a:rPr>
              <a:t>Identify the top 10 cars with highest miles per gallon. Also, the name of the manufacturers.</a:t>
            </a:r>
            <a:endParaRPr lang="en-IN" dirty="0">
              <a:solidFill>
                <a:schemeClr val="tx1">
                  <a:lumMod val="95000"/>
                  <a:lumOff val="5000"/>
                </a:schemeClr>
              </a:solidFill>
              <a:latin typeface="Calibri (Body)"/>
            </a:endParaRPr>
          </a:p>
        </p:txBody>
      </p:sp>
      <p:graphicFrame>
        <p:nvGraphicFramePr>
          <p:cNvPr id="12" name="Content Placeholder 11">
            <a:extLst>
              <a:ext uri="{FF2B5EF4-FFF2-40B4-BE49-F238E27FC236}">
                <a16:creationId xmlns:a16="http://schemas.microsoft.com/office/drawing/2014/main" id="{8F1EFEE1-C76E-A1AA-F259-4A3DF0AEB83C}"/>
              </a:ext>
            </a:extLst>
          </p:cNvPr>
          <p:cNvGraphicFramePr>
            <a:graphicFrameLocks noGrp="1"/>
          </p:cNvGraphicFramePr>
          <p:nvPr>
            <p:ph sz="half" idx="2"/>
            <p:extLst>
              <p:ext uri="{D42A27DB-BD31-4B8C-83A1-F6EECF244321}">
                <p14:modId xmlns:p14="http://schemas.microsoft.com/office/powerpoint/2010/main" val="2211207633"/>
              </p:ext>
            </p:extLst>
          </p:nvPr>
        </p:nvGraphicFramePr>
        <p:xfrm>
          <a:off x="806364" y="1681163"/>
          <a:ext cx="1823640" cy="4367814"/>
        </p:xfrm>
        <a:graphic>
          <a:graphicData uri="http://schemas.openxmlformats.org/drawingml/2006/table">
            <a:tbl>
              <a:tblPr>
                <a:tableStyleId>{5C22544A-7EE6-4342-B048-85BDC9FD1C3A}</a:tableStyleId>
              </a:tblPr>
              <a:tblGrid>
                <a:gridCol w="923510">
                  <a:extLst>
                    <a:ext uri="{9D8B030D-6E8A-4147-A177-3AD203B41FA5}">
                      <a16:colId xmlns:a16="http://schemas.microsoft.com/office/drawing/2014/main" val="1266407789"/>
                    </a:ext>
                  </a:extLst>
                </a:gridCol>
                <a:gridCol w="900130">
                  <a:extLst>
                    <a:ext uri="{9D8B030D-6E8A-4147-A177-3AD203B41FA5}">
                      <a16:colId xmlns:a16="http://schemas.microsoft.com/office/drawing/2014/main" val="4023797477"/>
                    </a:ext>
                  </a:extLst>
                </a:gridCol>
              </a:tblGrid>
              <a:tr h="168336">
                <a:tc>
                  <a:txBody>
                    <a:bodyPr/>
                    <a:lstStyle/>
                    <a:p>
                      <a:pPr algn="l" fontAlgn="b"/>
                      <a:r>
                        <a:rPr lang="en-IN" sz="1000" u="none" strike="noStrike">
                          <a:effectLst/>
                          <a:highlight>
                            <a:srgbClr val="DDEBF7"/>
                          </a:highlight>
                        </a:rPr>
                        <a:t>Row Labels</a:t>
                      </a:r>
                      <a:endParaRPr lang="en-IN" sz="1000" b="1" i="0" u="none" strike="noStrike">
                        <a:solidFill>
                          <a:srgbClr val="000000"/>
                        </a:solidFill>
                        <a:effectLst/>
                        <a:highlight>
                          <a:srgbClr val="DDEBF7"/>
                        </a:highlight>
                        <a:latin typeface="Calibri" panose="020F0502020204030204" pitchFamily="34" charset="0"/>
                      </a:endParaRPr>
                    </a:p>
                  </a:txBody>
                  <a:tcPr marL="7014" marR="7014" marT="7014" marB="0" anchor="b"/>
                </a:tc>
                <a:tc>
                  <a:txBody>
                    <a:bodyPr/>
                    <a:lstStyle/>
                    <a:p>
                      <a:pPr algn="l" fontAlgn="b"/>
                      <a:r>
                        <a:rPr lang="en-IN" sz="1000" u="none" strike="noStrike">
                          <a:effectLst/>
                          <a:highlight>
                            <a:srgbClr val="DDEBF7"/>
                          </a:highlight>
                        </a:rPr>
                        <a:t>Count of Model</a:t>
                      </a:r>
                      <a:endParaRPr lang="en-IN" sz="1000" b="1" i="0" u="none" strike="noStrike">
                        <a:solidFill>
                          <a:srgbClr val="000000"/>
                        </a:solidFill>
                        <a:effectLst/>
                        <a:highlight>
                          <a:srgbClr val="DDEBF7"/>
                        </a:highlight>
                        <a:latin typeface="Calibri" panose="020F0502020204030204" pitchFamily="34" charset="0"/>
                      </a:endParaRPr>
                    </a:p>
                  </a:txBody>
                  <a:tcPr marL="7014" marR="7014" marT="7014" marB="0" anchor="b"/>
                </a:tc>
                <a:extLst>
                  <a:ext uri="{0D108BD9-81ED-4DB2-BD59-A6C34878D82A}">
                    <a16:rowId xmlns:a16="http://schemas.microsoft.com/office/drawing/2014/main" val="3422821936"/>
                  </a:ext>
                </a:extLst>
              </a:tr>
              <a:tr h="110853">
                <a:tc>
                  <a:txBody>
                    <a:bodyPr/>
                    <a:lstStyle/>
                    <a:p>
                      <a:pPr algn="l" fontAlgn="b"/>
                      <a:r>
                        <a:rPr lang="en-IN" sz="1000" u="none" strike="noStrike">
                          <a:effectLst/>
                        </a:rPr>
                        <a:t>Nexon</a:t>
                      </a:r>
                      <a:endParaRPr lang="en-IN" sz="1000" b="1" i="0" u="none" strike="noStrike">
                        <a:solidFill>
                          <a:srgbClr val="000000"/>
                        </a:solidFill>
                        <a:effectLst/>
                        <a:latin typeface="Calibri" panose="020F0502020204030204" pitchFamily="34" charset="0"/>
                      </a:endParaRPr>
                    </a:p>
                  </a:txBody>
                  <a:tcPr marL="7014" marR="7014" marT="7014" marB="0" anchor="b"/>
                </a:tc>
                <a:tc>
                  <a:txBody>
                    <a:bodyPr/>
                    <a:lstStyle/>
                    <a:p>
                      <a:pPr algn="r" fontAlgn="b"/>
                      <a:r>
                        <a:rPr lang="en-IN" sz="1000" u="none" strike="noStrike">
                          <a:effectLst/>
                        </a:rPr>
                        <a:t>24</a:t>
                      </a:r>
                      <a:endParaRPr lang="en-IN" sz="1000" b="1"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1465846637"/>
                  </a:ext>
                </a:extLst>
              </a:tr>
              <a:tr h="168336">
                <a:tc>
                  <a:txBody>
                    <a:bodyPr/>
                    <a:lstStyle/>
                    <a:p>
                      <a:pPr algn="l" fontAlgn="b"/>
                      <a:r>
                        <a:rPr lang="en-IN" sz="1000" u="none" strike="noStrike">
                          <a:effectLst/>
                        </a:rPr>
                        <a:t>Tata</a:t>
                      </a:r>
                      <a:endParaRPr lang="en-IN" sz="1000" b="0" i="0" u="none" strike="noStrike">
                        <a:solidFill>
                          <a:srgbClr val="000000"/>
                        </a:solidFill>
                        <a:effectLst/>
                        <a:latin typeface="Calibri" panose="020F0502020204030204" pitchFamily="34" charset="0"/>
                      </a:endParaRPr>
                    </a:p>
                  </a:txBody>
                  <a:tcPr marL="84168" marR="7014" marT="7014" marB="0" anchor="b"/>
                </a:tc>
                <a:tc>
                  <a:txBody>
                    <a:bodyPr/>
                    <a:lstStyle/>
                    <a:p>
                      <a:pPr algn="r" fontAlgn="b"/>
                      <a:r>
                        <a:rPr lang="en-IN" sz="1000" u="none" strike="noStrike">
                          <a:effectLst/>
                        </a:rPr>
                        <a:t>24</a:t>
                      </a:r>
                      <a:endParaRPr lang="en-IN" sz="1000" b="0"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2139975565"/>
                  </a:ext>
                </a:extLst>
              </a:tr>
              <a:tr h="168336">
                <a:tc>
                  <a:txBody>
                    <a:bodyPr/>
                    <a:lstStyle/>
                    <a:p>
                      <a:pPr algn="l" fontAlgn="b"/>
                      <a:r>
                        <a:rPr lang="en-IN" sz="1000" u="none" strike="noStrike">
                          <a:effectLst/>
                        </a:rPr>
                        <a:t>Kuv100 Nxt</a:t>
                      </a:r>
                      <a:endParaRPr lang="en-IN" sz="1000" b="1" i="0" u="none" strike="noStrike">
                        <a:solidFill>
                          <a:srgbClr val="000000"/>
                        </a:solidFill>
                        <a:effectLst/>
                        <a:latin typeface="Calibri" panose="020F0502020204030204" pitchFamily="34" charset="0"/>
                      </a:endParaRPr>
                    </a:p>
                  </a:txBody>
                  <a:tcPr marL="7014" marR="7014" marT="7014" marB="0" anchor="b"/>
                </a:tc>
                <a:tc>
                  <a:txBody>
                    <a:bodyPr/>
                    <a:lstStyle/>
                    <a:p>
                      <a:pPr algn="r" fontAlgn="b"/>
                      <a:r>
                        <a:rPr lang="en-IN" sz="1000" u="none" strike="noStrike">
                          <a:effectLst/>
                        </a:rPr>
                        <a:t>22</a:t>
                      </a:r>
                      <a:endParaRPr lang="en-IN" sz="1000" b="1"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3375963534"/>
                  </a:ext>
                </a:extLst>
              </a:tr>
              <a:tr h="168336">
                <a:tc>
                  <a:txBody>
                    <a:bodyPr/>
                    <a:lstStyle/>
                    <a:p>
                      <a:pPr algn="l" fontAlgn="b"/>
                      <a:r>
                        <a:rPr lang="en-IN" sz="1000" u="none" strike="noStrike">
                          <a:effectLst/>
                        </a:rPr>
                        <a:t>Mahindra</a:t>
                      </a:r>
                      <a:endParaRPr lang="en-IN" sz="1000" b="0" i="0" u="none" strike="noStrike">
                        <a:solidFill>
                          <a:srgbClr val="000000"/>
                        </a:solidFill>
                        <a:effectLst/>
                        <a:latin typeface="Calibri" panose="020F0502020204030204" pitchFamily="34" charset="0"/>
                      </a:endParaRPr>
                    </a:p>
                  </a:txBody>
                  <a:tcPr marL="84168" marR="7014" marT="7014" marB="0" anchor="b"/>
                </a:tc>
                <a:tc>
                  <a:txBody>
                    <a:bodyPr/>
                    <a:lstStyle/>
                    <a:p>
                      <a:pPr algn="r" fontAlgn="b"/>
                      <a:r>
                        <a:rPr lang="en-IN" sz="1000" u="none" strike="noStrike">
                          <a:effectLst/>
                        </a:rPr>
                        <a:t>22</a:t>
                      </a:r>
                      <a:endParaRPr lang="en-IN" sz="1000" b="0"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3137757996"/>
                  </a:ext>
                </a:extLst>
              </a:tr>
              <a:tr h="168336">
                <a:tc>
                  <a:txBody>
                    <a:bodyPr/>
                    <a:lstStyle/>
                    <a:p>
                      <a:pPr algn="l" fontAlgn="b"/>
                      <a:r>
                        <a:rPr lang="en-IN" sz="1000" u="none" strike="noStrike">
                          <a:effectLst/>
                        </a:rPr>
                        <a:t>Xuv500</a:t>
                      </a:r>
                      <a:endParaRPr lang="en-IN" sz="1000" b="1" i="0" u="none" strike="noStrike">
                        <a:solidFill>
                          <a:srgbClr val="000000"/>
                        </a:solidFill>
                        <a:effectLst/>
                        <a:latin typeface="Calibri" panose="020F0502020204030204" pitchFamily="34" charset="0"/>
                      </a:endParaRPr>
                    </a:p>
                  </a:txBody>
                  <a:tcPr marL="7014" marR="7014" marT="7014" marB="0" anchor="b"/>
                </a:tc>
                <a:tc>
                  <a:txBody>
                    <a:bodyPr/>
                    <a:lstStyle/>
                    <a:p>
                      <a:pPr algn="r" fontAlgn="b"/>
                      <a:r>
                        <a:rPr lang="en-IN" sz="1000" u="none" strike="noStrike">
                          <a:effectLst/>
                        </a:rPr>
                        <a:t>21</a:t>
                      </a:r>
                      <a:endParaRPr lang="en-IN" sz="1000" b="1"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2954466226"/>
                  </a:ext>
                </a:extLst>
              </a:tr>
              <a:tr h="168336">
                <a:tc>
                  <a:txBody>
                    <a:bodyPr/>
                    <a:lstStyle/>
                    <a:p>
                      <a:pPr algn="l" fontAlgn="b"/>
                      <a:r>
                        <a:rPr lang="en-IN" sz="1000" u="none" strike="noStrike">
                          <a:effectLst/>
                        </a:rPr>
                        <a:t>Mahindra</a:t>
                      </a:r>
                      <a:endParaRPr lang="en-IN" sz="1000" b="0" i="0" u="none" strike="noStrike">
                        <a:solidFill>
                          <a:srgbClr val="000000"/>
                        </a:solidFill>
                        <a:effectLst/>
                        <a:latin typeface="Calibri" panose="020F0502020204030204" pitchFamily="34" charset="0"/>
                      </a:endParaRPr>
                    </a:p>
                  </a:txBody>
                  <a:tcPr marL="84168" marR="7014" marT="7014" marB="0" anchor="b"/>
                </a:tc>
                <a:tc>
                  <a:txBody>
                    <a:bodyPr/>
                    <a:lstStyle/>
                    <a:p>
                      <a:pPr algn="r" fontAlgn="b"/>
                      <a:r>
                        <a:rPr lang="en-IN" sz="1000" u="none" strike="noStrike">
                          <a:effectLst/>
                        </a:rPr>
                        <a:t>21</a:t>
                      </a:r>
                      <a:endParaRPr lang="en-IN" sz="1000" b="0"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3208285057"/>
                  </a:ext>
                </a:extLst>
              </a:tr>
              <a:tr h="168336">
                <a:tc>
                  <a:txBody>
                    <a:bodyPr/>
                    <a:lstStyle/>
                    <a:p>
                      <a:pPr algn="l" fontAlgn="b"/>
                      <a:r>
                        <a:rPr lang="en-IN" sz="1000" u="none" strike="noStrike">
                          <a:effectLst/>
                        </a:rPr>
                        <a:t>Creta</a:t>
                      </a:r>
                      <a:endParaRPr lang="en-IN" sz="1000" b="1" i="0" u="none" strike="noStrike">
                        <a:solidFill>
                          <a:srgbClr val="000000"/>
                        </a:solidFill>
                        <a:effectLst/>
                        <a:latin typeface="Calibri" panose="020F0502020204030204" pitchFamily="34" charset="0"/>
                      </a:endParaRPr>
                    </a:p>
                  </a:txBody>
                  <a:tcPr marL="7014" marR="7014" marT="7014" marB="0" anchor="b"/>
                </a:tc>
                <a:tc>
                  <a:txBody>
                    <a:bodyPr/>
                    <a:lstStyle/>
                    <a:p>
                      <a:pPr algn="r" fontAlgn="b"/>
                      <a:r>
                        <a:rPr lang="en-IN" sz="1000" u="none" strike="noStrike">
                          <a:effectLst/>
                        </a:rPr>
                        <a:t>18</a:t>
                      </a:r>
                      <a:endParaRPr lang="en-IN" sz="1000" b="1"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3937249528"/>
                  </a:ext>
                </a:extLst>
              </a:tr>
              <a:tr h="168336">
                <a:tc>
                  <a:txBody>
                    <a:bodyPr/>
                    <a:lstStyle/>
                    <a:p>
                      <a:pPr algn="l" fontAlgn="b"/>
                      <a:r>
                        <a:rPr lang="en-IN" sz="1000" u="none" strike="noStrike">
                          <a:effectLst/>
                        </a:rPr>
                        <a:t>Hyundai</a:t>
                      </a:r>
                      <a:endParaRPr lang="en-IN" sz="1000" b="0" i="0" u="none" strike="noStrike">
                        <a:solidFill>
                          <a:srgbClr val="000000"/>
                        </a:solidFill>
                        <a:effectLst/>
                        <a:latin typeface="Calibri" panose="020F0502020204030204" pitchFamily="34" charset="0"/>
                      </a:endParaRPr>
                    </a:p>
                  </a:txBody>
                  <a:tcPr marL="84168" marR="7014" marT="7014" marB="0" anchor="b"/>
                </a:tc>
                <a:tc>
                  <a:txBody>
                    <a:bodyPr/>
                    <a:lstStyle/>
                    <a:p>
                      <a:pPr algn="r" fontAlgn="b"/>
                      <a:r>
                        <a:rPr lang="en-IN" sz="1000" u="none" strike="noStrike">
                          <a:effectLst/>
                        </a:rPr>
                        <a:t>18</a:t>
                      </a:r>
                      <a:endParaRPr lang="en-IN" sz="1000" b="0"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3334661415"/>
                  </a:ext>
                </a:extLst>
              </a:tr>
              <a:tr h="168336">
                <a:tc>
                  <a:txBody>
                    <a:bodyPr/>
                    <a:lstStyle/>
                    <a:p>
                      <a:pPr algn="l" fontAlgn="b"/>
                      <a:r>
                        <a:rPr lang="en-IN" sz="1000" u="none" strike="noStrike">
                          <a:effectLst/>
                        </a:rPr>
                        <a:t>Innova Crysta</a:t>
                      </a:r>
                      <a:endParaRPr lang="en-IN" sz="1000" b="1" i="0" u="none" strike="noStrike">
                        <a:solidFill>
                          <a:srgbClr val="000000"/>
                        </a:solidFill>
                        <a:effectLst/>
                        <a:latin typeface="Calibri" panose="020F0502020204030204" pitchFamily="34" charset="0"/>
                      </a:endParaRPr>
                    </a:p>
                  </a:txBody>
                  <a:tcPr marL="7014" marR="7014" marT="7014" marB="0" anchor="b"/>
                </a:tc>
                <a:tc>
                  <a:txBody>
                    <a:bodyPr/>
                    <a:lstStyle/>
                    <a:p>
                      <a:pPr algn="r" fontAlgn="b"/>
                      <a:r>
                        <a:rPr lang="en-IN" sz="1000" u="none" strike="noStrike">
                          <a:effectLst/>
                        </a:rPr>
                        <a:t>16</a:t>
                      </a:r>
                      <a:endParaRPr lang="en-IN" sz="1000" b="1"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2255009161"/>
                  </a:ext>
                </a:extLst>
              </a:tr>
              <a:tr h="168336">
                <a:tc>
                  <a:txBody>
                    <a:bodyPr/>
                    <a:lstStyle/>
                    <a:p>
                      <a:pPr algn="l" fontAlgn="b"/>
                      <a:r>
                        <a:rPr lang="en-IN" sz="1000" u="none" strike="noStrike">
                          <a:effectLst/>
                        </a:rPr>
                        <a:t>Toyota</a:t>
                      </a:r>
                      <a:endParaRPr lang="en-IN" sz="1000" b="0" i="0" u="none" strike="noStrike">
                        <a:solidFill>
                          <a:srgbClr val="000000"/>
                        </a:solidFill>
                        <a:effectLst/>
                        <a:latin typeface="Calibri" panose="020F0502020204030204" pitchFamily="34" charset="0"/>
                      </a:endParaRPr>
                    </a:p>
                  </a:txBody>
                  <a:tcPr marL="84168" marR="7014" marT="7014" marB="0" anchor="b"/>
                </a:tc>
                <a:tc>
                  <a:txBody>
                    <a:bodyPr/>
                    <a:lstStyle/>
                    <a:p>
                      <a:pPr algn="r" fontAlgn="b"/>
                      <a:r>
                        <a:rPr lang="en-IN" sz="1000" u="none" strike="noStrike">
                          <a:effectLst/>
                        </a:rPr>
                        <a:t>16</a:t>
                      </a:r>
                      <a:endParaRPr lang="en-IN" sz="1000" b="0"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2510945822"/>
                  </a:ext>
                </a:extLst>
              </a:tr>
              <a:tr h="168336">
                <a:tc>
                  <a:txBody>
                    <a:bodyPr/>
                    <a:lstStyle/>
                    <a:p>
                      <a:pPr algn="l" fontAlgn="b"/>
                      <a:r>
                        <a:rPr lang="en-IN" sz="1000" u="none" strike="noStrike">
                          <a:effectLst/>
                        </a:rPr>
                        <a:t>Swift</a:t>
                      </a:r>
                      <a:endParaRPr lang="en-IN" sz="1000" b="1" i="0" u="none" strike="noStrike">
                        <a:solidFill>
                          <a:srgbClr val="000000"/>
                        </a:solidFill>
                        <a:effectLst/>
                        <a:latin typeface="Calibri" panose="020F0502020204030204" pitchFamily="34" charset="0"/>
                      </a:endParaRPr>
                    </a:p>
                  </a:txBody>
                  <a:tcPr marL="7014" marR="7014" marT="7014" marB="0" anchor="b"/>
                </a:tc>
                <a:tc>
                  <a:txBody>
                    <a:bodyPr/>
                    <a:lstStyle/>
                    <a:p>
                      <a:pPr algn="r" fontAlgn="b"/>
                      <a:r>
                        <a:rPr lang="en-IN" sz="1000" u="none" strike="noStrike">
                          <a:effectLst/>
                        </a:rPr>
                        <a:t>14</a:t>
                      </a:r>
                      <a:endParaRPr lang="en-IN" sz="1000" b="1"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2915829801"/>
                  </a:ext>
                </a:extLst>
              </a:tr>
              <a:tr h="168336">
                <a:tc>
                  <a:txBody>
                    <a:bodyPr/>
                    <a:lstStyle/>
                    <a:p>
                      <a:pPr algn="l" fontAlgn="b"/>
                      <a:r>
                        <a:rPr lang="en-IN" sz="1000" u="none" strike="noStrike">
                          <a:effectLst/>
                        </a:rPr>
                        <a:t>Suzuki</a:t>
                      </a:r>
                      <a:endParaRPr lang="en-IN" sz="1000" b="0" i="0" u="none" strike="noStrike">
                        <a:solidFill>
                          <a:srgbClr val="000000"/>
                        </a:solidFill>
                        <a:effectLst/>
                        <a:latin typeface="Calibri" panose="020F0502020204030204" pitchFamily="34" charset="0"/>
                      </a:endParaRPr>
                    </a:p>
                  </a:txBody>
                  <a:tcPr marL="84168" marR="7014" marT="7014" marB="0" anchor="b"/>
                </a:tc>
                <a:tc>
                  <a:txBody>
                    <a:bodyPr/>
                    <a:lstStyle/>
                    <a:p>
                      <a:pPr algn="r" fontAlgn="b"/>
                      <a:r>
                        <a:rPr lang="en-IN" sz="1000" u="none" strike="noStrike">
                          <a:effectLst/>
                        </a:rPr>
                        <a:t>14</a:t>
                      </a:r>
                      <a:endParaRPr lang="en-IN" sz="1000" b="0"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2342010378"/>
                  </a:ext>
                </a:extLst>
              </a:tr>
              <a:tr h="168336">
                <a:tc>
                  <a:txBody>
                    <a:bodyPr/>
                    <a:lstStyle/>
                    <a:p>
                      <a:pPr algn="l" fontAlgn="b"/>
                      <a:r>
                        <a:rPr lang="en-IN" sz="1000" u="none" strike="noStrike">
                          <a:effectLst/>
                        </a:rPr>
                        <a:t>Etios Liva</a:t>
                      </a:r>
                      <a:endParaRPr lang="en-IN" sz="1000" b="1" i="0" u="none" strike="noStrike">
                        <a:solidFill>
                          <a:srgbClr val="000000"/>
                        </a:solidFill>
                        <a:effectLst/>
                        <a:latin typeface="Calibri" panose="020F0502020204030204" pitchFamily="34" charset="0"/>
                      </a:endParaRPr>
                    </a:p>
                  </a:txBody>
                  <a:tcPr marL="7014" marR="7014" marT="7014" marB="0" anchor="b"/>
                </a:tc>
                <a:tc>
                  <a:txBody>
                    <a:bodyPr/>
                    <a:lstStyle/>
                    <a:p>
                      <a:pPr algn="r" fontAlgn="b"/>
                      <a:r>
                        <a:rPr lang="en-IN" sz="1000" u="none" strike="noStrike">
                          <a:effectLst/>
                        </a:rPr>
                        <a:t>14</a:t>
                      </a:r>
                      <a:endParaRPr lang="en-IN" sz="1000" b="1"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1309463488"/>
                  </a:ext>
                </a:extLst>
              </a:tr>
              <a:tr h="168336">
                <a:tc>
                  <a:txBody>
                    <a:bodyPr/>
                    <a:lstStyle/>
                    <a:p>
                      <a:pPr algn="l" fontAlgn="b"/>
                      <a:r>
                        <a:rPr lang="en-IN" sz="1000" u="none" strike="noStrike">
                          <a:effectLst/>
                        </a:rPr>
                        <a:t>Toyota</a:t>
                      </a:r>
                      <a:endParaRPr lang="en-IN" sz="1000" b="0" i="0" u="none" strike="noStrike">
                        <a:solidFill>
                          <a:srgbClr val="000000"/>
                        </a:solidFill>
                        <a:effectLst/>
                        <a:latin typeface="Calibri" panose="020F0502020204030204" pitchFamily="34" charset="0"/>
                      </a:endParaRPr>
                    </a:p>
                  </a:txBody>
                  <a:tcPr marL="84168" marR="7014" marT="7014" marB="0" anchor="b"/>
                </a:tc>
                <a:tc>
                  <a:txBody>
                    <a:bodyPr/>
                    <a:lstStyle/>
                    <a:p>
                      <a:pPr algn="r" fontAlgn="b"/>
                      <a:r>
                        <a:rPr lang="en-IN" sz="1000" u="none" strike="noStrike">
                          <a:effectLst/>
                        </a:rPr>
                        <a:t>14</a:t>
                      </a:r>
                      <a:endParaRPr lang="en-IN" sz="1000" b="0"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1360832164"/>
                  </a:ext>
                </a:extLst>
              </a:tr>
              <a:tr h="168336">
                <a:tc>
                  <a:txBody>
                    <a:bodyPr/>
                    <a:lstStyle/>
                    <a:p>
                      <a:pPr algn="l" fontAlgn="b"/>
                      <a:r>
                        <a:rPr lang="en-IN" sz="1000" u="none" strike="noStrike">
                          <a:effectLst/>
                        </a:rPr>
                        <a:t>Wagon</a:t>
                      </a:r>
                      <a:endParaRPr lang="en-IN" sz="1000" b="1" i="0" u="none" strike="noStrike">
                        <a:solidFill>
                          <a:srgbClr val="000000"/>
                        </a:solidFill>
                        <a:effectLst/>
                        <a:latin typeface="Calibri" panose="020F0502020204030204" pitchFamily="34" charset="0"/>
                      </a:endParaRPr>
                    </a:p>
                  </a:txBody>
                  <a:tcPr marL="7014" marR="7014" marT="7014" marB="0" anchor="b"/>
                </a:tc>
                <a:tc>
                  <a:txBody>
                    <a:bodyPr/>
                    <a:lstStyle/>
                    <a:p>
                      <a:pPr algn="r" fontAlgn="b"/>
                      <a:r>
                        <a:rPr lang="en-IN" sz="1000" u="none" strike="noStrike">
                          <a:effectLst/>
                        </a:rPr>
                        <a:t>14</a:t>
                      </a:r>
                      <a:endParaRPr lang="en-IN" sz="1000" b="1"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2406896022"/>
                  </a:ext>
                </a:extLst>
              </a:tr>
              <a:tr h="168336">
                <a:tc>
                  <a:txBody>
                    <a:bodyPr/>
                    <a:lstStyle/>
                    <a:p>
                      <a:pPr algn="l" fontAlgn="b"/>
                      <a:r>
                        <a:rPr lang="en-IN" sz="1000" u="none" strike="noStrike">
                          <a:effectLst/>
                        </a:rPr>
                        <a:t>Suzuki</a:t>
                      </a:r>
                      <a:endParaRPr lang="en-IN" sz="1000" b="0" i="0" u="none" strike="noStrike">
                        <a:solidFill>
                          <a:srgbClr val="000000"/>
                        </a:solidFill>
                        <a:effectLst/>
                        <a:latin typeface="Calibri" panose="020F0502020204030204" pitchFamily="34" charset="0"/>
                      </a:endParaRPr>
                    </a:p>
                  </a:txBody>
                  <a:tcPr marL="84168" marR="7014" marT="7014" marB="0" anchor="b"/>
                </a:tc>
                <a:tc>
                  <a:txBody>
                    <a:bodyPr/>
                    <a:lstStyle/>
                    <a:p>
                      <a:pPr algn="r" fontAlgn="b"/>
                      <a:r>
                        <a:rPr lang="en-IN" sz="1000" u="none" strike="noStrike">
                          <a:effectLst/>
                        </a:rPr>
                        <a:t>14</a:t>
                      </a:r>
                      <a:endParaRPr lang="en-IN" sz="1000" b="0"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2017257478"/>
                  </a:ext>
                </a:extLst>
              </a:tr>
              <a:tr h="168336">
                <a:tc>
                  <a:txBody>
                    <a:bodyPr/>
                    <a:lstStyle/>
                    <a:p>
                      <a:pPr algn="l" fontAlgn="b"/>
                      <a:r>
                        <a:rPr lang="en-IN" sz="1000" u="none" strike="noStrike">
                          <a:effectLst/>
                        </a:rPr>
                        <a:t>Dzire</a:t>
                      </a:r>
                      <a:endParaRPr lang="en-IN" sz="1000" b="1" i="0" u="none" strike="noStrike">
                        <a:solidFill>
                          <a:srgbClr val="000000"/>
                        </a:solidFill>
                        <a:effectLst/>
                        <a:latin typeface="Calibri" panose="020F0502020204030204" pitchFamily="34" charset="0"/>
                      </a:endParaRPr>
                    </a:p>
                  </a:txBody>
                  <a:tcPr marL="7014" marR="7014" marT="7014" marB="0" anchor="b"/>
                </a:tc>
                <a:tc>
                  <a:txBody>
                    <a:bodyPr/>
                    <a:lstStyle/>
                    <a:p>
                      <a:pPr algn="r" fontAlgn="b"/>
                      <a:r>
                        <a:rPr lang="en-IN" sz="1000" u="none" strike="noStrike">
                          <a:effectLst/>
                        </a:rPr>
                        <a:t>14</a:t>
                      </a:r>
                      <a:endParaRPr lang="en-IN" sz="1000" b="1"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3761175623"/>
                  </a:ext>
                </a:extLst>
              </a:tr>
              <a:tr h="168336">
                <a:tc>
                  <a:txBody>
                    <a:bodyPr/>
                    <a:lstStyle/>
                    <a:p>
                      <a:pPr algn="l" fontAlgn="b"/>
                      <a:r>
                        <a:rPr lang="en-IN" sz="1000" u="none" strike="noStrike">
                          <a:effectLst/>
                        </a:rPr>
                        <a:t>Suzuki</a:t>
                      </a:r>
                      <a:endParaRPr lang="en-IN" sz="1000" b="0" i="0" u="none" strike="noStrike">
                        <a:solidFill>
                          <a:srgbClr val="000000"/>
                        </a:solidFill>
                        <a:effectLst/>
                        <a:latin typeface="Calibri" panose="020F0502020204030204" pitchFamily="34" charset="0"/>
                      </a:endParaRPr>
                    </a:p>
                  </a:txBody>
                  <a:tcPr marL="84168" marR="7014" marT="7014" marB="0" anchor="b"/>
                </a:tc>
                <a:tc>
                  <a:txBody>
                    <a:bodyPr/>
                    <a:lstStyle/>
                    <a:p>
                      <a:pPr algn="r" fontAlgn="b"/>
                      <a:r>
                        <a:rPr lang="en-IN" sz="1000" u="none" strike="noStrike">
                          <a:effectLst/>
                        </a:rPr>
                        <a:t>14</a:t>
                      </a:r>
                      <a:endParaRPr lang="en-IN" sz="1000" b="0"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1945774600"/>
                  </a:ext>
                </a:extLst>
              </a:tr>
              <a:tr h="168336">
                <a:tc>
                  <a:txBody>
                    <a:bodyPr/>
                    <a:lstStyle/>
                    <a:p>
                      <a:pPr algn="l" fontAlgn="b"/>
                      <a:r>
                        <a:rPr lang="en-IN" sz="1000" u="none" strike="noStrike">
                          <a:effectLst/>
                        </a:rPr>
                        <a:t>Ciaz</a:t>
                      </a:r>
                      <a:endParaRPr lang="en-IN" sz="1000" b="1" i="0" u="none" strike="noStrike">
                        <a:solidFill>
                          <a:srgbClr val="000000"/>
                        </a:solidFill>
                        <a:effectLst/>
                        <a:latin typeface="Calibri" panose="020F0502020204030204" pitchFamily="34" charset="0"/>
                      </a:endParaRPr>
                    </a:p>
                  </a:txBody>
                  <a:tcPr marL="7014" marR="7014" marT="7014" marB="0" anchor="b"/>
                </a:tc>
                <a:tc>
                  <a:txBody>
                    <a:bodyPr/>
                    <a:lstStyle/>
                    <a:p>
                      <a:pPr algn="r" fontAlgn="b"/>
                      <a:r>
                        <a:rPr lang="en-IN" sz="1000" u="none" strike="noStrike">
                          <a:effectLst/>
                        </a:rPr>
                        <a:t>14</a:t>
                      </a:r>
                      <a:endParaRPr lang="en-IN" sz="1000" b="1"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1848864500"/>
                  </a:ext>
                </a:extLst>
              </a:tr>
              <a:tr h="168336">
                <a:tc>
                  <a:txBody>
                    <a:bodyPr/>
                    <a:lstStyle/>
                    <a:p>
                      <a:pPr algn="l" fontAlgn="b"/>
                      <a:r>
                        <a:rPr lang="en-IN" sz="1000" u="none" strike="noStrike">
                          <a:effectLst/>
                        </a:rPr>
                        <a:t>Suzuki</a:t>
                      </a:r>
                      <a:endParaRPr lang="en-IN" sz="1000" b="0" i="0" u="none" strike="noStrike">
                        <a:solidFill>
                          <a:srgbClr val="000000"/>
                        </a:solidFill>
                        <a:effectLst/>
                        <a:latin typeface="Calibri" panose="020F0502020204030204" pitchFamily="34" charset="0"/>
                      </a:endParaRPr>
                    </a:p>
                  </a:txBody>
                  <a:tcPr marL="84168" marR="7014" marT="7014" marB="0" anchor="b"/>
                </a:tc>
                <a:tc>
                  <a:txBody>
                    <a:bodyPr/>
                    <a:lstStyle/>
                    <a:p>
                      <a:pPr algn="r" fontAlgn="b"/>
                      <a:r>
                        <a:rPr lang="en-IN" sz="1000" u="none" strike="noStrike">
                          <a:effectLst/>
                        </a:rPr>
                        <a:t>14</a:t>
                      </a:r>
                      <a:endParaRPr lang="en-IN" sz="1000" b="0"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947684535"/>
                  </a:ext>
                </a:extLst>
              </a:tr>
              <a:tr h="168336">
                <a:tc>
                  <a:txBody>
                    <a:bodyPr/>
                    <a:lstStyle/>
                    <a:p>
                      <a:pPr algn="l" fontAlgn="b"/>
                      <a:r>
                        <a:rPr lang="en-IN" sz="1000" u="none" strike="noStrike">
                          <a:effectLst/>
                        </a:rPr>
                        <a:t>Yaris</a:t>
                      </a:r>
                      <a:endParaRPr lang="en-IN" sz="1000" b="1" i="0" u="none" strike="noStrike">
                        <a:solidFill>
                          <a:srgbClr val="000000"/>
                        </a:solidFill>
                        <a:effectLst/>
                        <a:latin typeface="Calibri" panose="020F0502020204030204" pitchFamily="34" charset="0"/>
                      </a:endParaRPr>
                    </a:p>
                  </a:txBody>
                  <a:tcPr marL="7014" marR="7014" marT="7014" marB="0" anchor="b"/>
                </a:tc>
                <a:tc>
                  <a:txBody>
                    <a:bodyPr/>
                    <a:lstStyle/>
                    <a:p>
                      <a:pPr algn="r" fontAlgn="b"/>
                      <a:r>
                        <a:rPr lang="en-IN" sz="1000" u="none" strike="noStrike">
                          <a:effectLst/>
                        </a:rPr>
                        <a:t>14</a:t>
                      </a:r>
                      <a:endParaRPr lang="en-IN" sz="1000" b="1"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923017897"/>
                  </a:ext>
                </a:extLst>
              </a:tr>
              <a:tr h="168336">
                <a:tc>
                  <a:txBody>
                    <a:bodyPr/>
                    <a:lstStyle/>
                    <a:p>
                      <a:pPr algn="l" fontAlgn="b"/>
                      <a:r>
                        <a:rPr lang="en-IN" sz="1000" u="none" strike="noStrike">
                          <a:effectLst/>
                        </a:rPr>
                        <a:t>Toyota</a:t>
                      </a:r>
                      <a:endParaRPr lang="en-IN" sz="1000" b="0" i="0" u="none" strike="noStrike">
                        <a:solidFill>
                          <a:srgbClr val="000000"/>
                        </a:solidFill>
                        <a:effectLst/>
                        <a:latin typeface="Calibri" panose="020F0502020204030204" pitchFamily="34" charset="0"/>
                      </a:endParaRPr>
                    </a:p>
                  </a:txBody>
                  <a:tcPr marL="84168" marR="7014" marT="7014" marB="0" anchor="b"/>
                </a:tc>
                <a:tc>
                  <a:txBody>
                    <a:bodyPr/>
                    <a:lstStyle/>
                    <a:p>
                      <a:pPr algn="r" fontAlgn="b"/>
                      <a:r>
                        <a:rPr lang="en-IN" sz="1000" u="none" strike="noStrike">
                          <a:effectLst/>
                        </a:rPr>
                        <a:t>14</a:t>
                      </a:r>
                      <a:endParaRPr lang="en-IN" sz="1000" b="0"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2237645535"/>
                  </a:ext>
                </a:extLst>
              </a:tr>
              <a:tr h="168336">
                <a:tc>
                  <a:txBody>
                    <a:bodyPr/>
                    <a:lstStyle/>
                    <a:p>
                      <a:pPr algn="l" fontAlgn="b"/>
                      <a:r>
                        <a:rPr lang="en-IN" sz="1000" u="none" strike="noStrike">
                          <a:effectLst/>
                        </a:rPr>
                        <a:t>Rapid</a:t>
                      </a:r>
                      <a:endParaRPr lang="en-IN" sz="1000" b="1" i="0" u="none" strike="noStrike">
                        <a:solidFill>
                          <a:srgbClr val="000000"/>
                        </a:solidFill>
                        <a:effectLst/>
                        <a:latin typeface="Calibri" panose="020F0502020204030204" pitchFamily="34" charset="0"/>
                      </a:endParaRPr>
                    </a:p>
                  </a:txBody>
                  <a:tcPr marL="7014" marR="7014" marT="7014" marB="0" anchor="b"/>
                </a:tc>
                <a:tc>
                  <a:txBody>
                    <a:bodyPr/>
                    <a:lstStyle/>
                    <a:p>
                      <a:pPr algn="r" fontAlgn="b"/>
                      <a:r>
                        <a:rPr lang="en-IN" sz="1000" u="none" strike="noStrike">
                          <a:effectLst/>
                        </a:rPr>
                        <a:t>14</a:t>
                      </a:r>
                      <a:endParaRPr lang="en-IN" sz="1000" b="1"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2624677749"/>
                  </a:ext>
                </a:extLst>
              </a:tr>
              <a:tr h="168336">
                <a:tc>
                  <a:txBody>
                    <a:bodyPr/>
                    <a:lstStyle/>
                    <a:p>
                      <a:pPr algn="l" fontAlgn="b"/>
                      <a:r>
                        <a:rPr lang="en-IN" sz="1000" u="none" strike="noStrike">
                          <a:effectLst/>
                        </a:rPr>
                        <a:t>Skoda</a:t>
                      </a:r>
                      <a:endParaRPr lang="en-IN" sz="1000" b="0" i="0" u="none" strike="noStrike">
                        <a:solidFill>
                          <a:srgbClr val="000000"/>
                        </a:solidFill>
                        <a:effectLst/>
                        <a:latin typeface="Calibri" panose="020F0502020204030204" pitchFamily="34" charset="0"/>
                      </a:endParaRPr>
                    </a:p>
                  </a:txBody>
                  <a:tcPr marL="84168" marR="7014" marT="7014" marB="0" anchor="b"/>
                </a:tc>
                <a:tc>
                  <a:txBody>
                    <a:bodyPr/>
                    <a:lstStyle/>
                    <a:p>
                      <a:pPr algn="r" fontAlgn="b"/>
                      <a:r>
                        <a:rPr lang="en-IN" sz="1000" u="none" strike="noStrike">
                          <a:effectLst/>
                        </a:rPr>
                        <a:t>14</a:t>
                      </a:r>
                      <a:endParaRPr lang="en-IN" sz="1000" b="0" i="0" u="none" strike="noStrike">
                        <a:solidFill>
                          <a:srgbClr val="000000"/>
                        </a:solidFill>
                        <a:effectLst/>
                        <a:latin typeface="Calibri" panose="020F0502020204030204" pitchFamily="34" charset="0"/>
                      </a:endParaRPr>
                    </a:p>
                  </a:txBody>
                  <a:tcPr marL="7014" marR="7014" marT="7014" marB="0" anchor="b"/>
                </a:tc>
                <a:extLst>
                  <a:ext uri="{0D108BD9-81ED-4DB2-BD59-A6C34878D82A}">
                    <a16:rowId xmlns:a16="http://schemas.microsoft.com/office/drawing/2014/main" val="1292802390"/>
                  </a:ext>
                </a:extLst>
              </a:tr>
              <a:tr h="168336">
                <a:tc>
                  <a:txBody>
                    <a:bodyPr/>
                    <a:lstStyle/>
                    <a:p>
                      <a:pPr algn="l" fontAlgn="b"/>
                      <a:r>
                        <a:rPr lang="en-IN" sz="1000" u="none" strike="noStrike">
                          <a:effectLst/>
                          <a:highlight>
                            <a:srgbClr val="DDEBF7"/>
                          </a:highlight>
                        </a:rPr>
                        <a:t>Grand Total</a:t>
                      </a:r>
                      <a:endParaRPr lang="en-IN" sz="1000" b="1" i="0" u="none" strike="noStrike">
                        <a:solidFill>
                          <a:srgbClr val="000000"/>
                        </a:solidFill>
                        <a:effectLst/>
                        <a:highlight>
                          <a:srgbClr val="DDEBF7"/>
                        </a:highlight>
                        <a:latin typeface="Calibri" panose="020F0502020204030204" pitchFamily="34" charset="0"/>
                      </a:endParaRPr>
                    </a:p>
                  </a:txBody>
                  <a:tcPr marL="7014" marR="7014" marT="7014" marB="0" anchor="b"/>
                </a:tc>
                <a:tc>
                  <a:txBody>
                    <a:bodyPr/>
                    <a:lstStyle/>
                    <a:p>
                      <a:pPr algn="r" fontAlgn="b"/>
                      <a:r>
                        <a:rPr lang="en-IN" sz="1000" u="none" strike="noStrike" dirty="0">
                          <a:effectLst/>
                          <a:highlight>
                            <a:srgbClr val="DDEBF7"/>
                          </a:highlight>
                        </a:rPr>
                        <a:t>199</a:t>
                      </a:r>
                      <a:endParaRPr lang="en-IN" sz="1000" b="1" i="0" u="none" strike="noStrike" dirty="0">
                        <a:solidFill>
                          <a:srgbClr val="000000"/>
                        </a:solidFill>
                        <a:effectLst/>
                        <a:highlight>
                          <a:srgbClr val="DDEBF7"/>
                        </a:highlight>
                        <a:latin typeface="Calibri" panose="020F0502020204030204" pitchFamily="34" charset="0"/>
                      </a:endParaRPr>
                    </a:p>
                  </a:txBody>
                  <a:tcPr marL="7014" marR="7014" marT="7014" marB="0" anchor="b"/>
                </a:tc>
                <a:extLst>
                  <a:ext uri="{0D108BD9-81ED-4DB2-BD59-A6C34878D82A}">
                    <a16:rowId xmlns:a16="http://schemas.microsoft.com/office/drawing/2014/main" val="3143537751"/>
                  </a:ext>
                </a:extLst>
              </a:tr>
            </a:tbl>
          </a:graphicData>
        </a:graphic>
      </p:graphicFrame>
      <p:sp>
        <p:nvSpPr>
          <p:cNvPr id="5" name="Text Placeholder 4">
            <a:extLst>
              <a:ext uri="{FF2B5EF4-FFF2-40B4-BE49-F238E27FC236}">
                <a16:creationId xmlns:a16="http://schemas.microsoft.com/office/drawing/2014/main" id="{747DB91A-FF88-71F8-B4DA-870779502EE4}"/>
              </a:ext>
            </a:extLst>
          </p:cNvPr>
          <p:cNvSpPr>
            <a:spLocks noGrp="1"/>
          </p:cNvSpPr>
          <p:nvPr>
            <p:ph type="body" sz="quarter" idx="3"/>
          </p:nvPr>
        </p:nvSpPr>
        <p:spPr>
          <a:xfrm>
            <a:off x="6823692" y="241710"/>
            <a:ext cx="5183188" cy="1296152"/>
          </a:xfrm>
        </p:spPr>
        <p:txBody>
          <a:bodyPr>
            <a:normAutofit fontScale="55000" lnSpcReduction="20000"/>
          </a:bodyPr>
          <a:lstStyle/>
          <a:p>
            <a:r>
              <a:rPr lang="en-US" sz="3300" b="1" dirty="0">
                <a:solidFill>
                  <a:schemeClr val="tx1">
                    <a:lumMod val="95000"/>
                    <a:lumOff val="5000"/>
                  </a:schemeClr>
                </a:solidFill>
                <a:latin typeface="Calibri (Body)"/>
              </a:rPr>
              <a:t>BUSINESS QUESTION 2</a:t>
            </a:r>
          </a:p>
          <a:p>
            <a:r>
              <a:rPr lang="en-US" dirty="0">
                <a:solidFill>
                  <a:schemeClr val="tx1">
                    <a:lumMod val="95000"/>
                    <a:lumOff val="5000"/>
                  </a:schemeClr>
                </a:solidFill>
                <a:latin typeface="Calibri (Body)"/>
              </a:rPr>
              <a:t>Identify the top 10 cars with the highest miles per gallon based on displacement. Also identify the name of the manufacturers.</a:t>
            </a:r>
            <a:endParaRPr lang="en-IN" dirty="0">
              <a:solidFill>
                <a:schemeClr val="tx1">
                  <a:lumMod val="95000"/>
                  <a:lumOff val="5000"/>
                </a:schemeClr>
              </a:solidFill>
              <a:latin typeface="Calibri (Body)"/>
            </a:endParaRPr>
          </a:p>
        </p:txBody>
      </p:sp>
      <p:graphicFrame>
        <p:nvGraphicFramePr>
          <p:cNvPr id="15" name="Content Placeholder 14">
            <a:extLst>
              <a:ext uri="{FF2B5EF4-FFF2-40B4-BE49-F238E27FC236}">
                <a16:creationId xmlns:a16="http://schemas.microsoft.com/office/drawing/2014/main" id="{66F6DF99-B325-F343-FA41-6D8719B1BC49}"/>
              </a:ext>
            </a:extLst>
          </p:cNvPr>
          <p:cNvGraphicFramePr>
            <a:graphicFrameLocks noGrp="1"/>
          </p:cNvGraphicFramePr>
          <p:nvPr>
            <p:ph sz="quarter" idx="4"/>
            <p:extLst>
              <p:ext uri="{D42A27DB-BD31-4B8C-83A1-F6EECF244321}">
                <p14:modId xmlns:p14="http://schemas.microsoft.com/office/powerpoint/2010/main" val="192770461"/>
              </p:ext>
            </p:extLst>
          </p:nvPr>
        </p:nvGraphicFramePr>
        <p:xfrm>
          <a:off x="7598798" y="1681163"/>
          <a:ext cx="2692400" cy="2103120"/>
        </p:xfrm>
        <a:graphic>
          <a:graphicData uri="http://schemas.openxmlformats.org/drawingml/2006/table">
            <a:tbl>
              <a:tblPr>
                <a:tableStyleId>{5C22544A-7EE6-4342-B048-85BDC9FD1C3A}</a:tableStyleId>
              </a:tblPr>
              <a:tblGrid>
                <a:gridCol w="863600">
                  <a:extLst>
                    <a:ext uri="{9D8B030D-6E8A-4147-A177-3AD203B41FA5}">
                      <a16:colId xmlns:a16="http://schemas.microsoft.com/office/drawing/2014/main" val="3312318500"/>
                    </a:ext>
                  </a:extLst>
                </a:gridCol>
                <a:gridCol w="1828800">
                  <a:extLst>
                    <a:ext uri="{9D8B030D-6E8A-4147-A177-3AD203B41FA5}">
                      <a16:colId xmlns:a16="http://schemas.microsoft.com/office/drawing/2014/main" val="3181141414"/>
                    </a:ext>
                  </a:extLst>
                </a:gridCol>
              </a:tblGrid>
              <a:tr h="146161">
                <a:tc>
                  <a:txBody>
                    <a:bodyPr/>
                    <a:lstStyle/>
                    <a:p>
                      <a:pPr algn="l" fontAlgn="b"/>
                      <a:r>
                        <a:rPr lang="en-IN" sz="1100" u="none" strike="noStrike">
                          <a:effectLst/>
                          <a:highlight>
                            <a:srgbClr val="DDEBF7"/>
                          </a:highlight>
                        </a:rPr>
                        <a:t>Row Labels</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US" sz="1100" u="none" strike="noStrike">
                          <a:effectLst/>
                          <a:highlight>
                            <a:srgbClr val="DDEBF7"/>
                          </a:highlight>
                        </a:rPr>
                        <a:t>Sum of City_Mileage_km_litre</a:t>
                      </a:r>
                      <a:endParaRPr lang="en-US"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1904380662"/>
                  </a:ext>
                </a:extLst>
              </a:tr>
              <a:tr h="146161">
                <a:tc>
                  <a:txBody>
                    <a:bodyPr/>
                    <a:lstStyle/>
                    <a:p>
                      <a:pPr algn="l" fontAlgn="b"/>
                      <a:r>
                        <a:rPr lang="en-IN" sz="1100" u="none" strike="noStrike">
                          <a:effectLst/>
                        </a:rPr>
                        <a:t>Bmw</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218.99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71602608"/>
                  </a:ext>
                </a:extLst>
              </a:tr>
              <a:tr h="146161">
                <a:tc>
                  <a:txBody>
                    <a:bodyPr/>
                    <a:lstStyle/>
                    <a:p>
                      <a:pPr algn="l" fontAlgn="b"/>
                      <a:r>
                        <a:rPr lang="en-IN" sz="1100" u="none" strike="noStrike">
                          <a:effectLst/>
                        </a:rPr>
                        <a:t>Ford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53.3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30702161"/>
                  </a:ext>
                </a:extLst>
              </a:tr>
              <a:tr h="146161">
                <a:tc>
                  <a:txBody>
                    <a:bodyPr/>
                    <a:lstStyle/>
                    <a:p>
                      <a:pPr algn="l" fontAlgn="b"/>
                      <a:r>
                        <a:rPr lang="en-IN" sz="1100" u="none" strike="noStrike">
                          <a:effectLst/>
                        </a:rPr>
                        <a:t>Hyundai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1134.23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11507175"/>
                  </a:ext>
                </a:extLst>
              </a:tr>
              <a:tr h="146161">
                <a:tc>
                  <a:txBody>
                    <a:bodyPr/>
                    <a:lstStyle/>
                    <a:p>
                      <a:pPr algn="l" fontAlgn="b"/>
                      <a:r>
                        <a:rPr lang="en-IN" sz="1100" u="none" strike="noStrike">
                          <a:effectLst/>
                        </a:rPr>
                        <a:t>Mahindra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1563.35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70273551"/>
                  </a:ext>
                </a:extLst>
              </a:tr>
              <a:tr h="146161">
                <a:tc>
                  <a:txBody>
                    <a:bodyPr/>
                    <a:lstStyle/>
                    <a:p>
                      <a:pPr algn="l" fontAlgn="b"/>
                      <a:r>
                        <a:rPr lang="en-IN" sz="1100" u="none" strike="noStrike">
                          <a:effectLst/>
                        </a:rPr>
                        <a:t>Renault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575.52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4577509"/>
                  </a:ext>
                </a:extLst>
              </a:tr>
              <a:tr h="146161">
                <a:tc>
                  <a:txBody>
                    <a:bodyPr/>
                    <a:lstStyle/>
                    <a:p>
                      <a:pPr algn="l" fontAlgn="b"/>
                      <a:r>
                        <a:rPr lang="en-IN" sz="1100" u="none" strike="noStrike">
                          <a:effectLst/>
                        </a:rPr>
                        <a:t>Skoda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418.6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46692646"/>
                  </a:ext>
                </a:extLst>
              </a:tr>
              <a:tr h="146161">
                <a:tc>
                  <a:txBody>
                    <a:bodyPr/>
                    <a:lstStyle/>
                    <a:p>
                      <a:pPr algn="l" fontAlgn="b"/>
                      <a:r>
                        <a:rPr lang="en-IN" sz="1100" u="none" strike="noStrike">
                          <a:effectLst/>
                        </a:rPr>
                        <a:t>Suzuki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1937.78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9056888"/>
                  </a:ext>
                </a:extLst>
              </a:tr>
              <a:tr h="146161">
                <a:tc>
                  <a:txBody>
                    <a:bodyPr/>
                    <a:lstStyle/>
                    <a:p>
                      <a:pPr algn="l" fontAlgn="b"/>
                      <a:r>
                        <a:rPr lang="en-IN" sz="1100" u="none" strike="noStrike">
                          <a:effectLst/>
                        </a:rPr>
                        <a:t>Tata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923.21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4362892"/>
                  </a:ext>
                </a:extLst>
              </a:tr>
              <a:tr h="146161">
                <a:tc>
                  <a:txBody>
                    <a:bodyPr/>
                    <a:lstStyle/>
                    <a:p>
                      <a:pPr algn="l" fontAlgn="b"/>
                      <a:r>
                        <a:rPr lang="en-IN" sz="1100" u="none" strike="noStrike">
                          <a:effectLst/>
                        </a:rPr>
                        <a:t>Toyota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886.17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36570037"/>
                  </a:ext>
                </a:extLst>
              </a:tr>
              <a:tr h="146161">
                <a:tc>
                  <a:txBody>
                    <a:bodyPr/>
                    <a:lstStyle/>
                    <a:p>
                      <a:pPr algn="l" fontAlgn="b"/>
                      <a:r>
                        <a:rPr lang="en-IN" sz="1100" u="none" strike="noStrike">
                          <a:effectLst/>
                        </a:rPr>
                        <a:t>Volkswagen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259.6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89381530"/>
                  </a:ext>
                </a:extLst>
              </a:tr>
              <a:tr h="140071">
                <a:tc>
                  <a:txBody>
                    <a:bodyPr/>
                    <a:lstStyle/>
                    <a:p>
                      <a:pPr algn="l"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DDEBF7"/>
                          </a:highlight>
                        </a:rPr>
                        <a:t>7970.75</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2816362662"/>
                  </a:ext>
                </a:extLst>
              </a:tr>
            </a:tbl>
          </a:graphicData>
        </a:graphic>
      </p:graphicFrame>
      <p:graphicFrame>
        <p:nvGraphicFramePr>
          <p:cNvPr id="14" name="Chart 13">
            <a:extLst>
              <a:ext uri="{FF2B5EF4-FFF2-40B4-BE49-F238E27FC236}">
                <a16:creationId xmlns:a16="http://schemas.microsoft.com/office/drawing/2014/main" id="{29964D87-3A87-C51F-2E58-45649F8F22B8}"/>
              </a:ext>
            </a:extLst>
          </p:cNvPr>
          <p:cNvGraphicFramePr>
            <a:graphicFrameLocks/>
          </p:cNvGraphicFramePr>
          <p:nvPr>
            <p:extLst>
              <p:ext uri="{D42A27DB-BD31-4B8C-83A1-F6EECF244321}">
                <p14:modId xmlns:p14="http://schemas.microsoft.com/office/powerpoint/2010/main" val="774561582"/>
              </p:ext>
            </p:extLst>
          </p:nvPr>
        </p:nvGraphicFramePr>
        <p:xfrm>
          <a:off x="2493146" y="1613310"/>
          <a:ext cx="4509235"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68A98BE6-72A9-A029-12A2-35793A23BF9B}"/>
              </a:ext>
            </a:extLst>
          </p:cNvPr>
          <p:cNvGraphicFramePr>
            <a:graphicFrameLocks/>
          </p:cNvGraphicFramePr>
          <p:nvPr>
            <p:extLst>
              <p:ext uri="{D42A27DB-BD31-4B8C-83A1-F6EECF244321}">
                <p14:modId xmlns:p14="http://schemas.microsoft.com/office/powerpoint/2010/main" val="830020077"/>
              </p:ext>
            </p:extLst>
          </p:nvPr>
        </p:nvGraphicFramePr>
        <p:xfrm>
          <a:off x="7002379" y="387309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18983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4E0B39-0F33-E2DB-D98E-F95C58D2211E}"/>
              </a:ext>
            </a:extLst>
          </p:cNvPr>
          <p:cNvSpPr>
            <a:spLocks noGrp="1"/>
          </p:cNvSpPr>
          <p:nvPr>
            <p:ph type="body" idx="1"/>
          </p:nvPr>
        </p:nvSpPr>
        <p:spPr>
          <a:xfrm>
            <a:off x="454777" y="331120"/>
            <a:ext cx="5157787" cy="823912"/>
          </a:xfrm>
        </p:spPr>
        <p:txBody>
          <a:bodyPr>
            <a:normAutofit fontScale="25000" lnSpcReduction="20000"/>
          </a:bodyPr>
          <a:lstStyle/>
          <a:p>
            <a:r>
              <a:rPr lang="en-US" sz="7200" b="1" dirty="0">
                <a:solidFill>
                  <a:schemeClr val="tx1">
                    <a:lumMod val="95000"/>
                    <a:lumOff val="5000"/>
                  </a:schemeClr>
                </a:solidFill>
                <a:latin typeface="Calibri (Body)"/>
              </a:rPr>
              <a:t>BUSINESS QUESTION 3</a:t>
            </a:r>
          </a:p>
          <a:p>
            <a:r>
              <a:rPr lang="en-US" sz="5600" dirty="0">
                <a:solidFill>
                  <a:schemeClr val="tx1">
                    <a:lumMod val="95000"/>
                    <a:lumOff val="5000"/>
                  </a:schemeClr>
                </a:solidFill>
                <a:latin typeface="Calibri (Body)"/>
              </a:rPr>
              <a:t>Identify the top 3 manufacturers with the highest number of cars of the hatchback body type.</a:t>
            </a:r>
            <a:endParaRPr lang="en-IN" sz="5600" dirty="0">
              <a:solidFill>
                <a:schemeClr val="tx1">
                  <a:lumMod val="95000"/>
                  <a:lumOff val="5000"/>
                </a:schemeClr>
              </a:solidFill>
              <a:latin typeface="Calibri (Body)"/>
            </a:endParaRPr>
          </a:p>
        </p:txBody>
      </p:sp>
      <p:sp>
        <p:nvSpPr>
          <p:cNvPr id="4" name="Content Placeholder 3">
            <a:extLst>
              <a:ext uri="{FF2B5EF4-FFF2-40B4-BE49-F238E27FC236}">
                <a16:creationId xmlns:a16="http://schemas.microsoft.com/office/drawing/2014/main" id="{308EBE9F-F040-0782-5780-D3F7078E5C70}"/>
              </a:ext>
            </a:extLst>
          </p:cNvPr>
          <p:cNvSpPr>
            <a:spLocks noGrp="1"/>
          </p:cNvSpPr>
          <p:nvPr>
            <p:ph sz="half" idx="2"/>
          </p:nvPr>
        </p:nvSpPr>
        <p:spPr>
          <a:xfrm>
            <a:off x="454777" y="1446296"/>
            <a:ext cx="4823075" cy="823913"/>
          </a:xfrm>
        </p:spPr>
        <p:txBody>
          <a:bodyPr>
            <a:normAutofit fontScale="70000" lnSpcReduction="20000"/>
          </a:bodyPr>
          <a:lstStyle/>
          <a:p>
            <a:r>
              <a:rPr lang="en-US" dirty="0">
                <a:latin typeface="Calibri (Body)"/>
              </a:rPr>
              <a:t>Select make, model and body type columns.</a:t>
            </a:r>
          </a:p>
          <a:p>
            <a:r>
              <a:rPr lang="en-US" dirty="0">
                <a:latin typeface="Calibri (Body)"/>
              </a:rPr>
              <a:t>Using pivot table identify the top 3 manufacturers of 20 hatchback body type</a:t>
            </a:r>
            <a:endParaRPr lang="en-IN" dirty="0">
              <a:latin typeface="Calibri (Body)"/>
            </a:endParaRPr>
          </a:p>
        </p:txBody>
      </p:sp>
      <p:sp>
        <p:nvSpPr>
          <p:cNvPr id="5" name="Text Placeholder 4">
            <a:extLst>
              <a:ext uri="{FF2B5EF4-FFF2-40B4-BE49-F238E27FC236}">
                <a16:creationId xmlns:a16="http://schemas.microsoft.com/office/drawing/2014/main" id="{4C38DA73-A5B7-C74A-DA78-05C97DCE2675}"/>
              </a:ext>
            </a:extLst>
          </p:cNvPr>
          <p:cNvSpPr>
            <a:spLocks noGrp="1"/>
          </p:cNvSpPr>
          <p:nvPr>
            <p:ph type="body" sz="quarter" idx="3"/>
          </p:nvPr>
        </p:nvSpPr>
        <p:spPr>
          <a:xfrm>
            <a:off x="6456780" y="397795"/>
            <a:ext cx="5183188" cy="823912"/>
          </a:xfrm>
        </p:spPr>
        <p:txBody>
          <a:bodyPr>
            <a:normAutofit fontScale="25000" lnSpcReduction="20000"/>
          </a:bodyPr>
          <a:lstStyle/>
          <a:p>
            <a:r>
              <a:rPr lang="en-US" sz="7200" b="1" dirty="0">
                <a:solidFill>
                  <a:schemeClr val="tx1">
                    <a:lumMod val="95000"/>
                    <a:lumOff val="5000"/>
                  </a:schemeClr>
                </a:solidFill>
                <a:latin typeface="Calibri (Body)"/>
              </a:rPr>
              <a:t>BUSINESS QUESTION 4</a:t>
            </a:r>
          </a:p>
          <a:p>
            <a:r>
              <a:rPr lang="en-US" sz="6000" dirty="0">
                <a:solidFill>
                  <a:schemeClr val="tx1">
                    <a:lumMod val="95000"/>
                    <a:lumOff val="5000"/>
                  </a:schemeClr>
                </a:solidFill>
                <a:latin typeface="Calibri (Body)"/>
              </a:rPr>
              <a:t>Compare the mileages of cars produced by all manufacturers and perform outlier analysis.</a:t>
            </a:r>
            <a:endParaRPr lang="en-IN" sz="6000" dirty="0">
              <a:solidFill>
                <a:schemeClr val="tx1">
                  <a:lumMod val="95000"/>
                  <a:lumOff val="5000"/>
                </a:schemeClr>
              </a:solidFill>
              <a:latin typeface="Calibri (Body)"/>
            </a:endParaRPr>
          </a:p>
        </p:txBody>
      </p:sp>
      <p:graphicFrame>
        <p:nvGraphicFramePr>
          <p:cNvPr id="7" name="Chart 6">
            <a:extLst>
              <a:ext uri="{FF2B5EF4-FFF2-40B4-BE49-F238E27FC236}">
                <a16:creationId xmlns:a16="http://schemas.microsoft.com/office/drawing/2014/main" id="{D2E29C77-5A5E-AF2A-2A62-4C975FD7931E}"/>
              </a:ext>
            </a:extLst>
          </p:cNvPr>
          <p:cNvGraphicFramePr>
            <a:graphicFrameLocks/>
          </p:cNvGraphicFramePr>
          <p:nvPr>
            <p:extLst>
              <p:ext uri="{D42A27DB-BD31-4B8C-83A1-F6EECF244321}">
                <p14:modId xmlns:p14="http://schemas.microsoft.com/office/powerpoint/2010/main" val="1694007098"/>
              </p:ext>
            </p:extLst>
          </p:nvPr>
        </p:nvGraphicFramePr>
        <p:xfrm>
          <a:off x="580314" y="2561473"/>
          <a:ext cx="4572000" cy="274320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D8AA4C08-F878-4AD0-89F7-9C95E22942E5}"/>
                  </a:ext>
                </a:extLst>
              </p:cNvPr>
              <p:cNvGraphicFramePr/>
              <p:nvPr>
                <p:extLst>
                  <p:ext uri="{D42A27DB-BD31-4B8C-83A1-F6EECF244321}">
                    <p14:modId xmlns:p14="http://schemas.microsoft.com/office/powerpoint/2010/main" val="3341001789"/>
                  </p:ext>
                </p:extLst>
              </p:nvPr>
            </p:nvGraphicFramePr>
            <p:xfrm>
              <a:off x="6519866" y="1316525"/>
              <a:ext cx="4709609" cy="235342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Chart 7">
                <a:extLst>
                  <a:ext uri="{FF2B5EF4-FFF2-40B4-BE49-F238E27FC236}">
                    <a16:creationId xmlns:a16="http://schemas.microsoft.com/office/drawing/2014/main" id="{D8AA4C08-F878-4AD0-89F7-9C95E22942E5}"/>
                  </a:ext>
                </a:extLst>
              </p:cNvPr>
              <p:cNvPicPr>
                <a:picLocks noGrp="1" noRot="1" noChangeAspect="1" noMove="1" noResize="1" noEditPoints="1" noAdjustHandles="1" noChangeArrowheads="1" noChangeShapeType="1"/>
              </p:cNvPicPr>
              <p:nvPr/>
            </p:nvPicPr>
            <p:blipFill>
              <a:blip r:embed="rId4"/>
              <a:stretch>
                <a:fillRect/>
              </a:stretch>
            </p:blipFill>
            <p:spPr>
              <a:xfrm>
                <a:off x="6519866" y="1316525"/>
                <a:ext cx="4709609" cy="235342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1" name="Chart 10">
                <a:extLst>
                  <a:ext uri="{FF2B5EF4-FFF2-40B4-BE49-F238E27FC236}">
                    <a16:creationId xmlns:a16="http://schemas.microsoft.com/office/drawing/2014/main" id="{1E216756-FA5B-4C1D-958F-93C0FB308E53}"/>
                  </a:ext>
                </a:extLst>
              </p:cNvPr>
              <p:cNvGraphicFramePr/>
              <p:nvPr>
                <p:extLst>
                  <p:ext uri="{D42A27DB-BD31-4B8C-83A1-F6EECF244321}">
                    <p14:modId xmlns:p14="http://schemas.microsoft.com/office/powerpoint/2010/main" val="971363880"/>
                  </p:ext>
                </p:extLst>
              </p:nvPr>
            </p:nvGraphicFramePr>
            <p:xfrm>
              <a:off x="6519866" y="3933073"/>
              <a:ext cx="5120103" cy="2353426"/>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11" name="Chart 10">
                <a:extLst>
                  <a:ext uri="{FF2B5EF4-FFF2-40B4-BE49-F238E27FC236}">
                    <a16:creationId xmlns:a16="http://schemas.microsoft.com/office/drawing/2014/main" id="{1E216756-FA5B-4C1D-958F-93C0FB308E53}"/>
                  </a:ext>
                </a:extLst>
              </p:cNvPr>
              <p:cNvPicPr>
                <a:picLocks noGrp="1" noRot="1" noChangeAspect="1" noMove="1" noResize="1" noEditPoints="1" noAdjustHandles="1" noChangeArrowheads="1" noChangeShapeType="1"/>
              </p:cNvPicPr>
              <p:nvPr/>
            </p:nvPicPr>
            <p:blipFill>
              <a:blip r:embed="rId6"/>
              <a:stretch>
                <a:fillRect/>
              </a:stretch>
            </p:blipFill>
            <p:spPr>
              <a:xfrm>
                <a:off x="6519866" y="3933073"/>
                <a:ext cx="5120103" cy="2353426"/>
              </a:xfrm>
              <a:prstGeom prst="rect">
                <a:avLst/>
              </a:prstGeom>
            </p:spPr>
          </p:pic>
        </mc:Fallback>
      </mc:AlternateContent>
    </p:spTree>
    <p:extLst>
      <p:ext uri="{BB962C8B-B14F-4D97-AF65-F5344CB8AC3E}">
        <p14:creationId xmlns:p14="http://schemas.microsoft.com/office/powerpoint/2010/main" val="1729122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B8FAC3-93C0-2C66-0A97-D9BF468A94B0}"/>
              </a:ext>
            </a:extLst>
          </p:cNvPr>
          <p:cNvSpPr>
            <a:spLocks noGrp="1"/>
          </p:cNvSpPr>
          <p:nvPr>
            <p:ph type="body" idx="1"/>
          </p:nvPr>
        </p:nvSpPr>
        <p:spPr>
          <a:xfrm>
            <a:off x="319776" y="527470"/>
            <a:ext cx="5157787" cy="994903"/>
          </a:xfrm>
        </p:spPr>
        <p:txBody>
          <a:bodyPr>
            <a:noAutofit/>
          </a:bodyPr>
          <a:lstStyle/>
          <a:p>
            <a:r>
              <a:rPr lang="en-US" sz="1800" b="1" dirty="0">
                <a:solidFill>
                  <a:schemeClr val="tx1">
                    <a:lumMod val="95000"/>
                    <a:lumOff val="5000"/>
                  </a:schemeClr>
                </a:solidFill>
                <a:latin typeface="Calibri (Body)"/>
              </a:rPr>
              <a:t>BUSINESS QUESTION 5</a:t>
            </a:r>
          </a:p>
          <a:p>
            <a:r>
              <a:rPr lang="en-US" sz="1500" dirty="0">
                <a:solidFill>
                  <a:schemeClr val="tx1">
                    <a:lumMod val="95000"/>
                    <a:lumOff val="5000"/>
                  </a:schemeClr>
                </a:solidFill>
                <a:latin typeface="Calibri (Body)"/>
              </a:rPr>
              <a:t>Present the relationship between: 1) Displacement and mileage 2) Mileage and fuel tank capacity</a:t>
            </a:r>
          </a:p>
          <a:p>
            <a:endParaRPr lang="en-IN" sz="1800" dirty="0">
              <a:solidFill>
                <a:schemeClr val="tx1">
                  <a:lumMod val="95000"/>
                  <a:lumOff val="5000"/>
                </a:schemeClr>
              </a:solidFill>
              <a:latin typeface="Calibri (Body)"/>
            </a:endParaRPr>
          </a:p>
        </p:txBody>
      </p:sp>
      <p:sp>
        <p:nvSpPr>
          <p:cNvPr id="5" name="Text Placeholder 4">
            <a:extLst>
              <a:ext uri="{FF2B5EF4-FFF2-40B4-BE49-F238E27FC236}">
                <a16:creationId xmlns:a16="http://schemas.microsoft.com/office/drawing/2014/main" id="{909D3037-6420-F8D1-00F8-CC5657982786}"/>
              </a:ext>
            </a:extLst>
          </p:cNvPr>
          <p:cNvSpPr>
            <a:spLocks noGrp="1"/>
          </p:cNvSpPr>
          <p:nvPr>
            <p:ph type="body" sz="quarter" idx="3"/>
          </p:nvPr>
        </p:nvSpPr>
        <p:spPr>
          <a:xfrm>
            <a:off x="6312310" y="399598"/>
            <a:ext cx="5183188" cy="684524"/>
          </a:xfrm>
        </p:spPr>
        <p:txBody>
          <a:bodyPr>
            <a:noAutofit/>
          </a:bodyPr>
          <a:lstStyle/>
          <a:p>
            <a:r>
              <a:rPr lang="en-IN" sz="1800" b="1" dirty="0">
                <a:solidFill>
                  <a:schemeClr val="tx1">
                    <a:lumMod val="95000"/>
                    <a:lumOff val="5000"/>
                  </a:schemeClr>
                </a:solidFill>
                <a:latin typeface="Calibri (Body)"/>
              </a:rPr>
              <a:t>BUSINESS QUESTION 6</a:t>
            </a:r>
          </a:p>
          <a:p>
            <a:r>
              <a:rPr lang="en-US" sz="1500" dirty="0">
                <a:solidFill>
                  <a:schemeClr val="tx1">
                    <a:lumMod val="95000"/>
                    <a:lumOff val="5000"/>
                  </a:schemeClr>
                </a:solidFill>
                <a:latin typeface="Calibri (Body)"/>
              </a:rPr>
              <a:t>Identify a car that would be best for adventurous rides.</a:t>
            </a:r>
            <a:endParaRPr lang="en-IN" sz="1500" dirty="0">
              <a:solidFill>
                <a:schemeClr val="tx1">
                  <a:lumMod val="95000"/>
                  <a:lumOff val="5000"/>
                </a:schemeClr>
              </a:solidFill>
              <a:latin typeface="Calibri (Body)"/>
            </a:endParaRPr>
          </a:p>
        </p:txBody>
      </p:sp>
      <p:sp>
        <p:nvSpPr>
          <p:cNvPr id="8" name="TextBox 7">
            <a:extLst>
              <a:ext uri="{FF2B5EF4-FFF2-40B4-BE49-F238E27FC236}">
                <a16:creationId xmlns:a16="http://schemas.microsoft.com/office/drawing/2014/main" id="{956C9C7D-F858-7E9E-23DA-1D76EA3DA904}"/>
              </a:ext>
            </a:extLst>
          </p:cNvPr>
          <p:cNvSpPr txBox="1"/>
          <p:nvPr/>
        </p:nvSpPr>
        <p:spPr>
          <a:xfrm>
            <a:off x="374567" y="1161494"/>
            <a:ext cx="4405979" cy="369332"/>
          </a:xfrm>
          <a:prstGeom prst="rect">
            <a:avLst/>
          </a:prstGeom>
          <a:noFill/>
        </p:spPr>
        <p:txBody>
          <a:bodyPr wrap="square">
            <a:spAutoFit/>
          </a:bodyPr>
          <a:lstStyle/>
          <a:p>
            <a:r>
              <a:rPr lang="en-IN" dirty="0">
                <a:latin typeface="Calibri (Body)"/>
              </a:rPr>
              <a:t>Relationship btw Displacement &amp; Mileage</a:t>
            </a:r>
          </a:p>
        </p:txBody>
      </p:sp>
      <p:graphicFrame>
        <p:nvGraphicFramePr>
          <p:cNvPr id="9" name="Chart 8">
            <a:extLst>
              <a:ext uri="{FF2B5EF4-FFF2-40B4-BE49-F238E27FC236}">
                <a16:creationId xmlns:a16="http://schemas.microsoft.com/office/drawing/2014/main" id="{F87E5784-A8AA-45B6-BB6C-34246B392843}"/>
              </a:ext>
            </a:extLst>
          </p:cNvPr>
          <p:cNvGraphicFramePr>
            <a:graphicFrameLocks/>
          </p:cNvGraphicFramePr>
          <p:nvPr>
            <p:extLst>
              <p:ext uri="{D42A27DB-BD31-4B8C-83A1-F6EECF244321}">
                <p14:modId xmlns:p14="http://schemas.microsoft.com/office/powerpoint/2010/main" val="272450533"/>
              </p:ext>
            </p:extLst>
          </p:nvPr>
        </p:nvGraphicFramePr>
        <p:xfrm>
          <a:off x="374567" y="1654418"/>
          <a:ext cx="5048207" cy="2244485"/>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7A03A868-A5B0-42E7-9ADA-848AEC6E61BB}"/>
              </a:ext>
            </a:extLst>
          </p:cNvPr>
          <p:cNvSpPr txBox="1"/>
          <p:nvPr/>
        </p:nvSpPr>
        <p:spPr>
          <a:xfrm>
            <a:off x="428584" y="3547347"/>
            <a:ext cx="6096000" cy="646331"/>
          </a:xfrm>
          <a:prstGeom prst="rect">
            <a:avLst/>
          </a:prstGeom>
          <a:noFill/>
        </p:spPr>
        <p:txBody>
          <a:bodyPr wrap="square">
            <a:spAutoFit/>
          </a:bodyPr>
          <a:lstStyle/>
          <a:p>
            <a:endParaRPr lang="en-IN" dirty="0">
              <a:latin typeface="Calibri (Body)"/>
            </a:endParaRPr>
          </a:p>
          <a:p>
            <a:r>
              <a:rPr lang="en-IN" dirty="0">
                <a:latin typeface="Calibri (Body)"/>
              </a:rPr>
              <a:t>Relationship btw Fuel tank capacity &amp; Mileage</a:t>
            </a:r>
          </a:p>
        </p:txBody>
      </p:sp>
      <p:graphicFrame>
        <p:nvGraphicFramePr>
          <p:cNvPr id="12" name="Chart 11">
            <a:extLst>
              <a:ext uri="{FF2B5EF4-FFF2-40B4-BE49-F238E27FC236}">
                <a16:creationId xmlns:a16="http://schemas.microsoft.com/office/drawing/2014/main" id="{B261C8B9-08CD-4A58-BE07-6F0786D2C3FA}"/>
              </a:ext>
            </a:extLst>
          </p:cNvPr>
          <p:cNvGraphicFramePr>
            <a:graphicFrameLocks/>
          </p:cNvGraphicFramePr>
          <p:nvPr>
            <p:extLst>
              <p:ext uri="{D42A27DB-BD31-4B8C-83A1-F6EECF244321}">
                <p14:modId xmlns:p14="http://schemas.microsoft.com/office/powerpoint/2010/main" val="1150065386"/>
              </p:ext>
            </p:extLst>
          </p:nvPr>
        </p:nvGraphicFramePr>
        <p:xfrm>
          <a:off x="374567" y="4146087"/>
          <a:ext cx="5157788" cy="25700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Table 12">
            <a:extLst>
              <a:ext uri="{FF2B5EF4-FFF2-40B4-BE49-F238E27FC236}">
                <a16:creationId xmlns:a16="http://schemas.microsoft.com/office/drawing/2014/main" id="{C760D5EE-189F-1C52-531F-8CAAEA1D58CE}"/>
              </a:ext>
            </a:extLst>
          </p:cNvPr>
          <p:cNvGraphicFramePr>
            <a:graphicFrameLocks noGrp="1"/>
          </p:cNvGraphicFramePr>
          <p:nvPr>
            <p:extLst>
              <p:ext uri="{D42A27DB-BD31-4B8C-83A1-F6EECF244321}">
                <p14:modId xmlns:p14="http://schemas.microsoft.com/office/powerpoint/2010/main" val="769780676"/>
              </p:ext>
            </p:extLst>
          </p:nvPr>
        </p:nvGraphicFramePr>
        <p:xfrm>
          <a:off x="7112794" y="1093791"/>
          <a:ext cx="3149600" cy="2560320"/>
        </p:xfrm>
        <a:graphic>
          <a:graphicData uri="http://schemas.openxmlformats.org/drawingml/2006/table">
            <a:tbl>
              <a:tblPr>
                <a:tableStyleId>{5C22544A-7EE6-4342-B048-85BDC9FD1C3A}</a:tableStyleId>
              </a:tblPr>
              <a:tblGrid>
                <a:gridCol w="1333500">
                  <a:extLst>
                    <a:ext uri="{9D8B030D-6E8A-4147-A177-3AD203B41FA5}">
                      <a16:colId xmlns:a16="http://schemas.microsoft.com/office/drawing/2014/main" val="67913944"/>
                    </a:ext>
                  </a:extLst>
                </a:gridCol>
                <a:gridCol w="1816100">
                  <a:extLst>
                    <a:ext uri="{9D8B030D-6E8A-4147-A177-3AD203B41FA5}">
                      <a16:colId xmlns:a16="http://schemas.microsoft.com/office/drawing/2014/main" val="3440794286"/>
                    </a:ext>
                  </a:extLst>
                </a:gridCol>
              </a:tblGrid>
              <a:tr h="182880">
                <a:tc>
                  <a:txBody>
                    <a:bodyPr/>
                    <a:lstStyle/>
                    <a:p>
                      <a:pPr algn="l" fontAlgn="b"/>
                      <a:r>
                        <a:rPr lang="en-IN" sz="1100" u="none" strike="noStrike" dirty="0" err="1">
                          <a:effectLst/>
                          <a:highlight>
                            <a:srgbClr val="DDEBF7"/>
                          </a:highlight>
                        </a:rPr>
                        <a:t>City_Mileage_km_litre</a:t>
                      </a:r>
                      <a:endParaRPr lang="en-IN" sz="1100" b="0" i="0" u="none" strike="noStrike" dirty="0">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(All)</a:t>
                      </a:r>
                      <a:endParaRPr lang="en-IN" sz="1100" b="0"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2378117289"/>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14655071"/>
                  </a:ext>
                </a:extLst>
              </a:tr>
              <a:tr h="182880">
                <a:tc>
                  <a:txBody>
                    <a:bodyPr/>
                    <a:lstStyle/>
                    <a:p>
                      <a:pPr algn="l" fontAlgn="b"/>
                      <a:r>
                        <a:rPr lang="en-IN" sz="1100" u="none" strike="noStrike">
                          <a:effectLst/>
                          <a:highlight>
                            <a:srgbClr val="DDEBF7"/>
                          </a:highlight>
                        </a:rPr>
                        <a:t>Row Labels</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US" sz="1100" u="none" strike="noStrike">
                          <a:effectLst/>
                          <a:highlight>
                            <a:srgbClr val="DDEBF7"/>
                          </a:highlight>
                        </a:rPr>
                        <a:t>Max of City_Mileage_km_litre</a:t>
                      </a:r>
                      <a:endParaRPr lang="en-US"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758458690"/>
                  </a:ext>
                </a:extLst>
              </a:tr>
              <a:tr h="182880">
                <a:tc>
                  <a:txBody>
                    <a:bodyPr/>
                    <a:lstStyle/>
                    <a:p>
                      <a:pPr algn="l" fontAlgn="b"/>
                      <a:r>
                        <a:rPr lang="en-IN" sz="1100" u="none" strike="noStrike">
                          <a:effectLst/>
                          <a:highlight>
                            <a:srgbClr val="FFFF00"/>
                          </a:highlight>
                        </a:rPr>
                        <a:t>Mahindra</a:t>
                      </a:r>
                      <a:endParaRPr lang="en-IN" sz="1100" b="0"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FFFF00"/>
                          </a:highlight>
                        </a:rPr>
                        <a:t>80</a:t>
                      </a:r>
                      <a:endParaRPr lang="en-IN" sz="1100" b="0" i="0" u="none" strike="noStrike">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1394220837"/>
                  </a:ext>
                </a:extLst>
              </a:tr>
              <a:tr h="182880">
                <a:tc>
                  <a:txBody>
                    <a:bodyPr/>
                    <a:lstStyle/>
                    <a:p>
                      <a:pPr algn="l" fontAlgn="b"/>
                      <a:r>
                        <a:rPr lang="en-IN" sz="1100" u="none" strike="noStrike">
                          <a:effectLst/>
                        </a:rPr>
                        <a:t>Suzuki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1342754"/>
                  </a:ext>
                </a:extLst>
              </a:tr>
              <a:tr h="182880">
                <a:tc>
                  <a:txBody>
                    <a:bodyPr/>
                    <a:lstStyle/>
                    <a:p>
                      <a:pPr algn="l" fontAlgn="b"/>
                      <a:r>
                        <a:rPr lang="en-IN" sz="1100" u="none" strike="noStrike">
                          <a:effectLst/>
                        </a:rPr>
                        <a:t>Renault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25.17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39837150"/>
                  </a:ext>
                </a:extLst>
              </a:tr>
              <a:tr h="182880">
                <a:tc>
                  <a:txBody>
                    <a:bodyPr/>
                    <a:lstStyle/>
                    <a:p>
                      <a:pPr algn="l" fontAlgn="b"/>
                      <a:r>
                        <a:rPr lang="en-IN" sz="1100" u="none" strike="noStrike">
                          <a:effectLst/>
                        </a:rPr>
                        <a:t>Tata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24.12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5369954"/>
                  </a:ext>
                </a:extLst>
              </a:tr>
              <a:tr h="182880">
                <a:tc>
                  <a:txBody>
                    <a:bodyPr/>
                    <a:lstStyle/>
                    <a:p>
                      <a:pPr algn="l" fontAlgn="b"/>
                      <a:r>
                        <a:rPr lang="en-IN" sz="1100" u="none" strike="noStrike">
                          <a:effectLst/>
                        </a:rPr>
                        <a:t>Hyundai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6704015"/>
                  </a:ext>
                </a:extLst>
              </a:tr>
              <a:tr h="182880">
                <a:tc>
                  <a:txBody>
                    <a:bodyPr/>
                    <a:lstStyle/>
                    <a:p>
                      <a:pPr algn="l" fontAlgn="b"/>
                      <a:r>
                        <a:rPr lang="en-IN" sz="1100" u="none" strike="noStrike">
                          <a:effectLst/>
                        </a:rPr>
                        <a:t>Toyota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20.32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0721734"/>
                  </a:ext>
                </a:extLst>
              </a:tr>
              <a:tr h="182880">
                <a:tc>
                  <a:txBody>
                    <a:bodyPr/>
                    <a:lstStyle/>
                    <a:p>
                      <a:pPr algn="l" fontAlgn="b"/>
                      <a:r>
                        <a:rPr lang="en-IN" sz="1100" u="none" strike="noStrike">
                          <a:effectLst/>
                        </a:rPr>
                        <a:t>Volkswagen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81184832"/>
                  </a:ext>
                </a:extLst>
              </a:tr>
              <a:tr h="182880">
                <a:tc>
                  <a:txBody>
                    <a:bodyPr/>
                    <a:lstStyle/>
                    <a:p>
                      <a:pPr algn="l" fontAlgn="b"/>
                      <a:r>
                        <a:rPr lang="en-IN" sz="1100" u="none" strike="noStrike">
                          <a:effectLst/>
                        </a:rPr>
                        <a:t>Skoda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246316"/>
                  </a:ext>
                </a:extLst>
              </a:tr>
              <a:tr h="182880">
                <a:tc>
                  <a:txBody>
                    <a:bodyPr/>
                    <a:lstStyle/>
                    <a:p>
                      <a:pPr algn="l" fontAlgn="b"/>
                      <a:r>
                        <a:rPr lang="en-IN" sz="1100" u="none" strike="noStrike">
                          <a:effectLst/>
                        </a:rPr>
                        <a:t>Bmw</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03123583"/>
                  </a:ext>
                </a:extLst>
              </a:tr>
              <a:tr h="182880">
                <a:tc>
                  <a:txBody>
                    <a:bodyPr/>
                    <a:lstStyle/>
                    <a:p>
                      <a:pPr algn="l" fontAlgn="b"/>
                      <a:r>
                        <a:rPr lang="en-IN" sz="1100" u="none" strike="noStrike">
                          <a:effectLst/>
                        </a:rPr>
                        <a:t>Ford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39289540"/>
                  </a:ext>
                </a:extLst>
              </a:tr>
              <a:tr h="182880">
                <a:tc>
                  <a:txBody>
                    <a:bodyPr/>
                    <a:lstStyle/>
                    <a:p>
                      <a:pPr algn="l"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DDEBF7"/>
                          </a:highlight>
                        </a:rPr>
                        <a:t>80</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1174730242"/>
                  </a:ext>
                </a:extLst>
              </a:tr>
            </a:tbl>
          </a:graphicData>
        </a:graphic>
      </p:graphicFrame>
      <p:graphicFrame>
        <p:nvGraphicFramePr>
          <p:cNvPr id="14" name="Chart 13">
            <a:extLst>
              <a:ext uri="{FF2B5EF4-FFF2-40B4-BE49-F238E27FC236}">
                <a16:creationId xmlns:a16="http://schemas.microsoft.com/office/drawing/2014/main" id="{AE921E27-316B-4CBB-5198-DD1A82921B57}"/>
              </a:ext>
            </a:extLst>
          </p:cNvPr>
          <p:cNvGraphicFramePr>
            <a:graphicFrameLocks/>
          </p:cNvGraphicFramePr>
          <p:nvPr>
            <p:extLst>
              <p:ext uri="{D42A27DB-BD31-4B8C-83A1-F6EECF244321}">
                <p14:modId xmlns:p14="http://schemas.microsoft.com/office/powerpoint/2010/main" val="515560313"/>
              </p:ext>
            </p:extLst>
          </p:nvPr>
        </p:nvGraphicFramePr>
        <p:xfrm>
          <a:off x="6470567" y="3951282"/>
          <a:ext cx="5346867"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88969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1C379A-9F88-1788-01C3-1127C4B056F0}"/>
              </a:ext>
            </a:extLst>
          </p:cNvPr>
          <p:cNvSpPr>
            <a:spLocks noGrp="1"/>
          </p:cNvSpPr>
          <p:nvPr>
            <p:ph type="body" idx="1"/>
          </p:nvPr>
        </p:nvSpPr>
        <p:spPr>
          <a:xfrm>
            <a:off x="385011" y="411956"/>
            <a:ext cx="5534525" cy="823912"/>
          </a:xfrm>
        </p:spPr>
        <p:txBody>
          <a:bodyPr>
            <a:noAutofit/>
          </a:bodyPr>
          <a:lstStyle/>
          <a:p>
            <a:r>
              <a:rPr lang="en-US" sz="1800" b="1" dirty="0">
                <a:solidFill>
                  <a:schemeClr val="tx1">
                    <a:lumMod val="95000"/>
                    <a:lumOff val="5000"/>
                  </a:schemeClr>
                </a:solidFill>
              </a:rPr>
              <a:t>BUSINESS QUESTION 7</a:t>
            </a:r>
          </a:p>
          <a:p>
            <a:r>
              <a:rPr lang="en-US" sz="1800" dirty="0">
                <a:solidFill>
                  <a:schemeClr val="tx1">
                    <a:lumMod val="95000"/>
                    <a:lumOff val="5000"/>
                  </a:schemeClr>
                </a:solidFill>
              </a:rPr>
              <a:t>Present the relationship between: 1) Displacement and mileage 2) Mileage and fuel tank capacity</a:t>
            </a:r>
            <a:endParaRPr lang="en-IN" sz="1800" dirty="0">
              <a:solidFill>
                <a:schemeClr val="tx1">
                  <a:lumMod val="95000"/>
                  <a:lumOff val="5000"/>
                </a:schemeClr>
              </a:solidFill>
            </a:endParaRPr>
          </a:p>
        </p:txBody>
      </p:sp>
      <p:sp>
        <p:nvSpPr>
          <p:cNvPr id="5" name="Text Placeholder 4">
            <a:extLst>
              <a:ext uri="{FF2B5EF4-FFF2-40B4-BE49-F238E27FC236}">
                <a16:creationId xmlns:a16="http://schemas.microsoft.com/office/drawing/2014/main" id="{040BA641-4A1D-7A63-E4AA-4AC7052D4E5E}"/>
              </a:ext>
            </a:extLst>
          </p:cNvPr>
          <p:cNvSpPr>
            <a:spLocks noGrp="1"/>
          </p:cNvSpPr>
          <p:nvPr>
            <p:ph type="body" sz="quarter" idx="3"/>
          </p:nvPr>
        </p:nvSpPr>
        <p:spPr>
          <a:xfrm>
            <a:off x="6096000" y="411955"/>
            <a:ext cx="5536118" cy="823912"/>
          </a:xfrm>
        </p:spPr>
        <p:txBody>
          <a:bodyPr>
            <a:noAutofit/>
          </a:bodyPr>
          <a:lstStyle/>
          <a:p>
            <a:r>
              <a:rPr lang="en-US" sz="1800" b="1" dirty="0">
                <a:solidFill>
                  <a:schemeClr val="tx1">
                    <a:lumMod val="95000"/>
                    <a:lumOff val="5000"/>
                  </a:schemeClr>
                </a:solidFill>
              </a:rPr>
              <a:t>BUSINESS QUESTION 8</a:t>
            </a:r>
          </a:p>
          <a:p>
            <a:r>
              <a:rPr lang="en-US" sz="1800" dirty="0">
                <a:solidFill>
                  <a:schemeClr val="tx1">
                    <a:lumMod val="95000"/>
                    <a:lumOff val="5000"/>
                  </a:schemeClr>
                </a:solidFill>
              </a:rPr>
              <a:t>The car manufacturer decides to launch 2 types of cars.</a:t>
            </a:r>
            <a:endParaRPr lang="en-IN" sz="1800" dirty="0">
              <a:solidFill>
                <a:schemeClr val="tx1">
                  <a:lumMod val="95000"/>
                  <a:lumOff val="5000"/>
                </a:schemeClr>
              </a:solidFill>
            </a:endParaRPr>
          </a:p>
        </p:txBody>
      </p:sp>
      <p:sp>
        <p:nvSpPr>
          <p:cNvPr id="10" name="TextBox 9">
            <a:extLst>
              <a:ext uri="{FF2B5EF4-FFF2-40B4-BE49-F238E27FC236}">
                <a16:creationId xmlns:a16="http://schemas.microsoft.com/office/drawing/2014/main" id="{C62A8513-1696-C954-4716-3BFF72E5C34C}"/>
              </a:ext>
            </a:extLst>
          </p:cNvPr>
          <p:cNvSpPr txBox="1"/>
          <p:nvPr/>
        </p:nvSpPr>
        <p:spPr>
          <a:xfrm>
            <a:off x="385011" y="1225689"/>
            <a:ext cx="5374105" cy="5632311"/>
          </a:xfrm>
          <a:prstGeom prst="rect">
            <a:avLst/>
          </a:prstGeom>
          <a:noFill/>
        </p:spPr>
        <p:txBody>
          <a:bodyPr wrap="square">
            <a:spAutoFit/>
          </a:bodyPr>
          <a:lstStyle/>
          <a:p>
            <a:r>
              <a:rPr lang="en-IN" dirty="0">
                <a:latin typeface="Calibri (Body)"/>
              </a:rPr>
              <a:t>A person choosing a family car may consider the following areas for analysis;</a:t>
            </a:r>
          </a:p>
          <a:p>
            <a:endParaRPr lang="en-IN" dirty="0">
              <a:latin typeface="Calibri (Body)"/>
            </a:endParaRPr>
          </a:p>
          <a:p>
            <a:r>
              <a:rPr lang="en-IN" dirty="0">
                <a:latin typeface="Calibri (Body)"/>
              </a:rPr>
              <a:t>Car size </a:t>
            </a:r>
          </a:p>
          <a:p>
            <a:endParaRPr lang="en-IN" dirty="0">
              <a:latin typeface="Calibri (Body)"/>
            </a:endParaRPr>
          </a:p>
          <a:p>
            <a:r>
              <a:rPr lang="en-IN" dirty="0">
                <a:latin typeface="Calibri (Body)"/>
              </a:rPr>
              <a:t>Engine Power</a:t>
            </a:r>
          </a:p>
          <a:p>
            <a:r>
              <a:rPr lang="en-IN" dirty="0" err="1">
                <a:latin typeface="Calibri (Body)"/>
              </a:rPr>
              <a:t>powerSafety</a:t>
            </a:r>
            <a:r>
              <a:rPr lang="en-IN" dirty="0">
                <a:latin typeface="Calibri (Body)"/>
              </a:rPr>
              <a:t> Engine features (Air bags, child safety locks) for adults &amp; children</a:t>
            </a:r>
          </a:p>
          <a:p>
            <a:r>
              <a:rPr lang="en-IN" dirty="0">
                <a:latin typeface="Calibri (Body)"/>
              </a:rPr>
              <a:t>Mileage</a:t>
            </a:r>
          </a:p>
          <a:p>
            <a:endParaRPr lang="en-IN" dirty="0">
              <a:latin typeface="Calibri (Body)"/>
            </a:endParaRPr>
          </a:p>
          <a:p>
            <a:r>
              <a:rPr lang="en-IN" dirty="0">
                <a:latin typeface="Calibri (Body)"/>
              </a:rPr>
              <a:t>Comfort during long distance travel (Seat material, body type, Brake system, type, Boot space, Fuel tank capacity)</a:t>
            </a:r>
          </a:p>
          <a:p>
            <a:endParaRPr lang="en-IN" dirty="0">
              <a:latin typeface="Calibri (Body)"/>
            </a:endParaRPr>
          </a:p>
          <a:p>
            <a:r>
              <a:rPr lang="en-IN" dirty="0">
                <a:latin typeface="Calibri (Body)"/>
              </a:rPr>
              <a:t>Bulit in entertainment options (Audio system, Infotainment screen, </a:t>
            </a:r>
            <a:r>
              <a:rPr lang="en-IN" dirty="0" err="1">
                <a:latin typeface="Calibri (Body)"/>
              </a:rPr>
              <a:t>fm</a:t>
            </a:r>
            <a:r>
              <a:rPr lang="en-IN" dirty="0">
                <a:latin typeface="Calibri (Body)"/>
              </a:rPr>
              <a:t> radio)</a:t>
            </a:r>
          </a:p>
          <a:p>
            <a:endParaRPr lang="en-IN" dirty="0">
              <a:latin typeface="Calibri (Body)"/>
            </a:endParaRPr>
          </a:p>
          <a:p>
            <a:r>
              <a:rPr lang="en-IN" dirty="0">
                <a:latin typeface="Calibri (Body)"/>
              </a:rPr>
              <a:t>INTERPRETATION:</a:t>
            </a:r>
          </a:p>
          <a:p>
            <a:r>
              <a:rPr lang="en-IN" dirty="0">
                <a:latin typeface="Calibri (Body)"/>
              </a:rPr>
              <a:t>From Business Qn 7, we can identify that SUZUKI (Celerio &amp; Celerio X)</a:t>
            </a:r>
          </a:p>
        </p:txBody>
      </p:sp>
      <p:graphicFrame>
        <p:nvGraphicFramePr>
          <p:cNvPr id="11" name="Table 10">
            <a:extLst>
              <a:ext uri="{FF2B5EF4-FFF2-40B4-BE49-F238E27FC236}">
                <a16:creationId xmlns:a16="http://schemas.microsoft.com/office/drawing/2014/main" id="{2F9E892D-EC0C-4C67-295E-DE9D203698E2}"/>
              </a:ext>
            </a:extLst>
          </p:cNvPr>
          <p:cNvGraphicFramePr>
            <a:graphicFrameLocks noGrp="1"/>
          </p:cNvGraphicFramePr>
          <p:nvPr>
            <p:extLst>
              <p:ext uri="{D42A27DB-BD31-4B8C-83A1-F6EECF244321}">
                <p14:modId xmlns:p14="http://schemas.microsoft.com/office/powerpoint/2010/main" val="2228016013"/>
              </p:ext>
            </p:extLst>
          </p:nvPr>
        </p:nvGraphicFramePr>
        <p:xfrm>
          <a:off x="5919536" y="1482045"/>
          <a:ext cx="5908174" cy="1783080"/>
        </p:xfrm>
        <a:graphic>
          <a:graphicData uri="http://schemas.openxmlformats.org/drawingml/2006/table">
            <a:tbl>
              <a:tblPr>
                <a:tableStyleId>{5C22544A-7EE6-4342-B048-85BDC9FD1C3A}</a:tableStyleId>
              </a:tblPr>
              <a:tblGrid>
                <a:gridCol w="1445094">
                  <a:extLst>
                    <a:ext uri="{9D8B030D-6E8A-4147-A177-3AD203B41FA5}">
                      <a16:colId xmlns:a16="http://schemas.microsoft.com/office/drawing/2014/main" val="1743295279"/>
                    </a:ext>
                  </a:extLst>
                </a:gridCol>
                <a:gridCol w="904413">
                  <a:extLst>
                    <a:ext uri="{9D8B030D-6E8A-4147-A177-3AD203B41FA5}">
                      <a16:colId xmlns:a16="http://schemas.microsoft.com/office/drawing/2014/main" val="628676976"/>
                    </a:ext>
                  </a:extLst>
                </a:gridCol>
                <a:gridCol w="1051871">
                  <a:extLst>
                    <a:ext uri="{9D8B030D-6E8A-4147-A177-3AD203B41FA5}">
                      <a16:colId xmlns:a16="http://schemas.microsoft.com/office/drawing/2014/main" val="3217622196"/>
                    </a:ext>
                  </a:extLst>
                </a:gridCol>
                <a:gridCol w="924074">
                  <a:extLst>
                    <a:ext uri="{9D8B030D-6E8A-4147-A177-3AD203B41FA5}">
                      <a16:colId xmlns:a16="http://schemas.microsoft.com/office/drawing/2014/main" val="3147181716"/>
                    </a:ext>
                  </a:extLst>
                </a:gridCol>
                <a:gridCol w="1582722">
                  <a:extLst>
                    <a:ext uri="{9D8B030D-6E8A-4147-A177-3AD203B41FA5}">
                      <a16:colId xmlns:a16="http://schemas.microsoft.com/office/drawing/2014/main" val="1768615073"/>
                    </a:ext>
                  </a:extLst>
                </a:gridCol>
              </a:tblGrid>
              <a:tr h="182880">
                <a:tc>
                  <a:txBody>
                    <a:bodyPr/>
                    <a:lstStyle/>
                    <a:p>
                      <a:pPr algn="l" fontAlgn="b"/>
                      <a:r>
                        <a:rPr lang="en-IN" sz="1100" u="none" strike="noStrike" dirty="0">
                          <a:effectLst/>
                          <a:highlight>
                            <a:srgbClr val="DDEBF7"/>
                          </a:highlight>
                        </a:rPr>
                        <a:t>Row Labels</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dirty="0">
                          <a:effectLst/>
                          <a:highlight>
                            <a:srgbClr val="DDEBF7"/>
                          </a:highlight>
                        </a:rPr>
                        <a:t>Sum of </a:t>
                      </a:r>
                      <a:r>
                        <a:rPr lang="en-IN" sz="1100" u="none" strike="noStrike" dirty="0" err="1">
                          <a:effectLst/>
                          <a:highlight>
                            <a:srgbClr val="DDEBF7"/>
                          </a:highlight>
                        </a:rPr>
                        <a:t>Width_mm</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Count of Kerb_Weight</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Sum of Height_mm</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US" sz="1100" u="none" strike="noStrike">
                          <a:effectLst/>
                          <a:highlight>
                            <a:srgbClr val="DDEBF7"/>
                          </a:highlight>
                        </a:rPr>
                        <a:t>Average of City_Mileage_km_litre</a:t>
                      </a:r>
                      <a:endParaRPr lang="en-US"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2604270587"/>
                  </a:ext>
                </a:extLst>
              </a:tr>
              <a:tr h="182880">
                <a:tc>
                  <a:txBody>
                    <a:bodyPr/>
                    <a:lstStyle/>
                    <a:p>
                      <a:pPr algn="l" fontAlgn="b"/>
                      <a:r>
                        <a:rPr lang="en-IN" sz="1100" u="none" strike="noStrike">
                          <a:effectLst/>
                          <a:highlight>
                            <a:srgbClr val="FFFF00"/>
                          </a:highlight>
                        </a:rPr>
                        <a:t>Electric Power</a:t>
                      </a:r>
                      <a:endParaRPr lang="en-IN" sz="1100" b="0"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FFFF00"/>
                          </a:highlight>
                        </a:rPr>
                        <a:t>1096300</a:t>
                      </a:r>
                      <a:endParaRPr lang="en-IN" sz="1100" b="0"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FFFF00"/>
                          </a:highlight>
                        </a:rPr>
                        <a:t>437</a:t>
                      </a:r>
                      <a:endParaRPr lang="en-IN" sz="1100" b="0"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FFFF00"/>
                          </a:highlight>
                        </a:rPr>
                        <a:t>998274</a:t>
                      </a:r>
                      <a:endParaRPr lang="en-IN" sz="1100" b="0" i="0" u="none" strike="noStrike">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FFFF00"/>
                          </a:highlight>
                        </a:rPr>
                        <a:t>18.33985994</a:t>
                      </a:r>
                      <a:endParaRPr lang="en-IN" sz="1100" b="0" i="0" u="none" strike="noStrike">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1121868287"/>
                  </a:ext>
                </a:extLst>
              </a:tr>
              <a:tr h="182880">
                <a:tc>
                  <a:txBody>
                    <a:bodyPr/>
                    <a:lstStyle/>
                    <a:p>
                      <a:pPr algn="l" fontAlgn="b"/>
                      <a:r>
                        <a:rPr lang="en-IN" sz="1100" u="none" strike="noStrike">
                          <a:effectLst/>
                        </a:rPr>
                        <a:t>Electric Power, Hydraulic Power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1745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1540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2527971"/>
                  </a:ext>
                </a:extLst>
              </a:tr>
              <a:tr h="182880">
                <a:tc>
                  <a:txBody>
                    <a:bodyPr/>
                    <a:lstStyle/>
                    <a:p>
                      <a:pPr algn="l" fontAlgn="b"/>
                      <a:r>
                        <a:rPr lang="en-IN" sz="1100" u="none" strike="noStrike">
                          <a:effectLst/>
                        </a:rPr>
                        <a:t>Electro-Hydraulic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97857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82971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14.74372093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9767123"/>
                  </a:ext>
                </a:extLst>
              </a:tr>
              <a:tr h="182880">
                <a:tc>
                  <a:txBody>
                    <a:bodyPr/>
                    <a:lstStyle/>
                    <a:p>
                      <a:pPr algn="l" fontAlgn="b"/>
                      <a:r>
                        <a:rPr lang="en-IN" sz="1100" u="none" strike="noStrike">
                          <a:effectLst/>
                        </a:rPr>
                        <a:t>Hydraulic Power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45821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43326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11.92222222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3579742"/>
                  </a:ext>
                </a:extLst>
              </a:tr>
              <a:tr h="182880">
                <a:tc>
                  <a:txBody>
                    <a:bodyPr/>
                    <a:lstStyle/>
                    <a:p>
                      <a:pPr algn="l"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92642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88007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14.396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06615911"/>
                  </a:ext>
                </a:extLst>
              </a:tr>
              <a:tr h="182880">
                <a:tc>
                  <a:txBody>
                    <a:bodyPr/>
                    <a:lstStyle/>
                    <a:p>
                      <a:pPr algn="l" fontAlgn="b"/>
                      <a:r>
                        <a:rPr lang="en-IN" sz="1100" u="none" strike="noStrike">
                          <a:effectLst/>
                        </a:rPr>
                        <a:t>(blank)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41438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43879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14.32933333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83857093"/>
                  </a:ext>
                </a:extLst>
              </a:tr>
              <a:tr h="182880">
                <a:tc>
                  <a:txBody>
                    <a:bodyPr/>
                    <a:lstStyle/>
                    <a:p>
                      <a:pPr algn="l"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DEBF7"/>
                          </a:highlight>
                        </a:rPr>
                        <a:t>1375803</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DDEBF7"/>
                          </a:highlight>
                        </a:rPr>
                        <a:t>555</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DEBF7"/>
                          </a:highlight>
                        </a:rPr>
                        <a:t>1257997</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DDEBF7"/>
                          </a:highlight>
                        </a:rPr>
                        <a:t>17.40338428</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4073056068"/>
                  </a:ext>
                </a:extLst>
              </a:tr>
            </a:tbl>
          </a:graphicData>
        </a:graphic>
      </p:graphicFrame>
      <p:graphicFrame>
        <p:nvGraphicFramePr>
          <p:cNvPr id="12" name="Chart 11">
            <a:extLst>
              <a:ext uri="{FF2B5EF4-FFF2-40B4-BE49-F238E27FC236}">
                <a16:creationId xmlns:a16="http://schemas.microsoft.com/office/drawing/2014/main" id="{18B81E56-8DDB-126C-6E6D-CDE12356A92C}"/>
              </a:ext>
            </a:extLst>
          </p:cNvPr>
          <p:cNvGraphicFramePr>
            <a:graphicFrameLocks/>
          </p:cNvGraphicFramePr>
          <p:nvPr>
            <p:extLst>
              <p:ext uri="{D42A27DB-BD31-4B8C-83A1-F6EECF244321}">
                <p14:modId xmlns:p14="http://schemas.microsoft.com/office/powerpoint/2010/main" val="3149650877"/>
              </p:ext>
            </p:extLst>
          </p:nvPr>
        </p:nvGraphicFramePr>
        <p:xfrm>
          <a:off x="6432886" y="3923259"/>
          <a:ext cx="5054059"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3955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5352-9EBF-5C9D-72F8-70789D7817BE}"/>
              </a:ext>
            </a:extLst>
          </p:cNvPr>
          <p:cNvSpPr>
            <a:spLocks noGrp="1"/>
          </p:cNvSpPr>
          <p:nvPr>
            <p:ph type="title"/>
          </p:nvPr>
        </p:nvSpPr>
        <p:spPr>
          <a:xfrm>
            <a:off x="1005349" y="62934"/>
            <a:ext cx="10515600" cy="1325563"/>
          </a:xfrm>
        </p:spPr>
        <p:txBody>
          <a:bodyPr>
            <a:normAutofit/>
          </a:bodyPr>
          <a:lstStyle/>
          <a:p>
            <a:pPr algn="l"/>
            <a:r>
              <a:rPr lang="en-US" sz="2000" b="1" dirty="0">
                <a:latin typeface="Calibri (Body)"/>
              </a:rPr>
              <a:t>BUSINESS QUESTION 9</a:t>
            </a:r>
            <a:br>
              <a:rPr lang="en-US" sz="2000" b="1" dirty="0">
                <a:latin typeface="Calibri (Body)"/>
              </a:rPr>
            </a:br>
            <a:br>
              <a:rPr lang="en-US" sz="2000" b="1" dirty="0">
                <a:latin typeface="Calibri (Body)"/>
              </a:rPr>
            </a:br>
            <a:r>
              <a:rPr lang="en-US" sz="1800" dirty="0">
                <a:latin typeface="Calibri (Body)"/>
              </a:rPr>
              <a:t>Identify the outliers for the following columns using Histogram: Displacement (Bin size: 980), City mileage (0.88), Fuel tank capacity (3). Remove the identified outliers from the dataset.</a:t>
            </a:r>
            <a:endParaRPr lang="en-IN" sz="1800" dirty="0">
              <a:latin typeface="Calibri (Body)"/>
            </a:endParaRPr>
          </a:p>
        </p:txBody>
      </p:sp>
      <p:sp>
        <p:nvSpPr>
          <p:cNvPr id="5" name="TextBox 4">
            <a:extLst>
              <a:ext uri="{FF2B5EF4-FFF2-40B4-BE49-F238E27FC236}">
                <a16:creationId xmlns:a16="http://schemas.microsoft.com/office/drawing/2014/main" id="{F1D34BCF-8707-921E-64A4-FAAAD95B2691}"/>
              </a:ext>
            </a:extLst>
          </p:cNvPr>
          <p:cNvSpPr txBox="1"/>
          <p:nvPr/>
        </p:nvSpPr>
        <p:spPr>
          <a:xfrm>
            <a:off x="923618" y="1219340"/>
            <a:ext cx="3362632" cy="369332"/>
          </a:xfrm>
          <a:prstGeom prst="rect">
            <a:avLst/>
          </a:prstGeom>
          <a:noFill/>
        </p:spPr>
        <p:txBody>
          <a:bodyPr wrap="square">
            <a:spAutoFit/>
          </a:bodyPr>
          <a:lstStyle/>
          <a:p>
            <a:r>
              <a:rPr lang="en-IN" dirty="0">
                <a:latin typeface="Calibri (Body)"/>
              </a:rPr>
              <a:t>Displacement (Bin size:980)</a:t>
            </a:r>
          </a:p>
        </p:txBody>
      </p:sp>
      <p:sp>
        <p:nvSpPr>
          <p:cNvPr id="7" name="TextBox 6">
            <a:extLst>
              <a:ext uri="{FF2B5EF4-FFF2-40B4-BE49-F238E27FC236}">
                <a16:creationId xmlns:a16="http://schemas.microsoft.com/office/drawing/2014/main" id="{776F8C5C-D0C5-F718-89BA-CD5BF01FC25C}"/>
              </a:ext>
            </a:extLst>
          </p:cNvPr>
          <p:cNvSpPr txBox="1"/>
          <p:nvPr/>
        </p:nvSpPr>
        <p:spPr>
          <a:xfrm>
            <a:off x="7637207" y="1326420"/>
            <a:ext cx="3883742" cy="369332"/>
          </a:xfrm>
          <a:prstGeom prst="rect">
            <a:avLst/>
          </a:prstGeom>
          <a:noFill/>
        </p:spPr>
        <p:txBody>
          <a:bodyPr wrap="square">
            <a:spAutoFit/>
          </a:bodyPr>
          <a:lstStyle/>
          <a:p>
            <a:r>
              <a:rPr lang="en-IN" dirty="0">
                <a:latin typeface="Calibri (Body)"/>
              </a:rPr>
              <a:t>City mileage (Bin size :0.88)</a:t>
            </a:r>
          </a:p>
        </p:txBody>
      </p:sp>
      <p:sp>
        <p:nvSpPr>
          <p:cNvPr id="9" name="TextBox 8">
            <a:extLst>
              <a:ext uri="{FF2B5EF4-FFF2-40B4-BE49-F238E27FC236}">
                <a16:creationId xmlns:a16="http://schemas.microsoft.com/office/drawing/2014/main" id="{895119E7-E89E-61EA-0E26-B4660349BAE5}"/>
              </a:ext>
            </a:extLst>
          </p:cNvPr>
          <p:cNvSpPr txBox="1"/>
          <p:nvPr/>
        </p:nvSpPr>
        <p:spPr>
          <a:xfrm>
            <a:off x="4699820" y="3870518"/>
            <a:ext cx="3048000" cy="369332"/>
          </a:xfrm>
          <a:prstGeom prst="rect">
            <a:avLst/>
          </a:prstGeom>
          <a:noFill/>
        </p:spPr>
        <p:txBody>
          <a:bodyPr wrap="square">
            <a:spAutoFit/>
          </a:bodyPr>
          <a:lstStyle/>
          <a:p>
            <a:r>
              <a:rPr lang="en-IN" dirty="0">
                <a:latin typeface="Calibri (Body)"/>
              </a:rPr>
              <a:t>Fuel tank capacity (Bin size:3)</a:t>
            </a: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592D9554-7611-4A9D-8BBB-BB882A95BDBA}"/>
                  </a:ext>
                </a:extLst>
              </p:cNvPr>
              <p:cNvGraphicFramePr/>
              <p:nvPr>
                <p:extLst>
                  <p:ext uri="{D42A27DB-BD31-4B8C-83A1-F6EECF244321}">
                    <p14:modId xmlns:p14="http://schemas.microsoft.com/office/powerpoint/2010/main" val="2086720445"/>
                  </p:ext>
                </p:extLst>
              </p:nvPr>
            </p:nvGraphicFramePr>
            <p:xfrm>
              <a:off x="1038533" y="1735393"/>
              <a:ext cx="4058264" cy="210410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0" name="Chart 9">
                <a:extLst>
                  <a:ext uri="{FF2B5EF4-FFF2-40B4-BE49-F238E27FC236}">
                    <a16:creationId xmlns:a16="http://schemas.microsoft.com/office/drawing/2014/main" id="{592D9554-7611-4A9D-8BBB-BB882A95BDBA}"/>
                  </a:ext>
                </a:extLst>
              </p:cNvPr>
              <p:cNvPicPr>
                <a:picLocks noGrp="1" noRot="1" noChangeAspect="1" noMove="1" noResize="1" noEditPoints="1" noAdjustHandles="1" noChangeArrowheads="1" noChangeShapeType="1"/>
              </p:cNvPicPr>
              <p:nvPr/>
            </p:nvPicPr>
            <p:blipFill>
              <a:blip r:embed="rId3"/>
              <a:stretch>
                <a:fillRect/>
              </a:stretch>
            </p:blipFill>
            <p:spPr>
              <a:xfrm>
                <a:off x="1038533" y="1735393"/>
                <a:ext cx="4058264" cy="2104104"/>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1" name="Chart 10">
                <a:extLst>
                  <a:ext uri="{FF2B5EF4-FFF2-40B4-BE49-F238E27FC236}">
                    <a16:creationId xmlns:a16="http://schemas.microsoft.com/office/drawing/2014/main" id="{8B127E09-AC80-4BE5-93AA-C1A8B730D14C}"/>
                  </a:ext>
                </a:extLst>
              </p:cNvPr>
              <p:cNvGraphicFramePr/>
              <p:nvPr>
                <p:extLst>
                  <p:ext uri="{D42A27DB-BD31-4B8C-83A1-F6EECF244321}">
                    <p14:modId xmlns:p14="http://schemas.microsoft.com/office/powerpoint/2010/main" val="3242342882"/>
                  </p:ext>
                </p:extLst>
              </p:nvPr>
            </p:nvGraphicFramePr>
            <p:xfrm>
              <a:off x="4045975" y="4454012"/>
              <a:ext cx="4572000" cy="2104104"/>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1" name="Chart 10">
                <a:extLst>
                  <a:ext uri="{FF2B5EF4-FFF2-40B4-BE49-F238E27FC236}">
                    <a16:creationId xmlns:a16="http://schemas.microsoft.com/office/drawing/2014/main" id="{8B127E09-AC80-4BE5-93AA-C1A8B730D14C}"/>
                  </a:ext>
                </a:extLst>
              </p:cNvPr>
              <p:cNvPicPr>
                <a:picLocks noGrp="1" noRot="1" noChangeAspect="1" noMove="1" noResize="1" noEditPoints="1" noAdjustHandles="1" noChangeArrowheads="1" noChangeShapeType="1"/>
              </p:cNvPicPr>
              <p:nvPr/>
            </p:nvPicPr>
            <p:blipFill>
              <a:blip r:embed="rId5"/>
              <a:stretch>
                <a:fillRect/>
              </a:stretch>
            </p:blipFill>
            <p:spPr>
              <a:xfrm>
                <a:off x="4045975" y="4454012"/>
                <a:ext cx="4572000" cy="2104104"/>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2" name="Chart 11">
                <a:extLst>
                  <a:ext uri="{FF2B5EF4-FFF2-40B4-BE49-F238E27FC236}">
                    <a16:creationId xmlns:a16="http://schemas.microsoft.com/office/drawing/2014/main" id="{F6029F43-F483-44AA-BDCE-5296B7C8EF79}"/>
                  </a:ext>
                </a:extLst>
              </p:cNvPr>
              <p:cNvGraphicFramePr/>
              <p:nvPr>
                <p:extLst>
                  <p:ext uri="{D42A27DB-BD31-4B8C-83A1-F6EECF244321}">
                    <p14:modId xmlns:p14="http://schemas.microsoft.com/office/powerpoint/2010/main" val="3982802800"/>
                  </p:ext>
                </p:extLst>
              </p:nvPr>
            </p:nvGraphicFramePr>
            <p:xfrm>
              <a:off x="6838335" y="1657047"/>
              <a:ext cx="4572000" cy="2182450"/>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12" name="Chart 11">
                <a:extLst>
                  <a:ext uri="{FF2B5EF4-FFF2-40B4-BE49-F238E27FC236}">
                    <a16:creationId xmlns:a16="http://schemas.microsoft.com/office/drawing/2014/main" id="{F6029F43-F483-44AA-BDCE-5296B7C8EF79}"/>
                  </a:ext>
                </a:extLst>
              </p:cNvPr>
              <p:cNvPicPr>
                <a:picLocks noGrp="1" noRot="1" noChangeAspect="1" noMove="1" noResize="1" noEditPoints="1" noAdjustHandles="1" noChangeArrowheads="1" noChangeShapeType="1"/>
              </p:cNvPicPr>
              <p:nvPr/>
            </p:nvPicPr>
            <p:blipFill>
              <a:blip r:embed="rId7"/>
              <a:stretch>
                <a:fillRect/>
              </a:stretch>
            </p:blipFill>
            <p:spPr>
              <a:xfrm>
                <a:off x="6838335" y="1657047"/>
                <a:ext cx="4572000" cy="2182450"/>
              </a:xfrm>
              <a:prstGeom prst="rect">
                <a:avLst/>
              </a:prstGeom>
            </p:spPr>
          </p:pic>
        </mc:Fallback>
      </mc:AlternateContent>
    </p:spTree>
    <p:extLst>
      <p:ext uri="{BB962C8B-B14F-4D97-AF65-F5344CB8AC3E}">
        <p14:creationId xmlns:p14="http://schemas.microsoft.com/office/powerpoint/2010/main" val="4116576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BA687-6829-D90F-8164-F4D2D71E9C6A}"/>
              </a:ext>
            </a:extLst>
          </p:cNvPr>
          <p:cNvSpPr>
            <a:spLocks noGrp="1"/>
          </p:cNvSpPr>
          <p:nvPr>
            <p:ph type="title"/>
          </p:nvPr>
        </p:nvSpPr>
        <p:spPr>
          <a:xfrm>
            <a:off x="806117" y="29497"/>
            <a:ext cx="10515600" cy="1325563"/>
          </a:xfrm>
        </p:spPr>
        <p:txBody>
          <a:bodyPr>
            <a:normAutofit/>
          </a:bodyPr>
          <a:lstStyle/>
          <a:p>
            <a:pPr algn="l"/>
            <a:r>
              <a:rPr lang="en-US" sz="2000" b="1" dirty="0">
                <a:latin typeface="Calibri (Body)"/>
              </a:rPr>
              <a:t>BUSINESS QUESTION 10</a:t>
            </a:r>
            <a:br>
              <a:rPr lang="en-US" sz="2000" b="1" dirty="0">
                <a:latin typeface="Calibri (Body)"/>
              </a:rPr>
            </a:br>
            <a:br>
              <a:rPr lang="en-US" sz="2000" b="1" dirty="0">
                <a:latin typeface="Calibri (Body)"/>
              </a:rPr>
            </a:br>
            <a:r>
              <a:rPr lang="en-US" sz="2000" dirty="0">
                <a:latin typeface="Calibri (Body)"/>
              </a:rPr>
              <a:t>Identify the top 3 car manufacturers with the highest no. of variants in the following categories:</a:t>
            </a:r>
            <a:endParaRPr lang="en-IN" sz="2000" dirty="0">
              <a:latin typeface="Calibri (Body)"/>
            </a:endParaRPr>
          </a:p>
        </p:txBody>
      </p:sp>
      <p:graphicFrame>
        <p:nvGraphicFramePr>
          <p:cNvPr id="8" name="Table 7">
            <a:extLst>
              <a:ext uri="{FF2B5EF4-FFF2-40B4-BE49-F238E27FC236}">
                <a16:creationId xmlns:a16="http://schemas.microsoft.com/office/drawing/2014/main" id="{CB2E0339-2191-60E5-2B48-DDED2821B459}"/>
              </a:ext>
            </a:extLst>
          </p:cNvPr>
          <p:cNvGraphicFramePr>
            <a:graphicFrameLocks noGrp="1"/>
          </p:cNvGraphicFramePr>
          <p:nvPr>
            <p:extLst>
              <p:ext uri="{D42A27DB-BD31-4B8C-83A1-F6EECF244321}">
                <p14:modId xmlns:p14="http://schemas.microsoft.com/office/powerpoint/2010/main" val="4268305084"/>
              </p:ext>
            </p:extLst>
          </p:nvPr>
        </p:nvGraphicFramePr>
        <p:xfrm>
          <a:off x="1275347" y="1292359"/>
          <a:ext cx="2133600" cy="2186940"/>
        </p:xfrm>
        <a:graphic>
          <a:graphicData uri="http://schemas.openxmlformats.org/drawingml/2006/table">
            <a:tbl>
              <a:tblPr>
                <a:tableStyleId>{5C22544A-7EE6-4342-B048-85BDC9FD1C3A}</a:tableStyleId>
              </a:tblPr>
              <a:tblGrid>
                <a:gridCol w="863600">
                  <a:extLst>
                    <a:ext uri="{9D8B030D-6E8A-4147-A177-3AD203B41FA5}">
                      <a16:colId xmlns:a16="http://schemas.microsoft.com/office/drawing/2014/main" val="3283640659"/>
                    </a:ext>
                  </a:extLst>
                </a:gridCol>
                <a:gridCol w="1270000">
                  <a:extLst>
                    <a:ext uri="{9D8B030D-6E8A-4147-A177-3AD203B41FA5}">
                      <a16:colId xmlns:a16="http://schemas.microsoft.com/office/drawing/2014/main" val="106374909"/>
                    </a:ext>
                  </a:extLst>
                </a:gridCol>
              </a:tblGrid>
              <a:tr h="0">
                <a:tc>
                  <a:txBody>
                    <a:bodyPr/>
                    <a:lstStyle/>
                    <a:p>
                      <a:pPr algn="l" fontAlgn="b"/>
                      <a:r>
                        <a:rPr lang="en-IN" sz="1100" u="none" strike="noStrike">
                          <a:effectLst/>
                          <a:highlight>
                            <a:srgbClr val="DDEBF7"/>
                          </a:highlight>
                        </a:rPr>
                        <a:t>Body_Type</a:t>
                      </a:r>
                      <a:endParaRPr lang="en-IN" sz="1100" b="0"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Hatchback</a:t>
                      </a:r>
                      <a:endParaRPr lang="en-IN" sz="1100" b="0"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3955864833"/>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072269"/>
                  </a:ext>
                </a:extLst>
              </a:tr>
              <a:tr h="182880">
                <a:tc>
                  <a:txBody>
                    <a:bodyPr/>
                    <a:lstStyle/>
                    <a:p>
                      <a:pPr algn="l" fontAlgn="b"/>
                      <a:r>
                        <a:rPr lang="en-IN" sz="1100" u="none" strike="noStrike">
                          <a:effectLst/>
                          <a:highlight>
                            <a:srgbClr val="DDEBF7"/>
                          </a:highlight>
                        </a:rPr>
                        <a:t>Row Labels</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Count of Body_Type</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931194086"/>
                  </a:ext>
                </a:extLst>
              </a:tr>
              <a:tr h="182880">
                <a:tc>
                  <a:txBody>
                    <a:bodyPr/>
                    <a:lstStyle/>
                    <a:p>
                      <a:pPr algn="l" fontAlgn="b"/>
                      <a:r>
                        <a:rPr lang="en-IN" sz="1100" u="none" strike="noStrike">
                          <a:effectLst/>
                        </a:rPr>
                        <a:t>Suzuki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7654030"/>
                  </a:ext>
                </a:extLst>
              </a:tr>
              <a:tr h="182880">
                <a:tc>
                  <a:txBody>
                    <a:bodyPr/>
                    <a:lstStyle/>
                    <a:p>
                      <a:pPr algn="l" fontAlgn="b"/>
                      <a:r>
                        <a:rPr lang="en-IN" sz="1100" u="none" strike="noStrike">
                          <a:effectLst/>
                        </a:rPr>
                        <a:t>Hyundai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1332674"/>
                  </a:ext>
                </a:extLst>
              </a:tr>
              <a:tr h="182880">
                <a:tc>
                  <a:txBody>
                    <a:bodyPr/>
                    <a:lstStyle/>
                    <a:p>
                      <a:pPr algn="l" fontAlgn="b"/>
                      <a:r>
                        <a:rPr lang="en-IN" sz="1100" u="none" strike="noStrike">
                          <a:effectLst/>
                        </a:rPr>
                        <a:t>Tata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893091"/>
                  </a:ext>
                </a:extLst>
              </a:tr>
              <a:tr h="182880">
                <a:tc>
                  <a:txBody>
                    <a:bodyPr/>
                    <a:lstStyle/>
                    <a:p>
                      <a:pPr algn="l" fontAlgn="b"/>
                      <a:r>
                        <a:rPr lang="en-IN" sz="1100" u="none" strike="noStrike">
                          <a:effectLst/>
                        </a:rPr>
                        <a:t>Mahindra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26039568"/>
                  </a:ext>
                </a:extLst>
              </a:tr>
              <a:tr h="182880">
                <a:tc>
                  <a:txBody>
                    <a:bodyPr/>
                    <a:lstStyle/>
                    <a:p>
                      <a:pPr algn="l" fontAlgn="b"/>
                      <a:r>
                        <a:rPr lang="en-IN" sz="1100" u="none" strike="noStrike">
                          <a:effectLst/>
                        </a:rPr>
                        <a:t>Toyota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13586770"/>
                  </a:ext>
                </a:extLst>
              </a:tr>
              <a:tr h="182880">
                <a:tc>
                  <a:txBody>
                    <a:bodyPr/>
                    <a:lstStyle/>
                    <a:p>
                      <a:pPr algn="l" fontAlgn="b"/>
                      <a:r>
                        <a:rPr lang="en-IN" sz="1100" u="none" strike="noStrike">
                          <a:effectLst/>
                        </a:rPr>
                        <a:t>Renault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9258813"/>
                  </a:ext>
                </a:extLst>
              </a:tr>
              <a:tr h="182880">
                <a:tc>
                  <a:txBody>
                    <a:bodyPr/>
                    <a:lstStyle/>
                    <a:p>
                      <a:pPr algn="l" fontAlgn="b"/>
                      <a:r>
                        <a:rPr lang="en-IN" sz="1100" u="none" strike="noStrike">
                          <a:effectLst/>
                        </a:rPr>
                        <a:t>Ford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18405449"/>
                  </a:ext>
                </a:extLst>
              </a:tr>
              <a:tr h="182880">
                <a:tc>
                  <a:txBody>
                    <a:bodyPr/>
                    <a:lstStyle/>
                    <a:p>
                      <a:pPr algn="l" fontAlgn="b"/>
                      <a:r>
                        <a:rPr lang="en-IN" sz="1100" u="none" strike="noStrike">
                          <a:effectLst/>
                        </a:rPr>
                        <a:t>Volkswagen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7472293"/>
                  </a:ext>
                </a:extLst>
              </a:tr>
              <a:tr h="182880">
                <a:tc>
                  <a:txBody>
                    <a:bodyPr/>
                    <a:lstStyle/>
                    <a:p>
                      <a:pPr algn="l"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DDEBF7"/>
                          </a:highlight>
                        </a:rPr>
                        <a:t>263</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2417899677"/>
                  </a:ext>
                </a:extLst>
              </a:tr>
            </a:tbl>
          </a:graphicData>
        </a:graphic>
      </p:graphicFrame>
      <p:graphicFrame>
        <p:nvGraphicFramePr>
          <p:cNvPr id="9" name="Table 8">
            <a:extLst>
              <a:ext uri="{FF2B5EF4-FFF2-40B4-BE49-F238E27FC236}">
                <a16:creationId xmlns:a16="http://schemas.microsoft.com/office/drawing/2014/main" id="{979506A1-CA34-B001-FD13-EC7B2AF950DB}"/>
              </a:ext>
            </a:extLst>
          </p:cNvPr>
          <p:cNvGraphicFramePr>
            <a:graphicFrameLocks noGrp="1"/>
          </p:cNvGraphicFramePr>
          <p:nvPr>
            <p:extLst>
              <p:ext uri="{D42A27DB-BD31-4B8C-83A1-F6EECF244321}">
                <p14:modId xmlns:p14="http://schemas.microsoft.com/office/powerpoint/2010/main" val="2487623699"/>
              </p:ext>
            </p:extLst>
          </p:nvPr>
        </p:nvGraphicFramePr>
        <p:xfrm>
          <a:off x="5029200" y="1292359"/>
          <a:ext cx="2133600" cy="2278380"/>
        </p:xfrm>
        <a:graphic>
          <a:graphicData uri="http://schemas.openxmlformats.org/drawingml/2006/table">
            <a:tbl>
              <a:tblPr>
                <a:tableStyleId>{5C22544A-7EE6-4342-B048-85BDC9FD1C3A}</a:tableStyleId>
              </a:tblPr>
              <a:tblGrid>
                <a:gridCol w="863600">
                  <a:extLst>
                    <a:ext uri="{9D8B030D-6E8A-4147-A177-3AD203B41FA5}">
                      <a16:colId xmlns:a16="http://schemas.microsoft.com/office/drawing/2014/main" val="1919813389"/>
                    </a:ext>
                  </a:extLst>
                </a:gridCol>
                <a:gridCol w="1270000">
                  <a:extLst>
                    <a:ext uri="{9D8B030D-6E8A-4147-A177-3AD203B41FA5}">
                      <a16:colId xmlns:a16="http://schemas.microsoft.com/office/drawing/2014/main" val="3125749739"/>
                    </a:ext>
                  </a:extLst>
                </a:gridCol>
              </a:tblGrid>
              <a:tr h="158015">
                <a:tc>
                  <a:txBody>
                    <a:bodyPr/>
                    <a:lstStyle/>
                    <a:p>
                      <a:pPr algn="l" fontAlgn="b"/>
                      <a:r>
                        <a:rPr lang="en-IN" sz="1100" u="none" strike="noStrike">
                          <a:effectLst/>
                          <a:highlight>
                            <a:srgbClr val="DDEBF7"/>
                          </a:highlight>
                        </a:rPr>
                        <a:t>Body_Type</a:t>
                      </a:r>
                      <a:endParaRPr lang="en-IN" sz="1100" b="0"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Sedan</a:t>
                      </a:r>
                      <a:endParaRPr lang="en-IN" sz="1100" b="0"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345667002"/>
                  </a:ext>
                </a:extLst>
              </a:tr>
              <a:tr h="164885">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8738564"/>
                  </a:ext>
                </a:extLst>
              </a:tr>
              <a:tr h="164885">
                <a:tc>
                  <a:txBody>
                    <a:bodyPr/>
                    <a:lstStyle/>
                    <a:p>
                      <a:pPr algn="l" fontAlgn="b"/>
                      <a:r>
                        <a:rPr lang="en-IN" sz="1100" u="none" strike="noStrike">
                          <a:effectLst/>
                          <a:highlight>
                            <a:srgbClr val="DDEBF7"/>
                          </a:highlight>
                        </a:rPr>
                        <a:t>Row Labels</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Count of Body_Type</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1757554195"/>
                  </a:ext>
                </a:extLst>
              </a:tr>
              <a:tr h="164885">
                <a:tc>
                  <a:txBody>
                    <a:bodyPr/>
                    <a:lstStyle/>
                    <a:p>
                      <a:pPr algn="l" fontAlgn="b"/>
                      <a:r>
                        <a:rPr lang="en-IN" sz="1100" u="none" strike="noStrike">
                          <a:effectLst/>
                        </a:rPr>
                        <a:t>Hyundai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34601988"/>
                  </a:ext>
                </a:extLst>
              </a:tr>
              <a:tr h="164885">
                <a:tc>
                  <a:txBody>
                    <a:bodyPr/>
                    <a:lstStyle/>
                    <a:p>
                      <a:pPr algn="l" fontAlgn="b"/>
                      <a:r>
                        <a:rPr lang="en-IN" sz="1100" u="none" strike="noStrike">
                          <a:effectLst/>
                        </a:rPr>
                        <a:t>Skoda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47605372"/>
                  </a:ext>
                </a:extLst>
              </a:tr>
              <a:tr h="164885">
                <a:tc>
                  <a:txBody>
                    <a:bodyPr/>
                    <a:lstStyle/>
                    <a:p>
                      <a:pPr algn="l" fontAlgn="b"/>
                      <a:r>
                        <a:rPr lang="en-IN" sz="1100" u="none" strike="noStrike">
                          <a:effectLst/>
                        </a:rPr>
                        <a:t>Toyota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35540146"/>
                  </a:ext>
                </a:extLst>
              </a:tr>
              <a:tr h="164885">
                <a:tc>
                  <a:txBody>
                    <a:bodyPr/>
                    <a:lstStyle/>
                    <a:p>
                      <a:pPr algn="l" fontAlgn="b"/>
                      <a:r>
                        <a:rPr lang="en-IN" sz="1100" u="none" strike="noStrike">
                          <a:effectLst/>
                        </a:rPr>
                        <a:t>Suzuki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3978433"/>
                  </a:ext>
                </a:extLst>
              </a:tr>
              <a:tr h="164885">
                <a:tc>
                  <a:txBody>
                    <a:bodyPr/>
                    <a:lstStyle/>
                    <a:p>
                      <a:pPr algn="l" fontAlgn="b"/>
                      <a:r>
                        <a:rPr lang="en-IN" sz="1100" u="none" strike="noStrike">
                          <a:effectLst/>
                        </a:rPr>
                        <a:t>Volkswagen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88598050"/>
                  </a:ext>
                </a:extLst>
              </a:tr>
              <a:tr h="164885">
                <a:tc>
                  <a:txBody>
                    <a:bodyPr/>
                    <a:lstStyle/>
                    <a:p>
                      <a:pPr algn="l" fontAlgn="b"/>
                      <a:r>
                        <a:rPr lang="en-IN" sz="1100" u="none" strike="noStrike">
                          <a:effectLst/>
                        </a:rPr>
                        <a:t>Tata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0824765"/>
                  </a:ext>
                </a:extLst>
              </a:tr>
              <a:tr h="164885">
                <a:tc>
                  <a:txBody>
                    <a:bodyPr/>
                    <a:lstStyle/>
                    <a:p>
                      <a:pPr algn="l" fontAlgn="b"/>
                      <a:r>
                        <a:rPr lang="en-IN" sz="1100" u="none" strike="noStrike">
                          <a:effectLst/>
                        </a:rPr>
                        <a:t>Bmw</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25699799"/>
                  </a:ext>
                </a:extLst>
              </a:tr>
              <a:tr h="164885">
                <a:tc>
                  <a:txBody>
                    <a:bodyPr/>
                    <a:lstStyle/>
                    <a:p>
                      <a:pPr algn="l" fontAlgn="b"/>
                      <a:r>
                        <a:rPr lang="en-IN" sz="1100" u="none" strike="noStrike">
                          <a:effectLst/>
                        </a:rPr>
                        <a:t>Ford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73089302"/>
                  </a:ext>
                </a:extLst>
              </a:tr>
              <a:tr h="164885">
                <a:tc>
                  <a:txBody>
                    <a:bodyPr/>
                    <a:lstStyle/>
                    <a:p>
                      <a:pPr algn="l" fontAlgn="b"/>
                      <a:r>
                        <a:rPr lang="en-IN" sz="1100" u="none" strike="noStrike">
                          <a:effectLst/>
                        </a:rPr>
                        <a:t>Mahindra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4614423"/>
                  </a:ext>
                </a:extLst>
              </a:tr>
              <a:tr h="164885">
                <a:tc>
                  <a:txBody>
                    <a:bodyPr/>
                    <a:lstStyle/>
                    <a:p>
                      <a:pPr algn="l"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DDEBF7"/>
                          </a:highlight>
                        </a:rPr>
                        <a:t>223</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2288950676"/>
                  </a:ext>
                </a:extLst>
              </a:tr>
            </a:tbl>
          </a:graphicData>
        </a:graphic>
      </p:graphicFrame>
      <p:graphicFrame>
        <p:nvGraphicFramePr>
          <p:cNvPr id="10" name="Table 9">
            <a:extLst>
              <a:ext uri="{FF2B5EF4-FFF2-40B4-BE49-F238E27FC236}">
                <a16:creationId xmlns:a16="http://schemas.microsoft.com/office/drawing/2014/main" id="{3C6244AC-EA18-DC6B-A37D-70371A441EE6}"/>
              </a:ext>
            </a:extLst>
          </p:cNvPr>
          <p:cNvGraphicFramePr>
            <a:graphicFrameLocks noGrp="1"/>
          </p:cNvGraphicFramePr>
          <p:nvPr>
            <p:extLst>
              <p:ext uri="{D42A27DB-BD31-4B8C-83A1-F6EECF244321}">
                <p14:modId xmlns:p14="http://schemas.microsoft.com/office/powerpoint/2010/main" val="1725164542"/>
              </p:ext>
            </p:extLst>
          </p:nvPr>
        </p:nvGraphicFramePr>
        <p:xfrm>
          <a:off x="8783053" y="1292360"/>
          <a:ext cx="2133600" cy="2453640"/>
        </p:xfrm>
        <a:graphic>
          <a:graphicData uri="http://schemas.openxmlformats.org/drawingml/2006/table">
            <a:tbl>
              <a:tblPr>
                <a:tableStyleId>{5C22544A-7EE6-4342-B048-85BDC9FD1C3A}</a:tableStyleId>
              </a:tblPr>
              <a:tblGrid>
                <a:gridCol w="863600">
                  <a:extLst>
                    <a:ext uri="{9D8B030D-6E8A-4147-A177-3AD203B41FA5}">
                      <a16:colId xmlns:a16="http://schemas.microsoft.com/office/drawing/2014/main" val="3062965027"/>
                    </a:ext>
                  </a:extLst>
                </a:gridCol>
                <a:gridCol w="1270000">
                  <a:extLst>
                    <a:ext uri="{9D8B030D-6E8A-4147-A177-3AD203B41FA5}">
                      <a16:colId xmlns:a16="http://schemas.microsoft.com/office/drawing/2014/main" val="2704747609"/>
                    </a:ext>
                  </a:extLst>
                </a:gridCol>
              </a:tblGrid>
              <a:tr h="155126">
                <a:tc>
                  <a:txBody>
                    <a:bodyPr/>
                    <a:lstStyle/>
                    <a:p>
                      <a:pPr algn="l" fontAlgn="b"/>
                      <a:r>
                        <a:rPr lang="en-IN" sz="1100" u="none" strike="noStrike">
                          <a:effectLst/>
                          <a:highlight>
                            <a:srgbClr val="DDEBF7"/>
                          </a:highlight>
                        </a:rPr>
                        <a:t>Body_Type</a:t>
                      </a:r>
                      <a:endParaRPr lang="en-IN" sz="1100" b="0"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SUV</a:t>
                      </a:r>
                      <a:endParaRPr lang="en-IN" sz="1100" b="0"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2975839961"/>
                  </a:ext>
                </a:extLst>
              </a:tr>
              <a:tr h="15512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5653695"/>
                  </a:ext>
                </a:extLst>
              </a:tr>
              <a:tr h="155126">
                <a:tc>
                  <a:txBody>
                    <a:bodyPr/>
                    <a:lstStyle/>
                    <a:p>
                      <a:pPr algn="l" fontAlgn="b"/>
                      <a:r>
                        <a:rPr lang="en-IN" sz="1100" u="none" strike="noStrike">
                          <a:effectLst/>
                          <a:highlight>
                            <a:srgbClr val="DDEBF7"/>
                          </a:highlight>
                        </a:rPr>
                        <a:t>Row Labels</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Count of Body_Type</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924824531"/>
                  </a:ext>
                </a:extLst>
              </a:tr>
              <a:tr h="155126">
                <a:tc>
                  <a:txBody>
                    <a:bodyPr/>
                    <a:lstStyle/>
                    <a:p>
                      <a:pPr algn="l" fontAlgn="b"/>
                      <a:r>
                        <a:rPr lang="en-IN" sz="1100" u="none" strike="noStrike">
                          <a:effectLst/>
                        </a:rPr>
                        <a:t>Mahindra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18900491"/>
                  </a:ext>
                </a:extLst>
              </a:tr>
              <a:tr h="155126">
                <a:tc>
                  <a:txBody>
                    <a:bodyPr/>
                    <a:lstStyle/>
                    <a:p>
                      <a:pPr algn="l" fontAlgn="b"/>
                      <a:r>
                        <a:rPr lang="en-IN" sz="1100" u="none" strike="noStrike">
                          <a:effectLst/>
                        </a:rPr>
                        <a:t>Hyundai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15882099"/>
                  </a:ext>
                </a:extLst>
              </a:tr>
              <a:tr h="155126">
                <a:tc>
                  <a:txBody>
                    <a:bodyPr/>
                    <a:lstStyle/>
                    <a:p>
                      <a:pPr algn="l" fontAlgn="b"/>
                      <a:r>
                        <a:rPr lang="en-IN" sz="1100" u="none" strike="noStrike">
                          <a:effectLst/>
                        </a:rPr>
                        <a:t>Tata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55519707"/>
                  </a:ext>
                </a:extLst>
              </a:tr>
              <a:tr h="155126">
                <a:tc>
                  <a:txBody>
                    <a:bodyPr/>
                    <a:lstStyle/>
                    <a:p>
                      <a:pPr algn="l" fontAlgn="b"/>
                      <a:r>
                        <a:rPr lang="en-IN" sz="1100" u="none" strike="noStrike">
                          <a:effectLst/>
                        </a:rPr>
                        <a:t>Ford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1079397"/>
                  </a:ext>
                </a:extLst>
              </a:tr>
              <a:tr h="155126">
                <a:tc>
                  <a:txBody>
                    <a:bodyPr/>
                    <a:lstStyle/>
                    <a:p>
                      <a:pPr algn="l" fontAlgn="b"/>
                      <a:r>
                        <a:rPr lang="en-IN" sz="1100" u="none" strike="noStrike">
                          <a:effectLst/>
                        </a:rPr>
                        <a:t>Renault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0783317"/>
                  </a:ext>
                </a:extLst>
              </a:tr>
              <a:tr h="155126">
                <a:tc>
                  <a:txBody>
                    <a:bodyPr/>
                    <a:lstStyle/>
                    <a:p>
                      <a:pPr algn="l" fontAlgn="b"/>
                      <a:r>
                        <a:rPr lang="en-IN" sz="1100" u="none" strike="noStrike">
                          <a:effectLst/>
                        </a:rPr>
                        <a:t>Bmw</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61720881"/>
                  </a:ext>
                </a:extLst>
              </a:tr>
              <a:tr h="155126">
                <a:tc>
                  <a:txBody>
                    <a:bodyPr/>
                    <a:lstStyle/>
                    <a:p>
                      <a:pPr algn="l" fontAlgn="b"/>
                      <a:r>
                        <a:rPr lang="en-IN" sz="1100" u="none" strike="noStrike">
                          <a:effectLst/>
                        </a:rPr>
                        <a:t>Suzuki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5522897"/>
                  </a:ext>
                </a:extLst>
              </a:tr>
              <a:tr h="155126">
                <a:tc>
                  <a:txBody>
                    <a:bodyPr/>
                    <a:lstStyle/>
                    <a:p>
                      <a:pPr algn="l" fontAlgn="b"/>
                      <a:r>
                        <a:rPr lang="en-IN" sz="1100" u="none" strike="noStrike">
                          <a:effectLst/>
                        </a:rPr>
                        <a:t>Toyota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29066080"/>
                  </a:ext>
                </a:extLst>
              </a:tr>
              <a:tr h="170296">
                <a:tc>
                  <a:txBody>
                    <a:bodyPr/>
                    <a:lstStyle/>
                    <a:p>
                      <a:pPr algn="l" fontAlgn="b"/>
                      <a:r>
                        <a:rPr lang="en-IN" sz="1100" u="none" strike="noStrike">
                          <a:effectLst/>
                        </a:rPr>
                        <a:t>Skoda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4170976"/>
                  </a:ext>
                </a:extLst>
              </a:tr>
              <a:tr h="155126">
                <a:tc>
                  <a:txBody>
                    <a:bodyPr/>
                    <a:lstStyle/>
                    <a:p>
                      <a:pPr algn="l" fontAlgn="b"/>
                      <a:r>
                        <a:rPr lang="en-IN" sz="1100" u="none" strike="noStrike">
                          <a:effectLst/>
                        </a:rPr>
                        <a:t>Volkswagen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9001181"/>
                  </a:ext>
                </a:extLst>
              </a:tr>
              <a:tr h="155126">
                <a:tc>
                  <a:txBody>
                    <a:bodyPr/>
                    <a:lstStyle/>
                    <a:p>
                      <a:pPr algn="l"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DDEBF7"/>
                          </a:highlight>
                        </a:rPr>
                        <a:t>223</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3543021805"/>
                  </a:ext>
                </a:extLst>
              </a:tr>
            </a:tbl>
          </a:graphicData>
        </a:graphic>
      </p:graphicFrame>
      <p:sp>
        <p:nvSpPr>
          <p:cNvPr id="13" name="TextBox 12">
            <a:extLst>
              <a:ext uri="{FF2B5EF4-FFF2-40B4-BE49-F238E27FC236}">
                <a16:creationId xmlns:a16="http://schemas.microsoft.com/office/drawing/2014/main" id="{EE1FFE2C-3D60-D4B4-4967-B4F662E1B797}"/>
              </a:ext>
            </a:extLst>
          </p:cNvPr>
          <p:cNvSpPr txBox="1"/>
          <p:nvPr/>
        </p:nvSpPr>
        <p:spPr>
          <a:xfrm>
            <a:off x="3048000" y="3248344"/>
            <a:ext cx="6096000" cy="369332"/>
          </a:xfrm>
          <a:prstGeom prst="rect">
            <a:avLst/>
          </a:prstGeom>
          <a:noFill/>
        </p:spPr>
        <p:txBody>
          <a:bodyPr wrap="square">
            <a:spAutoFit/>
          </a:bodyPr>
          <a:lstStyle/>
          <a:p>
            <a:endParaRPr lang="en-IN" dirty="0">
              <a:latin typeface="Calibri (Body)"/>
            </a:endParaRPr>
          </a:p>
        </p:txBody>
      </p:sp>
      <p:graphicFrame>
        <p:nvGraphicFramePr>
          <p:cNvPr id="14" name="Chart 13">
            <a:extLst>
              <a:ext uri="{FF2B5EF4-FFF2-40B4-BE49-F238E27FC236}">
                <a16:creationId xmlns:a16="http://schemas.microsoft.com/office/drawing/2014/main" id="{CDA765B4-DCC8-810F-89EB-DD25B52514E3}"/>
              </a:ext>
            </a:extLst>
          </p:cNvPr>
          <p:cNvGraphicFramePr>
            <a:graphicFrameLocks/>
          </p:cNvGraphicFramePr>
          <p:nvPr>
            <p:extLst>
              <p:ext uri="{D42A27DB-BD31-4B8C-83A1-F6EECF244321}">
                <p14:modId xmlns:p14="http://schemas.microsoft.com/office/powerpoint/2010/main" val="3796932063"/>
              </p:ext>
            </p:extLst>
          </p:nvPr>
        </p:nvGraphicFramePr>
        <p:xfrm>
          <a:off x="806117" y="3991610"/>
          <a:ext cx="3493168" cy="23450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663CD61B-44DD-4777-AEC0-009DA33B7397}"/>
              </a:ext>
            </a:extLst>
          </p:cNvPr>
          <p:cNvGraphicFramePr>
            <a:graphicFrameLocks/>
          </p:cNvGraphicFramePr>
          <p:nvPr>
            <p:extLst>
              <p:ext uri="{D42A27DB-BD31-4B8C-83A1-F6EECF244321}">
                <p14:modId xmlns:p14="http://schemas.microsoft.com/office/powerpoint/2010/main" val="3457851817"/>
              </p:ext>
            </p:extLst>
          </p:nvPr>
        </p:nvGraphicFramePr>
        <p:xfrm>
          <a:off x="4692317" y="3991612"/>
          <a:ext cx="3200400" cy="23450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1717CFEB-7A5B-2D0E-969D-12013138CA6C}"/>
              </a:ext>
            </a:extLst>
          </p:cNvPr>
          <p:cNvGraphicFramePr>
            <a:graphicFrameLocks/>
          </p:cNvGraphicFramePr>
          <p:nvPr>
            <p:extLst>
              <p:ext uri="{D42A27DB-BD31-4B8C-83A1-F6EECF244321}">
                <p14:modId xmlns:p14="http://schemas.microsoft.com/office/powerpoint/2010/main" val="1344772074"/>
              </p:ext>
            </p:extLst>
          </p:nvPr>
        </p:nvGraphicFramePr>
        <p:xfrm>
          <a:off x="8285749" y="3746002"/>
          <a:ext cx="3441032" cy="260482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112997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B348-7629-C20E-E1C8-156CCFEF6230}"/>
              </a:ext>
            </a:extLst>
          </p:cNvPr>
          <p:cNvSpPr>
            <a:spLocks noGrp="1"/>
          </p:cNvSpPr>
          <p:nvPr>
            <p:ph type="title"/>
          </p:nvPr>
        </p:nvSpPr>
        <p:spPr>
          <a:xfrm>
            <a:off x="915628" y="188664"/>
            <a:ext cx="10438171" cy="1325563"/>
          </a:xfrm>
        </p:spPr>
        <p:txBody>
          <a:bodyPr>
            <a:normAutofit/>
          </a:bodyPr>
          <a:lstStyle/>
          <a:p>
            <a:pPr algn="l"/>
            <a:r>
              <a:rPr lang="en-US" sz="2000" b="1" dirty="0"/>
              <a:t>BUSINESS QUESTION 11</a:t>
            </a:r>
            <a:br>
              <a:rPr lang="en-US" sz="2000" b="1" dirty="0"/>
            </a:br>
            <a:br>
              <a:rPr lang="en-US" sz="2000" dirty="0"/>
            </a:br>
            <a:r>
              <a:rPr lang="en-US" sz="1800" dirty="0"/>
              <a:t>Identify the most popular car body type, by count from the analysis of Task 2. Car body types can fall under the categories such as SUV, Sedan and Hatchback.</a:t>
            </a:r>
            <a:endParaRPr lang="en-IN" sz="1800" dirty="0"/>
          </a:p>
        </p:txBody>
      </p:sp>
      <p:sp>
        <p:nvSpPr>
          <p:cNvPr id="7" name="TextBox 6">
            <a:extLst>
              <a:ext uri="{FF2B5EF4-FFF2-40B4-BE49-F238E27FC236}">
                <a16:creationId xmlns:a16="http://schemas.microsoft.com/office/drawing/2014/main" id="{EA3E776F-E41B-2836-CCD3-65A62E4ED4BF}"/>
              </a:ext>
            </a:extLst>
          </p:cNvPr>
          <p:cNvSpPr txBox="1"/>
          <p:nvPr/>
        </p:nvSpPr>
        <p:spPr>
          <a:xfrm>
            <a:off x="9421505" y="2682234"/>
            <a:ext cx="2477729" cy="2862322"/>
          </a:xfrm>
          <a:prstGeom prst="rect">
            <a:avLst/>
          </a:prstGeom>
          <a:noFill/>
        </p:spPr>
        <p:txBody>
          <a:bodyPr wrap="square">
            <a:spAutoFit/>
          </a:bodyPr>
          <a:lstStyle/>
          <a:p>
            <a:r>
              <a:rPr lang="en-IN" b="1" dirty="0"/>
              <a:t>STEPS TO FOLLOW:</a:t>
            </a:r>
          </a:p>
          <a:p>
            <a:r>
              <a:rPr lang="en-US" dirty="0"/>
              <a:t> ➤ </a:t>
            </a:r>
            <a:r>
              <a:rPr lang="en-IN" dirty="0"/>
              <a:t>Select Body type column.</a:t>
            </a:r>
          </a:p>
          <a:p>
            <a:r>
              <a:rPr lang="en-US" dirty="0"/>
              <a:t> ➤ </a:t>
            </a:r>
            <a:r>
              <a:rPr lang="en-IN" dirty="0"/>
              <a:t>Create Pivot table and chart.</a:t>
            </a:r>
          </a:p>
          <a:p>
            <a:r>
              <a:rPr lang="en-US" dirty="0"/>
              <a:t> ➤ </a:t>
            </a:r>
            <a:r>
              <a:rPr lang="en-IN" dirty="0"/>
              <a:t>Identify the count of body type through Value field settings.</a:t>
            </a:r>
          </a:p>
          <a:p>
            <a:r>
              <a:rPr lang="en-US" dirty="0"/>
              <a:t> ➤ </a:t>
            </a:r>
            <a:r>
              <a:rPr lang="en-IN" dirty="0"/>
              <a:t>Sort the row label from highest to lowest.</a:t>
            </a:r>
          </a:p>
        </p:txBody>
      </p:sp>
      <p:graphicFrame>
        <p:nvGraphicFramePr>
          <p:cNvPr id="8" name="Table 7">
            <a:extLst>
              <a:ext uri="{FF2B5EF4-FFF2-40B4-BE49-F238E27FC236}">
                <a16:creationId xmlns:a16="http://schemas.microsoft.com/office/drawing/2014/main" id="{5070A575-CF76-77AF-597F-3F655562345B}"/>
              </a:ext>
            </a:extLst>
          </p:cNvPr>
          <p:cNvGraphicFramePr>
            <a:graphicFrameLocks noGrp="1"/>
          </p:cNvGraphicFramePr>
          <p:nvPr>
            <p:extLst>
              <p:ext uri="{D42A27DB-BD31-4B8C-83A1-F6EECF244321}">
                <p14:modId xmlns:p14="http://schemas.microsoft.com/office/powerpoint/2010/main" val="198977854"/>
              </p:ext>
            </p:extLst>
          </p:nvPr>
        </p:nvGraphicFramePr>
        <p:xfrm>
          <a:off x="915629" y="2240280"/>
          <a:ext cx="2400300" cy="3871756"/>
        </p:xfrm>
        <a:graphic>
          <a:graphicData uri="http://schemas.openxmlformats.org/drawingml/2006/table">
            <a:tbl>
              <a:tblPr>
                <a:tableStyleId>{5C22544A-7EE6-4342-B048-85BDC9FD1C3A}</a:tableStyleId>
              </a:tblPr>
              <a:tblGrid>
                <a:gridCol w="1130300">
                  <a:extLst>
                    <a:ext uri="{9D8B030D-6E8A-4147-A177-3AD203B41FA5}">
                      <a16:colId xmlns:a16="http://schemas.microsoft.com/office/drawing/2014/main" val="3946762651"/>
                    </a:ext>
                  </a:extLst>
                </a:gridCol>
                <a:gridCol w="1270000">
                  <a:extLst>
                    <a:ext uri="{9D8B030D-6E8A-4147-A177-3AD203B41FA5}">
                      <a16:colId xmlns:a16="http://schemas.microsoft.com/office/drawing/2014/main" val="311693781"/>
                    </a:ext>
                  </a:extLst>
                </a:gridCol>
              </a:tblGrid>
              <a:tr h="276554">
                <a:tc>
                  <a:txBody>
                    <a:bodyPr/>
                    <a:lstStyle/>
                    <a:p>
                      <a:pPr algn="l" fontAlgn="b"/>
                      <a:r>
                        <a:rPr lang="en-IN" sz="1100" u="none" strike="noStrike">
                          <a:effectLst/>
                          <a:highlight>
                            <a:srgbClr val="DDEBF7"/>
                          </a:highlight>
                        </a:rPr>
                        <a:t>Row Labels</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DEBF7"/>
                          </a:highlight>
                        </a:rPr>
                        <a:t>Count of Body_Type</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1195604686"/>
                  </a:ext>
                </a:extLst>
              </a:tr>
              <a:tr h="276554">
                <a:tc>
                  <a:txBody>
                    <a:bodyPr/>
                    <a:lstStyle/>
                    <a:p>
                      <a:pPr algn="l" fontAlgn="b"/>
                      <a:r>
                        <a:rPr lang="en-IN" sz="1100" u="none" strike="noStrike" dirty="0">
                          <a:effectLst/>
                        </a:rPr>
                        <a:t>Hatchback</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263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33123739"/>
                  </a:ext>
                </a:extLst>
              </a:tr>
              <a:tr h="276554">
                <a:tc>
                  <a:txBody>
                    <a:bodyPr/>
                    <a:lstStyle/>
                    <a:p>
                      <a:pPr algn="l" fontAlgn="b"/>
                      <a:r>
                        <a:rPr lang="en-IN" sz="1100" u="none" strike="noStrike">
                          <a:effectLst/>
                        </a:rPr>
                        <a:t>SUV</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6098857"/>
                  </a:ext>
                </a:extLst>
              </a:tr>
              <a:tr h="276554">
                <a:tc>
                  <a:txBody>
                    <a:bodyPr/>
                    <a:lstStyle/>
                    <a:p>
                      <a:pPr algn="l" fontAlgn="b"/>
                      <a:r>
                        <a:rPr lang="en-IN" sz="1100" u="none" strike="noStrike" dirty="0">
                          <a:effectLst/>
                        </a:rPr>
                        <a:t>Sedan</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84116651"/>
                  </a:ext>
                </a:extLst>
              </a:tr>
              <a:tr h="276554">
                <a:tc>
                  <a:txBody>
                    <a:bodyPr/>
                    <a:lstStyle/>
                    <a:p>
                      <a:pPr algn="l" fontAlgn="b"/>
                      <a:r>
                        <a:rPr lang="en-IN" sz="1100" u="none" strike="noStrike">
                          <a:effectLst/>
                        </a:rPr>
                        <a:t>MUV</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9732969"/>
                  </a:ext>
                </a:extLst>
              </a:tr>
              <a:tr h="276554">
                <a:tc>
                  <a:txBody>
                    <a:bodyPr/>
                    <a:lstStyle/>
                    <a:p>
                      <a:pPr algn="l" fontAlgn="b"/>
                      <a:r>
                        <a:rPr lang="en-IN" sz="1100" u="none" strike="noStrike">
                          <a:effectLst/>
                        </a:rPr>
                        <a:t>MPV</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7285637"/>
                  </a:ext>
                </a:extLst>
              </a:tr>
              <a:tr h="276554">
                <a:tc>
                  <a:txBody>
                    <a:bodyPr/>
                    <a:lstStyle/>
                    <a:p>
                      <a:pPr algn="l" fontAlgn="b"/>
                      <a:r>
                        <a:rPr lang="en-IN" sz="1100" u="none" strike="noStrike">
                          <a:effectLst/>
                        </a:rPr>
                        <a:t>Crossover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52874069"/>
                  </a:ext>
                </a:extLst>
              </a:tr>
              <a:tr h="276554">
                <a:tc>
                  <a:txBody>
                    <a:bodyPr/>
                    <a:lstStyle/>
                    <a:p>
                      <a:pPr algn="l" fontAlgn="b"/>
                      <a:r>
                        <a:rPr lang="en-IN" sz="1100" u="none" strike="noStrike">
                          <a:effectLst/>
                        </a:rPr>
                        <a:t>Coupe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18234334"/>
                  </a:ext>
                </a:extLst>
              </a:tr>
              <a:tr h="276554">
                <a:tc>
                  <a:txBody>
                    <a:bodyPr/>
                    <a:lstStyle/>
                    <a:p>
                      <a:pPr algn="l" fontAlgn="b"/>
                      <a:r>
                        <a:rPr lang="en-IN" sz="1100" u="none" strike="noStrike">
                          <a:effectLst/>
                        </a:rPr>
                        <a:t>Crossover, SUV</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61551771"/>
                  </a:ext>
                </a:extLst>
              </a:tr>
              <a:tr h="276554">
                <a:tc>
                  <a:txBody>
                    <a:bodyPr/>
                    <a:lstStyle/>
                    <a:p>
                      <a:pPr algn="l" fontAlgn="b"/>
                      <a:r>
                        <a:rPr lang="en-IN" sz="1100" u="none" strike="noStrike">
                          <a:effectLst/>
                        </a:rPr>
                        <a:t>Sports, Convertible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22448866"/>
                  </a:ext>
                </a:extLst>
              </a:tr>
              <a:tr h="276554">
                <a:tc>
                  <a:txBody>
                    <a:bodyPr/>
                    <a:lstStyle/>
                    <a:p>
                      <a:pPr algn="l" fontAlgn="b"/>
                      <a:r>
                        <a:rPr lang="en-IN" sz="1100" u="none" strike="noStrike">
                          <a:effectLst/>
                        </a:rPr>
                        <a:t>SUV, Crossover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2586032"/>
                  </a:ext>
                </a:extLst>
              </a:tr>
              <a:tr h="276554">
                <a:tc>
                  <a:txBody>
                    <a:bodyPr/>
                    <a:lstStyle/>
                    <a:p>
                      <a:pPr algn="l" fontAlgn="b"/>
                      <a:r>
                        <a:rPr lang="en-IN" sz="1100" u="none" strike="noStrike">
                          <a:effectLst/>
                        </a:rPr>
                        <a:t>Sedan, Coupe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24114546"/>
                  </a:ext>
                </a:extLst>
              </a:tr>
              <a:tr h="276554">
                <a:tc>
                  <a:txBody>
                    <a:bodyPr/>
                    <a:lstStyle/>
                    <a:p>
                      <a:pPr algn="l" fontAlgn="b"/>
                      <a:r>
                        <a:rPr lang="en-IN" sz="1100" u="none" strike="noStrike">
                          <a:effectLst/>
                        </a:rPr>
                        <a:t>(blank)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6346963"/>
                  </a:ext>
                </a:extLst>
              </a:tr>
              <a:tr h="276554">
                <a:tc>
                  <a:txBody>
                    <a:bodyPr/>
                    <a:lstStyle/>
                    <a:p>
                      <a:pPr algn="l"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DDEBF7"/>
                          </a:highlight>
                        </a:rPr>
                        <a:t>786</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3814150693"/>
                  </a:ext>
                </a:extLst>
              </a:tr>
            </a:tbl>
          </a:graphicData>
        </a:graphic>
      </p:graphicFrame>
      <p:graphicFrame>
        <p:nvGraphicFramePr>
          <p:cNvPr id="9" name="Chart 8">
            <a:extLst>
              <a:ext uri="{FF2B5EF4-FFF2-40B4-BE49-F238E27FC236}">
                <a16:creationId xmlns:a16="http://schemas.microsoft.com/office/drawing/2014/main" id="{655B4B3A-D6C6-6C0F-28F1-C8478090992C}"/>
              </a:ext>
            </a:extLst>
          </p:cNvPr>
          <p:cNvGraphicFramePr>
            <a:graphicFrameLocks/>
          </p:cNvGraphicFramePr>
          <p:nvPr>
            <p:extLst>
              <p:ext uri="{D42A27DB-BD31-4B8C-83A1-F6EECF244321}">
                <p14:modId xmlns:p14="http://schemas.microsoft.com/office/powerpoint/2010/main" val="2587354306"/>
              </p:ext>
            </p:extLst>
          </p:nvPr>
        </p:nvGraphicFramePr>
        <p:xfrm>
          <a:off x="3810001" y="2002457"/>
          <a:ext cx="5414211" cy="42218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85789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221</TotalTime>
  <Words>2309</Words>
  <Application>Microsoft Office PowerPoint</Application>
  <PresentationFormat>Widescreen</PresentationFormat>
  <Paragraphs>537</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Arial Rounded MT Bold</vt:lpstr>
      <vt:lpstr>Calibri</vt:lpstr>
      <vt:lpstr>Calibri (Body)</vt:lpstr>
      <vt:lpstr>Tw Cen MT</vt:lpstr>
      <vt:lpstr>Droplet</vt:lpstr>
      <vt:lpstr>       Automobile Market Analysis Part-1 and part-2     With Excel File Attachment </vt:lpstr>
      <vt:lpstr>INTRODUCTION</vt:lpstr>
      <vt:lpstr>PowerPoint Presentation</vt:lpstr>
      <vt:lpstr>PowerPoint Presentation</vt:lpstr>
      <vt:lpstr>PowerPoint Presentation</vt:lpstr>
      <vt:lpstr>PowerPoint Presentation</vt:lpstr>
      <vt:lpstr>BUSINESS QUESTION 9  Identify the outliers for the following columns using Histogram: Displacement (Bin size: 980), City mileage (0.88), Fuel tank capacity (3). Remove the identified outliers from the dataset.</vt:lpstr>
      <vt:lpstr>BUSINESS QUESTION 10  Identify the top 3 car manufacturers with the highest no. of variants in the following categories:</vt:lpstr>
      <vt:lpstr>BUSINESS QUESTION 11  Identify the most popular car body type, by count from the analysis of Task 2. Car body types can fall under the categories such as SUV, Sedan and Hatchback.</vt:lpstr>
      <vt:lpstr>AUTOMOBILE MARKET ANALYSIS (PART 2)</vt:lpstr>
      <vt:lpstr>PowerPoint Presentation</vt:lpstr>
      <vt:lpstr> BUSINESS QUESTION 5 (B)  a) Plot average speeds &amp; distances driven against fuel efficiency to identify trends b) Use scatterplots &amp; correlation matrices to explore relationships between fuel efficiency &amp; other variables.</vt:lpstr>
      <vt:lpstr>        BUSINESS QUESTION 5 (C)            Identify opportunities for reduced emissions: Group cars by fuel efficiency              a) Segment cars into categories like High efficiency, moderate efficiency and low efficiency.               b) Analyze the distribution of features within each category.              c) Identify common characteristics of cars with high fuel efficiency.         There are 20 cars under Low fuel efficiency        There are 149 cars under High efficiency.        There are 116 cars under moderate efficiency.</vt:lpstr>
      <vt:lpstr>SUMMARY AND OBSERVATION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Annamalai G</dc:creator>
  <cp:lastModifiedBy>Annamalai G</cp:lastModifiedBy>
  <cp:revision>2</cp:revision>
  <dcterms:created xsi:type="dcterms:W3CDTF">2024-08-07T08:08:28Z</dcterms:created>
  <dcterms:modified xsi:type="dcterms:W3CDTF">2024-08-26T14:39:44Z</dcterms:modified>
</cp:coreProperties>
</file>