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521" r:id="rId7"/>
  </p:sldMasterIdLst>
  <p:notesMasterIdLst>
    <p:notesMasterId r:id="rId12"/>
  </p:notesMasterIdLst>
  <p:handoutMasterIdLst>
    <p:handoutMasterId r:id="rId13"/>
  </p:handoutMasterIdLst>
  <p:sldIdLst>
    <p:sldId id="396" r:id="rId8"/>
    <p:sldId id="387" r:id="rId9"/>
    <p:sldId id="394" r:id="rId10"/>
    <p:sldId id="397" r:id="rId11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7"/>
    <a:srgbClr val="3B6087"/>
    <a:srgbClr val="116DAC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6586" autoAdjust="0"/>
  </p:normalViewPr>
  <p:slideViewPr>
    <p:cSldViewPr snapToGrid="0" snapToObjects="1">
      <p:cViewPr varScale="1">
        <p:scale>
          <a:sx n="116" d="100"/>
          <a:sy n="116" d="100"/>
        </p:scale>
        <p:origin x="92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E32258-FB80-45A8-9B74-1683BE9BBCA6}" type="datetimeFigureOut">
              <a:rPr lang="en-US"/>
              <a:pPr>
                <a:defRPr/>
              </a:pPr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3D88DF-F55F-4059-A130-039F3A2B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7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4595965-5128-43C4-93B7-052CCC0E0867}" type="datetimeFigureOut">
              <a:rPr lang="en-US"/>
              <a:pPr>
                <a:defRPr/>
              </a:pPr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FC6C9-3F2A-4303-AD26-6D1FDF078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91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00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 flipH="1">
            <a:off x="714375" y="3709988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6008688" y="996950"/>
            <a:ext cx="0" cy="5184775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14108" y="364859"/>
            <a:ext cx="10472508" cy="485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714108" y="3796577"/>
            <a:ext cx="5165333" cy="23851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6123482" y="3796577"/>
            <a:ext cx="5063134" cy="23851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714108" y="1005841"/>
            <a:ext cx="5165333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6123482" y="1005841"/>
            <a:ext cx="5063134" cy="2624429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A60E25D-90C3-4421-A5B5-3BFD0CA09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455164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28D6B90-B26E-4C9F-854B-7A7111C4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2738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26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80C9-3062-4F1D-A521-BEC000498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6008688" y="996950"/>
            <a:ext cx="0" cy="5122496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714793" y="1005840"/>
            <a:ext cx="5160304" cy="5113606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6150445" y="1005840"/>
            <a:ext cx="5064040" cy="511360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1559-6FAE-4C9F-95D5-751370D9C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9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4375" y="3709988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008688" y="996950"/>
            <a:ext cx="0" cy="5192836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666875" y="68040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714240" y="1005841"/>
            <a:ext cx="517233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134782" y="1005841"/>
            <a:ext cx="5110491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714240" y="3796577"/>
            <a:ext cx="5172338" cy="239320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6134782" y="3796578"/>
            <a:ext cx="5110491" cy="239320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7A6399F0-1CB9-4AF2-8492-04A4C5621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0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1E3F-96BE-4EC6-B772-60D92C1E5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6"/>
            <a:ext cx="12192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9538-BB9A-4E8C-A50F-1F4EB6EDD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40080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709621" y="1005463"/>
            <a:ext cx="10491779" cy="5075237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DB926B2-095E-4571-A4EA-B3D2263F0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6008688" y="996950"/>
            <a:ext cx="0" cy="5056188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714108" y="1005840"/>
            <a:ext cx="5172300" cy="50479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6143515" y="1005840"/>
            <a:ext cx="5050940" cy="50479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B2C39-C6CC-42D0-AE05-9F96B4FF36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r="29726"/>
          <a:stretch>
            <a:fillRect/>
          </a:stretch>
        </p:blipFill>
        <p:spPr bwMode="auto">
          <a:xfrm>
            <a:off x="0" y="0"/>
            <a:ext cx="470376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973263"/>
            <a:ext cx="36449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Pictur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-15875"/>
            <a:ext cx="74247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Picture3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1973263"/>
            <a:ext cx="3668712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 descr="Picture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4052888"/>
            <a:ext cx="3659187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orner-01 copy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6" y="3792538"/>
            <a:ext cx="12209129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00" y="6016165"/>
            <a:ext cx="1788000" cy="5168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ATa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1525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Corner-01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00" y="6016165"/>
            <a:ext cx="1788000" cy="5168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05CE228-874B-4B88-8E7B-BE8A20977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407310" y="6657975"/>
            <a:ext cx="35067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</a:t>
            </a:r>
            <a:r>
              <a:rPr lang="en-US" altLang="en-US" sz="700" dirty="0" smtClean="0">
                <a:solidFill>
                  <a:schemeClr val="accent3"/>
                </a:solidFill>
                <a:cs typeface="Arial" panose="020B0604020202020204" pitchFamily="34" charset="0"/>
              </a:rPr>
              <a:t>2017 </a:t>
            </a: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by Honeywell International Inc. All rights reserved.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12788" y="6656832"/>
            <a:ext cx="1248739" cy="2769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37" y="6340391"/>
            <a:ext cx="1215079" cy="33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0" r:id="rId1"/>
    <p:sldLayoutId id="2147493565" r:id="rId2"/>
    <p:sldLayoutId id="2147493566" r:id="rId3"/>
    <p:sldLayoutId id="2147493561" r:id="rId4"/>
    <p:sldLayoutId id="21474935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509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4407408" y="6163056"/>
            <a:ext cx="35067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</a:t>
            </a:r>
            <a:r>
              <a:rPr lang="en-US" altLang="en-US" sz="700" dirty="0" smtClean="0">
                <a:solidFill>
                  <a:schemeClr val="accent3"/>
                </a:solidFill>
                <a:cs typeface="Arial" panose="020B0604020202020204" pitchFamily="34" charset="0"/>
              </a:rPr>
              <a:t>2017 </a:t>
            </a: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7F57E65-5E51-47D0-99CC-FC05E212C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2788" y="6147014"/>
            <a:ext cx="1490916" cy="2000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0" y="6377149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67" r:id="rId1"/>
    <p:sldLayoutId id="2147493568" r:id="rId2"/>
    <p:sldLayoutId id="2147493569" r:id="rId3"/>
    <p:sldLayoutId id="214749357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0" y="3179763"/>
            <a:ext cx="12192000" cy="498475"/>
          </a:xfrm>
        </p:spPr>
        <p:txBody>
          <a:bodyPr/>
          <a:lstStyle/>
          <a:p>
            <a:r>
              <a:rPr altLang="en-US" dirty="0" smtClean="0"/>
              <a:t>Click Here to Add</a:t>
            </a:r>
            <a:br>
              <a:rPr altLang="en-US" dirty="0" smtClean="0"/>
            </a:br>
            <a:endParaRPr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919FD-CE4E-49BE-A168-A7A6AFB49058}" type="slidenum">
              <a:rPr lang="en-US"/>
              <a:pPr>
                <a:defRPr/>
              </a:pPr>
              <a:t>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656832"/>
            <a:ext cx="12192000" cy="200055"/>
          </a:xfrm>
        </p:spPr>
        <p:txBody>
          <a:bodyPr/>
          <a:lstStyle/>
          <a:p>
            <a:pPr algn="l"/>
            <a:r>
              <a:rPr lang="en-US" sz="700" smtClean="0">
                <a:solidFill>
                  <a:srgbClr val="7F7F7F"/>
                </a:solidFill>
              </a:rPr>
              <a:t>Honeywell Internal</a:t>
            </a:r>
            <a:endParaRPr lang="en-US" sz="7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Click here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C4F2C78-9C97-47C2-9A76-0DB6390692E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Click here to Add</a:t>
            </a:r>
            <a:endParaRPr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 smtClean="0"/>
              <a:t>Click Here to Add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8840C9-42E7-4848-BE1B-BF9800CEAED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sz="700" smtClean="0">
                <a:solidFill>
                  <a:srgbClr val="7F7F7F"/>
                </a:solidFill>
              </a:rPr>
              <a:t>Honeywell Internal</a:t>
            </a:r>
            <a:endParaRPr lang="en-US" sz="700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8500" y="821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55B2C39-C6CC-42D0-AE05-9F96B4FF36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54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Honeywell PPT Template 16X9 Wide V3.5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8" id="{C268176B-4344-405A-9E18-E75C7FEE20D7}" vid="{FF3B1608-4820-49AC-A191-42C42200868D}"/>
    </a:ext>
  </a:extLst>
</a:theme>
</file>

<file path=ppt/theme/theme2.xml><?xml version="1.0" encoding="utf-8"?>
<a:theme xmlns:a="http://schemas.openxmlformats.org/drawingml/2006/main" name="Honeywell Single 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8" id="{C268176B-4344-405A-9E18-E75C7FEE20D7}" vid="{A46E5CB9-61F2-4002-8D5D-82FCE510D994}"/>
    </a:ext>
  </a:extLst>
</a:theme>
</file>

<file path=ppt/theme/theme3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8" id="{C268176B-4344-405A-9E18-E75C7FEE20D7}" vid="{629F3C93-1033-47FA-975F-B4D6656B8A81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8" id="{C268176B-4344-405A-9E18-E75C7FEE20D7}" vid="{5D0043DD-25DB-4999-8F41-D9CD3E5D122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3FB1CA-469E-4324-9C07-766BF09E0FD9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2F97E6-7246-4D3F-A6BE-BC3C155E1C5B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16X9 Wide V3.8</Template>
  <TotalTime>661</TotalTime>
  <Words>33</Words>
  <Application>Microsoft Office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16X9 Wide V3.5</vt:lpstr>
      <vt:lpstr>Honeywell Single Image Cover</vt:lpstr>
      <vt:lpstr>Honeywell Theme</vt:lpstr>
      <vt:lpstr>1_Honeywell Theme</vt:lpstr>
      <vt:lpstr>Click Here to Add </vt:lpstr>
      <vt:lpstr>PowerPoint Presentation</vt:lpstr>
      <vt:lpstr>Click here to Add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Hovenweep, Ryan</dc:creator>
  <cp:lastModifiedBy>S, Annamalai</cp:lastModifiedBy>
  <cp:revision>57</cp:revision>
  <cp:lastPrinted>2015-07-29T21:30:37Z</cp:lastPrinted>
  <dcterms:created xsi:type="dcterms:W3CDTF">2017-02-20T20:15:31Z</dcterms:created>
  <dcterms:modified xsi:type="dcterms:W3CDTF">2017-06-12T07:12:45Z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 </vt:lpwstr>
  </property>
  <property fmtid="{D5CDD505-2E9C-101B-9397-08002B2CF9AE}" pid="3" name="bjSaver">
    <vt:lpwstr>C6yyvslE/cipFLfbT8VtR7D11cRej5tm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