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84" r:id="rId5"/>
    <p:sldId id="291" r:id="rId6"/>
    <p:sldId id="312" r:id="rId7"/>
    <p:sldId id="334" r:id="rId8"/>
    <p:sldId id="323" r:id="rId9"/>
    <p:sldId id="330" r:id="rId10"/>
    <p:sldId id="340" r:id="rId11"/>
    <p:sldId id="332" r:id="rId12"/>
    <p:sldId id="326" r:id="rId13"/>
    <p:sldId id="342" r:id="rId14"/>
    <p:sldId id="337" r:id="rId15"/>
    <p:sldId id="327" r:id="rId16"/>
    <p:sldId id="333" r:id="rId17"/>
    <p:sldId id="343" r:id="rId18"/>
    <p:sldId id="344" r:id="rId19"/>
    <p:sldId id="339" r:id="rId20"/>
    <p:sldId id="320" r:id="rId2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T" id="{9DB0AD70-B6F0-456B-AF08-98BC9FBE27E9}">
          <p14:sldIdLst>
            <p14:sldId id="284"/>
            <p14:sldId id="291"/>
            <p14:sldId id="312"/>
            <p14:sldId id="334"/>
            <p14:sldId id="323"/>
            <p14:sldId id="330"/>
            <p14:sldId id="340"/>
            <p14:sldId id="332"/>
            <p14:sldId id="326"/>
            <p14:sldId id="342"/>
            <p14:sldId id="337"/>
            <p14:sldId id="327"/>
            <p14:sldId id="333"/>
            <p14:sldId id="343"/>
            <p14:sldId id="344"/>
            <p14:sldId id="33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15">
          <p15:clr>
            <a:srgbClr val="A4A3A4"/>
          </p15:clr>
        </p15:guide>
        <p15:guide id="3" orient="horz" pos="2798">
          <p15:clr>
            <a:srgbClr val="A4A3A4"/>
          </p15:clr>
        </p15:guide>
        <p15:guide id="4" orient="horz" pos="2743">
          <p15:clr>
            <a:srgbClr val="A4A3A4"/>
          </p15:clr>
        </p15:guide>
        <p15:guide id="5" orient="horz" pos="3111">
          <p15:clr>
            <a:srgbClr val="A4A3A4"/>
          </p15:clr>
        </p15:guide>
        <p15:guide id="6" orient="horz" pos="665">
          <p15:clr>
            <a:srgbClr val="A4A3A4"/>
          </p15:clr>
        </p15:guide>
        <p15:guide id="7" orient="horz" pos="1862">
          <p15:clr>
            <a:srgbClr val="A4A3A4"/>
          </p15:clr>
        </p15:guide>
        <p15:guide id="8" orient="horz" pos="1301">
          <p15:clr>
            <a:srgbClr val="A4A3A4"/>
          </p15:clr>
        </p15:guide>
        <p15:guide id="9" orient="horz" pos="1395">
          <p15:clr>
            <a:srgbClr val="A4A3A4"/>
          </p15:clr>
        </p15:guide>
        <p15:guide id="10" orient="horz" pos="3044">
          <p15:clr>
            <a:srgbClr val="A4A3A4"/>
          </p15:clr>
        </p15:guide>
        <p15:guide id="11" orient="horz" pos="2876">
          <p15:clr>
            <a:srgbClr val="A4A3A4"/>
          </p15:clr>
        </p15:guide>
        <p15:guide id="12" orient="horz" pos="593">
          <p15:clr>
            <a:srgbClr val="A4A3A4"/>
          </p15:clr>
        </p15:guide>
        <p15:guide id="13" pos="2880">
          <p15:clr>
            <a:srgbClr val="A4A3A4"/>
          </p15:clr>
        </p15:guide>
        <p15:guide id="14" pos="257">
          <p15:clr>
            <a:srgbClr val="A4A3A4"/>
          </p15:clr>
        </p15:guide>
        <p15:guide id="15" pos="5515">
          <p15:clr>
            <a:srgbClr val="A4A3A4"/>
          </p15:clr>
        </p15:guide>
        <p15:guide id="16" pos="5188">
          <p15:clr>
            <a:srgbClr val="A4A3A4"/>
          </p15:clr>
        </p15:guide>
        <p15:guide id="17" pos="3353">
          <p15:clr>
            <a:srgbClr val="A4A3A4"/>
          </p15:clr>
        </p15:guide>
        <p15:guide id="18" pos="4805">
          <p15:clr>
            <a:srgbClr val="A4A3A4"/>
          </p15:clr>
        </p15:guide>
        <p15:guide id="19" pos="1436">
          <p15:clr>
            <a:srgbClr val="A4A3A4"/>
          </p15:clr>
        </p15:guide>
        <p15:guide id="20" pos="794">
          <p15:clr>
            <a:srgbClr val="A4A3A4"/>
          </p15:clr>
        </p15:guide>
        <p15:guide id="21" pos="53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21C49"/>
    <a:srgbClr val="1C4289"/>
    <a:srgbClr val="CCCCCC"/>
    <a:srgbClr val="0F9ED5"/>
    <a:srgbClr val="021D49"/>
    <a:srgbClr val="FFFFFF"/>
    <a:srgbClr val="E2EEFA"/>
    <a:srgbClr val="F08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444D9-AC24-0A36-CF5A-5BD31D029124}" v="5" dt="2025-09-09T09:35:56.831"/>
    <p1510:client id="{1F14A517-D352-CE4D-AEA8-9DAE633BDC71}" v="4344" dt="2025-09-09T11:21:36.260"/>
    <p1510:client id="{2B0219AE-AE6D-8443-A407-65D2C0A42DF1}" v="1944" dt="2025-09-09T11:16:08.491"/>
    <p1510:client id="{44E6202E-A7C4-D5E7-E0FC-2B2428B451A7}" v="6" dt="2025-09-09T06:40:16.358"/>
    <p1510:client id="{56BD12F0-EB34-B1D7-D4AA-059877AA74E6}" v="258" dt="2025-09-09T11:28:47.704"/>
    <p1510:client id="{5C42C96A-A61F-282A-A342-02DE58E02658}" v="763" dt="2025-09-09T09:32:33.425"/>
    <p1510:client id="{5D635C18-CD76-62B6-116A-F6CD2234D488}" v="6" dt="2025-09-09T11:29:34.495"/>
    <p1510:client id="{7D3BC119-C312-1E02-11F4-9646653AB174}" v="1207" dt="2025-09-09T09:45:47.150"/>
    <p1510:client id="{8A6F84AE-362D-EF78-2003-49EFC8E75CE2}" v="15" dt="2025-09-09T07:11:43.684"/>
    <p1510:client id="{AD5DF507-985D-0B4F-B719-5FE93F50BCC4}" v="187" dt="2025-09-09T11:29:50.114"/>
    <p1510:client id="{BC40B79C-9BED-430D-AE67-A52D5DE6C877}" v="5920" dt="2025-09-09T11:14:32.547"/>
    <p1510:client id="{C51A80E4-C5C4-1829-FDAE-1FDEE31061D5}" v="470" dt="2025-09-09T07:10:12.554"/>
    <p1510:client id="{F113B343-8161-4013-CDFB-DBA686D5E1F0}" v="9" dt="2025-09-09T08:00:17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orient="horz" pos="715"/>
        <p:guide orient="horz" pos="2798"/>
        <p:guide orient="horz" pos="2743"/>
        <p:guide orient="horz" pos="3111"/>
        <p:guide orient="horz" pos="665"/>
        <p:guide orient="horz" pos="1862"/>
        <p:guide orient="horz" pos="1301"/>
        <p:guide orient="horz" pos="1395"/>
        <p:guide orient="horz" pos="3044"/>
        <p:guide orient="horz" pos="2876"/>
        <p:guide orient="horz" pos="593"/>
        <p:guide pos="2880"/>
        <p:guide pos="257"/>
        <p:guide pos="5515"/>
        <p:guide pos="5188"/>
        <p:guide pos="3353"/>
        <p:guide pos="4805"/>
        <p:guide pos="1436"/>
        <p:guide pos="794"/>
        <p:guide pos="532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y LALE" userId="S::ny.lale@imt-atlantique.net::15bca13e-8411-41da-850c-90ddba553ae4" providerId="AD" clId="Web-{1C7444D9-AC24-0A36-CF5A-5BD31D029124}"/>
    <pc:docChg chg="modSld">
      <pc:chgData name="Ny LALE" userId="S::ny.lale@imt-atlantique.net::15bca13e-8411-41da-850c-90ddba553ae4" providerId="AD" clId="Web-{1C7444D9-AC24-0A36-CF5A-5BD31D029124}" dt="2025-09-09T09:35:55.222" v="2" actId="20577"/>
      <pc:docMkLst>
        <pc:docMk/>
      </pc:docMkLst>
      <pc:sldChg chg="modSp">
        <pc:chgData name="Ny LALE" userId="S::ny.lale@imt-atlantique.net::15bca13e-8411-41da-850c-90ddba553ae4" providerId="AD" clId="Web-{1C7444D9-AC24-0A36-CF5A-5BD31D029124}" dt="2025-09-09T09:34:24.418" v="1" actId="20577"/>
        <pc:sldMkLst>
          <pc:docMk/>
          <pc:sldMk cId="961927095" sldId="323"/>
        </pc:sldMkLst>
        <pc:spChg chg="mod">
          <ac:chgData name="Ny LALE" userId="S::ny.lale@imt-atlantique.net::15bca13e-8411-41da-850c-90ddba553ae4" providerId="AD" clId="Web-{1C7444D9-AC24-0A36-CF5A-5BD31D029124}" dt="2025-09-09T09:34:24.418" v="1" actId="20577"/>
          <ac:spMkLst>
            <pc:docMk/>
            <pc:sldMk cId="961927095" sldId="323"/>
            <ac:spMk id="2" creationId="{0314D5D4-21AE-EF2B-705A-FA2203202A32}"/>
          </ac:spMkLst>
        </pc:spChg>
      </pc:sldChg>
      <pc:sldChg chg="modSp">
        <pc:chgData name="Ny LALE" userId="S::ny.lale@imt-atlantique.net::15bca13e-8411-41da-850c-90ddba553ae4" providerId="AD" clId="Web-{1C7444D9-AC24-0A36-CF5A-5BD31D029124}" dt="2025-09-09T09:35:55.222" v="2" actId="20577"/>
        <pc:sldMkLst>
          <pc:docMk/>
          <pc:sldMk cId="909344856" sldId="337"/>
        </pc:sldMkLst>
        <pc:spChg chg="mod">
          <ac:chgData name="Ny LALE" userId="S::ny.lale@imt-atlantique.net::15bca13e-8411-41da-850c-90ddba553ae4" providerId="AD" clId="Web-{1C7444D9-AC24-0A36-CF5A-5BD31D029124}" dt="2025-09-09T09:35:55.222" v="2" actId="20577"/>
          <ac:spMkLst>
            <pc:docMk/>
            <pc:sldMk cId="909344856" sldId="337"/>
            <ac:spMk id="2" creationId="{C7CCCE50-927D-4121-A6B6-CF98229D4318}"/>
          </ac:spMkLst>
        </pc:spChg>
      </pc:sldChg>
    </pc:docChg>
  </pc:docChgLst>
  <pc:docChgLst>
    <pc:chgData name="Paul FERRON" userId="5ff2e37b-888b-404c-90a4-7a6bea09dbee" providerId="ADAL" clId="{406D1CF6-9CE8-5155-B7EF-7A335892B4C2}"/>
    <pc:docChg chg="undo custSel addSld delSld modSld modSection">
      <pc:chgData name="Paul FERRON" userId="5ff2e37b-888b-404c-90a4-7a6bea09dbee" providerId="ADAL" clId="{406D1CF6-9CE8-5155-B7EF-7A335892B4C2}" dt="2025-09-09T11:21:36.260" v="4558"/>
      <pc:docMkLst>
        <pc:docMk/>
      </pc:docMkLst>
      <pc:sldChg chg="modTransition">
        <pc:chgData name="Paul FERRON" userId="5ff2e37b-888b-404c-90a4-7a6bea09dbee" providerId="ADAL" clId="{406D1CF6-9CE8-5155-B7EF-7A335892B4C2}" dt="2025-09-09T07:51:43.044" v="2601"/>
        <pc:sldMkLst>
          <pc:docMk/>
          <pc:sldMk cId="1537920215" sldId="284"/>
        </pc:sldMkLst>
      </pc:sldChg>
      <pc:sldChg chg="modSp mod modTransition modNotesTx">
        <pc:chgData name="Paul FERRON" userId="5ff2e37b-888b-404c-90a4-7a6bea09dbee" providerId="ADAL" clId="{406D1CF6-9CE8-5155-B7EF-7A335892B4C2}" dt="2025-09-09T11:21:36.260" v="4558"/>
        <pc:sldMkLst>
          <pc:docMk/>
          <pc:sldMk cId="597107050" sldId="291"/>
        </pc:sldMkLst>
        <pc:spChg chg="mod">
          <ac:chgData name="Paul FERRON" userId="5ff2e37b-888b-404c-90a4-7a6bea09dbee" providerId="ADAL" clId="{406D1CF6-9CE8-5155-B7EF-7A335892B4C2}" dt="2025-09-09T11:21:36.260" v="4558"/>
          <ac:spMkLst>
            <pc:docMk/>
            <pc:sldMk cId="597107050" sldId="291"/>
            <ac:spMk id="2" creationId="{00000000-0000-0000-0000-000000000000}"/>
          </ac:spMkLst>
        </pc:spChg>
      </pc:sldChg>
      <pc:sldChg chg="addSp delSp modSp mod modTransition modNotesTx">
        <pc:chgData name="Paul FERRON" userId="5ff2e37b-888b-404c-90a4-7a6bea09dbee" providerId="ADAL" clId="{406D1CF6-9CE8-5155-B7EF-7A335892B4C2}" dt="2025-09-09T11:17:57.911" v="4541" actId="20577"/>
        <pc:sldMkLst>
          <pc:docMk/>
          <pc:sldMk cId="3847574523" sldId="312"/>
        </pc:sldMkLst>
        <pc:spChg chg="mod">
          <ac:chgData name="Paul FERRON" userId="5ff2e37b-888b-404c-90a4-7a6bea09dbee" providerId="ADAL" clId="{406D1CF6-9CE8-5155-B7EF-7A335892B4C2}" dt="2025-09-09T09:32:45.615" v="3627" actId="20577"/>
          <ac:spMkLst>
            <pc:docMk/>
            <pc:sldMk cId="3847574523" sldId="312"/>
            <ac:spMk id="2" creationId="{568EC582-22C3-F244-9212-F8C589D0F255}"/>
          </ac:spMkLst>
        </pc:spChg>
        <pc:spChg chg="mod">
          <ac:chgData name="Paul FERRON" userId="5ff2e37b-888b-404c-90a4-7a6bea09dbee" providerId="ADAL" clId="{406D1CF6-9CE8-5155-B7EF-7A335892B4C2}" dt="2025-09-09T09:31:26.145" v="3618"/>
          <ac:spMkLst>
            <pc:docMk/>
            <pc:sldMk cId="3847574523" sldId="312"/>
            <ac:spMk id="3" creationId="{202A44B1-6E45-890F-AD77-0C1BD06AF3AE}"/>
          </ac:spMkLst>
        </pc:spChg>
        <pc:spChg chg="add mod">
          <ac:chgData name="Paul FERRON" userId="5ff2e37b-888b-404c-90a4-7a6bea09dbee" providerId="ADAL" clId="{406D1CF6-9CE8-5155-B7EF-7A335892B4C2}" dt="2025-09-09T06:27:34.435" v="2159" actId="14100"/>
          <ac:spMkLst>
            <pc:docMk/>
            <pc:sldMk cId="3847574523" sldId="312"/>
            <ac:spMk id="4" creationId="{F7FB9931-C9BF-2BF6-767A-A1BCB96B34B6}"/>
          </ac:spMkLst>
        </pc:spChg>
        <pc:spChg chg="add del mod">
          <ac:chgData name="Paul FERRON" userId="5ff2e37b-888b-404c-90a4-7a6bea09dbee" providerId="ADAL" clId="{406D1CF6-9CE8-5155-B7EF-7A335892B4C2}" dt="2025-09-08T13:40:19.782" v="407" actId="478"/>
          <ac:spMkLst>
            <pc:docMk/>
            <pc:sldMk cId="3847574523" sldId="312"/>
            <ac:spMk id="7" creationId="{23F57662-F0B2-4B78-ADE5-EA193DB760E9}"/>
          </ac:spMkLst>
        </pc:spChg>
        <pc:spChg chg="add mod">
          <ac:chgData name="Paul FERRON" userId="5ff2e37b-888b-404c-90a4-7a6bea09dbee" providerId="ADAL" clId="{406D1CF6-9CE8-5155-B7EF-7A335892B4C2}" dt="2025-09-09T06:28:19.750" v="2179" actId="1076"/>
          <ac:spMkLst>
            <pc:docMk/>
            <pc:sldMk cId="3847574523" sldId="312"/>
            <ac:spMk id="7" creationId="{FEF39698-B284-3936-4D17-1EC62CB5C342}"/>
          </ac:spMkLst>
        </pc:spChg>
        <pc:spChg chg="add mod">
          <ac:chgData name="Paul FERRON" userId="5ff2e37b-888b-404c-90a4-7a6bea09dbee" providerId="ADAL" clId="{406D1CF6-9CE8-5155-B7EF-7A335892B4C2}" dt="2025-09-09T06:26:37.285" v="2150" actId="20577"/>
          <ac:spMkLst>
            <pc:docMk/>
            <pc:sldMk cId="3847574523" sldId="312"/>
            <ac:spMk id="8" creationId="{02135FB3-4FF7-9D3B-B9E6-EC2132A17B9F}"/>
          </ac:spMkLst>
        </pc:spChg>
        <pc:spChg chg="add mod">
          <ac:chgData name="Paul FERRON" userId="5ff2e37b-888b-404c-90a4-7a6bea09dbee" providerId="ADAL" clId="{406D1CF6-9CE8-5155-B7EF-7A335892B4C2}" dt="2025-09-08T13:40:28.352" v="410" actId="164"/>
          <ac:spMkLst>
            <pc:docMk/>
            <pc:sldMk cId="3847574523" sldId="312"/>
            <ac:spMk id="9" creationId="{3E85A377-6AAE-2C8F-7D78-D53535202169}"/>
          </ac:spMkLst>
        </pc:spChg>
        <pc:spChg chg="add mod">
          <ac:chgData name="Paul FERRON" userId="5ff2e37b-888b-404c-90a4-7a6bea09dbee" providerId="ADAL" clId="{406D1CF6-9CE8-5155-B7EF-7A335892B4C2}" dt="2025-09-09T06:28:23.129" v="2180" actId="1076"/>
          <ac:spMkLst>
            <pc:docMk/>
            <pc:sldMk cId="3847574523" sldId="312"/>
            <ac:spMk id="9" creationId="{9FD53ED9-EC30-3AE0-CEF5-51018AECF723}"/>
          </ac:spMkLst>
        </pc:spChg>
        <pc:spChg chg="add mod">
          <ac:chgData name="Paul FERRON" userId="5ff2e37b-888b-404c-90a4-7a6bea09dbee" providerId="ADAL" clId="{406D1CF6-9CE8-5155-B7EF-7A335892B4C2}" dt="2025-09-08T13:40:28.352" v="410" actId="164"/>
          <ac:spMkLst>
            <pc:docMk/>
            <pc:sldMk cId="3847574523" sldId="312"/>
            <ac:spMk id="11" creationId="{5FF40B34-80A6-6F57-F62B-F3F541B97B46}"/>
          </ac:spMkLst>
        </pc:spChg>
        <pc:spChg chg="mod">
          <ac:chgData name="Paul FERRON" userId="5ff2e37b-888b-404c-90a4-7a6bea09dbee" providerId="ADAL" clId="{406D1CF6-9CE8-5155-B7EF-7A335892B4C2}" dt="2025-09-08T13:40:26.546" v="409" actId="164"/>
          <ac:spMkLst>
            <pc:docMk/>
            <pc:sldMk cId="3847574523" sldId="312"/>
            <ac:spMk id="12" creationId="{40BC47D8-4B6D-8137-84B7-364471582195}"/>
          </ac:spMkLst>
        </pc:spChg>
        <pc:spChg chg="mod">
          <ac:chgData name="Paul FERRON" userId="5ff2e37b-888b-404c-90a4-7a6bea09dbee" providerId="ADAL" clId="{406D1CF6-9CE8-5155-B7EF-7A335892B4C2}" dt="2025-09-08T13:40:26.546" v="409" actId="164"/>
          <ac:spMkLst>
            <pc:docMk/>
            <pc:sldMk cId="3847574523" sldId="312"/>
            <ac:spMk id="13" creationId="{F64E0DDA-02B0-68A1-A8B2-05995DF1D29A}"/>
          </ac:spMkLst>
        </pc:spChg>
        <pc:spChg chg="add mod">
          <ac:chgData name="Paul FERRON" userId="5ff2e37b-888b-404c-90a4-7a6bea09dbee" providerId="ADAL" clId="{406D1CF6-9CE8-5155-B7EF-7A335892B4C2}" dt="2025-09-08T13:40:28.352" v="410" actId="164"/>
          <ac:spMkLst>
            <pc:docMk/>
            <pc:sldMk cId="3847574523" sldId="312"/>
            <ac:spMk id="14" creationId="{E9FD0EDF-451A-BFAC-55DE-4F839B1CBAF9}"/>
          </ac:spMkLst>
        </pc:spChg>
        <pc:spChg chg="mod">
          <ac:chgData name="Paul FERRON" userId="5ff2e37b-888b-404c-90a4-7a6bea09dbee" providerId="ADAL" clId="{406D1CF6-9CE8-5155-B7EF-7A335892B4C2}" dt="2025-09-08T13:40:26.546" v="409" actId="164"/>
          <ac:spMkLst>
            <pc:docMk/>
            <pc:sldMk cId="3847574523" sldId="312"/>
            <ac:spMk id="16" creationId="{A6C17543-59F0-648D-D98F-C9957450C7EC}"/>
          </ac:spMkLst>
        </pc:spChg>
        <pc:spChg chg="add mod">
          <ac:chgData name="Paul FERRON" userId="5ff2e37b-888b-404c-90a4-7a6bea09dbee" providerId="ADAL" clId="{406D1CF6-9CE8-5155-B7EF-7A335892B4C2}" dt="2025-09-08T13:40:28.352" v="410" actId="164"/>
          <ac:spMkLst>
            <pc:docMk/>
            <pc:sldMk cId="3847574523" sldId="312"/>
            <ac:spMk id="17" creationId="{D8342A4C-BC88-A394-92B9-EE6A501358B4}"/>
          </ac:spMkLst>
        </pc:spChg>
        <pc:spChg chg="mod">
          <ac:chgData name="Paul FERRON" userId="5ff2e37b-888b-404c-90a4-7a6bea09dbee" providerId="ADAL" clId="{406D1CF6-9CE8-5155-B7EF-7A335892B4C2}" dt="2025-09-08T13:40:28.352" v="410" actId="164"/>
          <ac:spMkLst>
            <pc:docMk/>
            <pc:sldMk cId="3847574523" sldId="312"/>
            <ac:spMk id="19" creationId="{C14825C6-8A53-8325-67D0-5050CBCAD5BA}"/>
          </ac:spMkLst>
        </pc:spChg>
        <pc:spChg chg="mod">
          <ac:chgData name="Paul FERRON" userId="5ff2e37b-888b-404c-90a4-7a6bea09dbee" providerId="ADAL" clId="{406D1CF6-9CE8-5155-B7EF-7A335892B4C2}" dt="2025-09-08T13:40:21.479" v="408"/>
          <ac:spMkLst>
            <pc:docMk/>
            <pc:sldMk cId="3847574523" sldId="312"/>
            <ac:spMk id="20" creationId="{99300C2B-D36F-3399-9FD8-E7899EF0A8C9}"/>
          </ac:spMkLst>
        </pc:spChg>
        <pc:spChg chg="mod">
          <ac:chgData name="Paul FERRON" userId="5ff2e37b-888b-404c-90a4-7a6bea09dbee" providerId="ADAL" clId="{406D1CF6-9CE8-5155-B7EF-7A335892B4C2}" dt="2025-09-08T13:40:28.352" v="410" actId="164"/>
          <ac:spMkLst>
            <pc:docMk/>
            <pc:sldMk cId="3847574523" sldId="312"/>
            <ac:spMk id="22" creationId="{6C756968-0E12-19D2-C4BB-601863B672C8}"/>
          </ac:spMkLst>
        </pc:spChg>
        <pc:spChg chg="mod">
          <ac:chgData name="Paul FERRON" userId="5ff2e37b-888b-404c-90a4-7a6bea09dbee" providerId="ADAL" clId="{406D1CF6-9CE8-5155-B7EF-7A335892B4C2}" dt="2025-09-08T13:40:28.352" v="410" actId="164"/>
          <ac:spMkLst>
            <pc:docMk/>
            <pc:sldMk cId="3847574523" sldId="312"/>
            <ac:spMk id="24" creationId="{7D98D43C-ACF9-EB8B-624D-13C526589A2C}"/>
          </ac:spMkLst>
        </pc:spChg>
        <pc:spChg chg="mod">
          <ac:chgData name="Paul FERRON" userId="5ff2e37b-888b-404c-90a4-7a6bea09dbee" providerId="ADAL" clId="{406D1CF6-9CE8-5155-B7EF-7A335892B4C2}" dt="2025-09-08T13:40:28.352" v="410" actId="164"/>
          <ac:spMkLst>
            <pc:docMk/>
            <pc:sldMk cId="3847574523" sldId="312"/>
            <ac:spMk id="26" creationId="{4374861B-B2ED-3DA6-4ABF-DAD685F3682E}"/>
          </ac:spMkLst>
        </pc:spChg>
        <pc:spChg chg="mod">
          <ac:chgData name="Paul FERRON" userId="5ff2e37b-888b-404c-90a4-7a6bea09dbee" providerId="ADAL" clId="{406D1CF6-9CE8-5155-B7EF-7A335892B4C2}" dt="2025-09-08T13:40:28.352" v="410" actId="164"/>
          <ac:spMkLst>
            <pc:docMk/>
            <pc:sldMk cId="3847574523" sldId="312"/>
            <ac:spMk id="27" creationId="{CD9E8E61-A7CE-5D4F-3D98-4561ED705C67}"/>
          </ac:spMkLst>
        </pc:spChg>
        <pc:spChg chg="mod">
          <ac:chgData name="Paul FERRON" userId="5ff2e37b-888b-404c-90a4-7a6bea09dbee" providerId="ADAL" clId="{406D1CF6-9CE8-5155-B7EF-7A335892B4C2}" dt="2025-09-08T13:40:26.546" v="409" actId="164"/>
          <ac:spMkLst>
            <pc:docMk/>
            <pc:sldMk cId="3847574523" sldId="312"/>
            <ac:spMk id="28" creationId="{D4CA05D9-8330-7637-389E-5E2F6ABA00B1}"/>
          </ac:spMkLst>
        </pc:spChg>
        <pc:spChg chg="add mod">
          <ac:chgData name="Paul FERRON" userId="5ff2e37b-888b-404c-90a4-7a6bea09dbee" providerId="ADAL" clId="{406D1CF6-9CE8-5155-B7EF-7A335892B4C2}" dt="2025-09-08T13:40:28.352" v="410" actId="164"/>
          <ac:spMkLst>
            <pc:docMk/>
            <pc:sldMk cId="3847574523" sldId="312"/>
            <ac:spMk id="30" creationId="{392B162C-F184-C4CE-A1CA-1676939CE104}"/>
          </ac:spMkLst>
        </pc:spChg>
        <pc:spChg chg="mod">
          <ac:chgData name="Paul FERRON" userId="5ff2e37b-888b-404c-90a4-7a6bea09dbee" providerId="ADAL" clId="{406D1CF6-9CE8-5155-B7EF-7A335892B4C2}" dt="2025-09-08T13:40:45.712" v="411"/>
          <ac:spMkLst>
            <pc:docMk/>
            <pc:sldMk cId="3847574523" sldId="312"/>
            <ac:spMk id="35" creationId="{4DA0A3B5-96C3-BB4F-EB7F-844F85A44942}"/>
          </ac:spMkLst>
        </pc:spChg>
        <pc:spChg chg="mod">
          <ac:chgData name="Paul FERRON" userId="5ff2e37b-888b-404c-90a4-7a6bea09dbee" providerId="ADAL" clId="{406D1CF6-9CE8-5155-B7EF-7A335892B4C2}" dt="2025-09-08T13:40:45.712" v="411"/>
          <ac:spMkLst>
            <pc:docMk/>
            <pc:sldMk cId="3847574523" sldId="312"/>
            <ac:spMk id="38" creationId="{BA117CD9-7A4D-A7B4-9840-D5EECB84361A}"/>
          </ac:spMkLst>
        </pc:spChg>
        <pc:spChg chg="mod">
          <ac:chgData name="Paul FERRON" userId="5ff2e37b-888b-404c-90a4-7a6bea09dbee" providerId="ADAL" clId="{406D1CF6-9CE8-5155-B7EF-7A335892B4C2}" dt="2025-09-08T13:40:45.712" v="411"/>
          <ac:spMkLst>
            <pc:docMk/>
            <pc:sldMk cId="3847574523" sldId="312"/>
            <ac:spMk id="39" creationId="{9B3AC4FA-539F-8BAB-2229-9D0146240D17}"/>
          </ac:spMkLst>
        </pc:spChg>
        <pc:spChg chg="mod">
          <ac:chgData name="Paul FERRON" userId="5ff2e37b-888b-404c-90a4-7a6bea09dbee" providerId="ADAL" clId="{406D1CF6-9CE8-5155-B7EF-7A335892B4C2}" dt="2025-09-08T13:40:45.712" v="411"/>
          <ac:spMkLst>
            <pc:docMk/>
            <pc:sldMk cId="3847574523" sldId="312"/>
            <ac:spMk id="40" creationId="{5F2962CA-A8C3-6CA3-DAEA-F2DB2BCF7C39}"/>
          </ac:spMkLst>
        </pc:spChg>
        <pc:spChg chg="mod">
          <ac:chgData name="Paul FERRON" userId="5ff2e37b-888b-404c-90a4-7a6bea09dbee" providerId="ADAL" clId="{406D1CF6-9CE8-5155-B7EF-7A335892B4C2}" dt="2025-09-08T13:40:45.712" v="411"/>
          <ac:spMkLst>
            <pc:docMk/>
            <pc:sldMk cId="3847574523" sldId="312"/>
            <ac:spMk id="41" creationId="{FD8B093A-042A-D96A-3468-D3F33D146B66}"/>
          </ac:spMkLst>
        </pc:spChg>
        <pc:spChg chg="mod">
          <ac:chgData name="Paul FERRON" userId="5ff2e37b-888b-404c-90a4-7a6bea09dbee" providerId="ADAL" clId="{406D1CF6-9CE8-5155-B7EF-7A335892B4C2}" dt="2025-09-08T13:40:45.712" v="411"/>
          <ac:spMkLst>
            <pc:docMk/>
            <pc:sldMk cId="3847574523" sldId="312"/>
            <ac:spMk id="44" creationId="{13EB0F90-0F43-EC09-FA25-A57CB35F59C8}"/>
          </ac:spMkLst>
        </pc:spChg>
        <pc:spChg chg="mod">
          <ac:chgData name="Paul FERRON" userId="5ff2e37b-888b-404c-90a4-7a6bea09dbee" providerId="ADAL" clId="{406D1CF6-9CE8-5155-B7EF-7A335892B4C2}" dt="2025-09-08T13:40:45.712" v="411"/>
          <ac:spMkLst>
            <pc:docMk/>
            <pc:sldMk cId="3847574523" sldId="312"/>
            <ac:spMk id="46" creationId="{E9E3E078-8176-F11F-7016-0A23C3D75FC5}"/>
          </ac:spMkLst>
        </pc:spChg>
        <pc:spChg chg="mod">
          <ac:chgData name="Paul FERRON" userId="5ff2e37b-888b-404c-90a4-7a6bea09dbee" providerId="ADAL" clId="{406D1CF6-9CE8-5155-B7EF-7A335892B4C2}" dt="2025-09-08T13:40:45.712" v="411"/>
          <ac:spMkLst>
            <pc:docMk/>
            <pc:sldMk cId="3847574523" sldId="312"/>
            <ac:spMk id="48" creationId="{EE108E59-0B6B-9E7F-F74B-72DD1E2BA87C}"/>
          </ac:spMkLst>
        </pc:spChg>
        <pc:spChg chg="mod">
          <ac:chgData name="Paul FERRON" userId="5ff2e37b-888b-404c-90a4-7a6bea09dbee" providerId="ADAL" clId="{406D1CF6-9CE8-5155-B7EF-7A335892B4C2}" dt="2025-09-08T13:40:45.712" v="411"/>
          <ac:spMkLst>
            <pc:docMk/>
            <pc:sldMk cId="3847574523" sldId="312"/>
            <ac:spMk id="52" creationId="{BE23D1DE-19D2-6035-8858-A1126ABE1954}"/>
          </ac:spMkLst>
        </pc:spChg>
        <pc:spChg chg="mod">
          <ac:chgData name="Paul FERRON" userId="5ff2e37b-888b-404c-90a4-7a6bea09dbee" providerId="ADAL" clId="{406D1CF6-9CE8-5155-B7EF-7A335892B4C2}" dt="2025-09-08T13:40:45.712" v="411"/>
          <ac:spMkLst>
            <pc:docMk/>
            <pc:sldMk cId="3847574523" sldId="312"/>
            <ac:spMk id="53" creationId="{94147225-883A-3913-DD1C-29D61EB35DFB}"/>
          </ac:spMkLst>
        </pc:spChg>
        <pc:spChg chg="mod topLvl">
          <ac:chgData name="Paul FERRON" userId="5ff2e37b-888b-404c-90a4-7a6bea09dbee" providerId="ADAL" clId="{406D1CF6-9CE8-5155-B7EF-7A335892B4C2}" dt="2025-09-08T13:51:23.804" v="1097" actId="20577"/>
          <ac:spMkLst>
            <pc:docMk/>
            <pc:sldMk cId="3847574523" sldId="312"/>
            <ac:spMk id="57" creationId="{ABE5547B-3E65-D975-B492-D34AC02ED263}"/>
          </ac:spMkLst>
        </pc:spChg>
        <pc:spChg chg="mod">
          <ac:chgData name="Paul FERRON" userId="5ff2e37b-888b-404c-90a4-7a6bea09dbee" providerId="ADAL" clId="{406D1CF6-9CE8-5155-B7EF-7A335892B4C2}" dt="2025-09-08T13:51:40.359" v="1102" actId="20577"/>
          <ac:spMkLst>
            <pc:docMk/>
            <pc:sldMk cId="3847574523" sldId="312"/>
            <ac:spMk id="58" creationId="{7B20EDEC-E4CA-F188-2BE8-BC49D5B61C38}"/>
          </ac:spMkLst>
        </pc:spChg>
        <pc:spChg chg="mod topLvl">
          <ac:chgData name="Paul FERRON" userId="5ff2e37b-888b-404c-90a4-7a6bea09dbee" providerId="ADAL" clId="{406D1CF6-9CE8-5155-B7EF-7A335892B4C2}" dt="2025-09-08T13:52:12.075" v="1108" actId="20577"/>
          <ac:spMkLst>
            <pc:docMk/>
            <pc:sldMk cId="3847574523" sldId="312"/>
            <ac:spMk id="59" creationId="{F5A37E76-703E-D29A-585E-2B2C19BD2F6D}"/>
          </ac:spMkLst>
        </pc:spChg>
        <pc:spChg chg="mod topLvl">
          <ac:chgData name="Paul FERRON" userId="5ff2e37b-888b-404c-90a4-7a6bea09dbee" providerId="ADAL" clId="{406D1CF6-9CE8-5155-B7EF-7A335892B4C2}" dt="2025-09-09T06:26:52.800" v="2152" actId="20577"/>
          <ac:spMkLst>
            <pc:docMk/>
            <pc:sldMk cId="3847574523" sldId="312"/>
            <ac:spMk id="60" creationId="{B7E1A616-644D-ADAB-192C-534145A23084}"/>
          </ac:spMkLst>
        </pc:spChg>
        <pc:spChg chg="mod topLvl">
          <ac:chgData name="Paul FERRON" userId="5ff2e37b-888b-404c-90a4-7a6bea09dbee" providerId="ADAL" clId="{406D1CF6-9CE8-5155-B7EF-7A335892B4C2}" dt="2025-09-08T13:52:07.105" v="1106" actId="20577"/>
          <ac:spMkLst>
            <pc:docMk/>
            <pc:sldMk cId="3847574523" sldId="312"/>
            <ac:spMk id="61" creationId="{E1CF6D80-9A26-46F7-2C58-B03487D37681}"/>
          </ac:spMkLst>
        </pc:spChg>
        <pc:spChg chg="mod">
          <ac:chgData name="Paul FERRON" userId="5ff2e37b-888b-404c-90a4-7a6bea09dbee" providerId="ADAL" clId="{406D1CF6-9CE8-5155-B7EF-7A335892B4C2}" dt="2025-09-08T13:44:11.635" v="703" actId="20577"/>
          <ac:spMkLst>
            <pc:docMk/>
            <pc:sldMk cId="3847574523" sldId="312"/>
            <ac:spMk id="62" creationId="{06301DEF-78E2-673B-5DAD-9661ED6A10C6}"/>
          </ac:spMkLst>
        </pc:spChg>
        <pc:spChg chg="del">
          <ac:chgData name="Paul FERRON" userId="5ff2e37b-888b-404c-90a4-7a6bea09dbee" providerId="ADAL" clId="{406D1CF6-9CE8-5155-B7EF-7A335892B4C2}" dt="2025-09-08T13:44:13.404" v="704" actId="478"/>
          <ac:spMkLst>
            <pc:docMk/>
            <pc:sldMk cId="3847574523" sldId="312"/>
            <ac:spMk id="63" creationId="{9573EF1F-4D6F-3983-CB3F-5F70CC74AA95}"/>
          </ac:spMkLst>
        </pc:spChg>
        <pc:spChg chg="mod topLvl">
          <ac:chgData name="Paul FERRON" userId="5ff2e37b-888b-404c-90a4-7a6bea09dbee" providerId="ADAL" clId="{406D1CF6-9CE8-5155-B7EF-7A335892B4C2}" dt="2025-09-08T13:45:16.417" v="728" actId="165"/>
          <ac:spMkLst>
            <pc:docMk/>
            <pc:sldMk cId="3847574523" sldId="312"/>
            <ac:spMk id="64" creationId="{B5A651BB-F69D-5F53-B81E-2917F9BF09D0}"/>
          </ac:spMkLst>
        </pc:spChg>
        <pc:spChg chg="del">
          <ac:chgData name="Paul FERRON" userId="5ff2e37b-888b-404c-90a4-7a6bea09dbee" providerId="ADAL" clId="{406D1CF6-9CE8-5155-B7EF-7A335892B4C2}" dt="2025-09-08T13:44:08.210" v="700" actId="478"/>
          <ac:spMkLst>
            <pc:docMk/>
            <pc:sldMk cId="3847574523" sldId="312"/>
            <ac:spMk id="65" creationId="{DC517715-AF5A-9CDC-7E1A-9B6925A7305C}"/>
          </ac:spMkLst>
        </pc:spChg>
        <pc:spChg chg="mod topLvl">
          <ac:chgData name="Paul FERRON" userId="5ff2e37b-888b-404c-90a4-7a6bea09dbee" providerId="ADAL" clId="{406D1CF6-9CE8-5155-B7EF-7A335892B4C2}" dt="2025-09-08T13:47:47.895" v="1086" actId="20577"/>
          <ac:spMkLst>
            <pc:docMk/>
            <pc:sldMk cId="3847574523" sldId="312"/>
            <ac:spMk id="71" creationId="{2E3A5855-F85F-5FC2-911B-E2E3D13C4187}"/>
          </ac:spMkLst>
        </pc:spChg>
        <pc:spChg chg="mod topLvl">
          <ac:chgData name="Paul FERRON" userId="5ff2e37b-888b-404c-90a4-7a6bea09dbee" providerId="ADAL" clId="{406D1CF6-9CE8-5155-B7EF-7A335892B4C2}" dt="2025-09-08T13:46:59.627" v="1035" actId="20577"/>
          <ac:spMkLst>
            <pc:docMk/>
            <pc:sldMk cId="3847574523" sldId="312"/>
            <ac:spMk id="72" creationId="{A7D4DAFD-166B-62EF-FD9B-98CE7AF8E856}"/>
          </ac:spMkLst>
        </pc:spChg>
        <pc:spChg chg="mod">
          <ac:chgData name="Paul FERRON" userId="5ff2e37b-888b-404c-90a4-7a6bea09dbee" providerId="ADAL" clId="{406D1CF6-9CE8-5155-B7EF-7A335892B4C2}" dt="2025-09-08T13:49:05.154" v="1089" actId="1076"/>
          <ac:spMkLst>
            <pc:docMk/>
            <pc:sldMk cId="3847574523" sldId="312"/>
            <ac:spMk id="73" creationId="{C8DBB7F9-8DDB-8E5D-1D1C-F24CFB49AC02}"/>
          </ac:spMkLst>
        </pc:spChg>
        <pc:spChg chg="mod">
          <ac:chgData name="Paul FERRON" userId="5ff2e37b-888b-404c-90a4-7a6bea09dbee" providerId="ADAL" clId="{406D1CF6-9CE8-5155-B7EF-7A335892B4C2}" dt="2025-09-08T13:49:05.154" v="1089" actId="1076"/>
          <ac:spMkLst>
            <pc:docMk/>
            <pc:sldMk cId="3847574523" sldId="312"/>
            <ac:spMk id="74" creationId="{EA416E42-766B-9762-E642-C4005342FD24}"/>
          </ac:spMkLst>
        </pc:spChg>
        <pc:spChg chg="mod">
          <ac:chgData name="Paul FERRON" userId="5ff2e37b-888b-404c-90a4-7a6bea09dbee" providerId="ADAL" clId="{406D1CF6-9CE8-5155-B7EF-7A335892B4C2}" dt="2025-09-08T13:49:02.856" v="1088" actId="1076"/>
          <ac:spMkLst>
            <pc:docMk/>
            <pc:sldMk cId="3847574523" sldId="312"/>
            <ac:spMk id="77" creationId="{62DFB909-2161-D726-5257-24A839B0809E}"/>
          </ac:spMkLst>
        </pc:spChg>
        <pc:spChg chg="mod">
          <ac:chgData name="Paul FERRON" userId="5ff2e37b-888b-404c-90a4-7a6bea09dbee" providerId="ADAL" clId="{406D1CF6-9CE8-5155-B7EF-7A335892B4C2}" dt="2025-09-08T13:49:02.856" v="1088" actId="1076"/>
          <ac:spMkLst>
            <pc:docMk/>
            <pc:sldMk cId="3847574523" sldId="312"/>
            <ac:spMk id="78" creationId="{A8FCF30C-CDBA-D26D-1DD5-1ECB7C3FF813}"/>
          </ac:spMkLst>
        </pc:spChg>
        <pc:grpChg chg="mod">
          <ac:chgData name="Paul FERRON" userId="5ff2e37b-888b-404c-90a4-7a6bea09dbee" providerId="ADAL" clId="{406D1CF6-9CE8-5155-B7EF-7A335892B4C2}" dt="2025-09-08T13:41:40.539" v="430" actId="404"/>
          <ac:grpSpMkLst>
            <pc:docMk/>
            <pc:sldMk cId="3847574523" sldId="312"/>
            <ac:grpSpMk id="56" creationId="{8124932E-479B-CB10-4677-2E1FBBCAF306}"/>
          </ac:grpSpMkLst>
        </pc:grpChg>
        <pc:grpChg chg="mod">
          <ac:chgData name="Paul FERRON" userId="5ff2e37b-888b-404c-90a4-7a6bea09dbee" providerId="ADAL" clId="{406D1CF6-9CE8-5155-B7EF-7A335892B4C2}" dt="2025-09-08T13:49:02.856" v="1088" actId="1076"/>
          <ac:grpSpMkLst>
            <pc:docMk/>
            <pc:sldMk cId="3847574523" sldId="312"/>
            <ac:grpSpMk id="66" creationId="{8B2B5D8C-3257-60C3-4ABA-7FB10938E5E1}"/>
          </ac:grpSpMkLst>
        </pc:grpChg>
        <pc:grpChg chg="del">
          <ac:chgData name="Paul FERRON" userId="5ff2e37b-888b-404c-90a4-7a6bea09dbee" providerId="ADAL" clId="{406D1CF6-9CE8-5155-B7EF-7A335892B4C2}" dt="2025-09-08T13:49:31.079" v="1093" actId="478"/>
          <ac:grpSpMkLst>
            <pc:docMk/>
            <pc:sldMk cId="3847574523" sldId="312"/>
            <ac:grpSpMk id="67" creationId="{00E500B3-CCBC-98EA-F96E-3188DDB90BB4}"/>
          </ac:grpSpMkLst>
        </pc:grpChg>
        <pc:grpChg chg="mod">
          <ac:chgData name="Paul FERRON" userId="5ff2e37b-888b-404c-90a4-7a6bea09dbee" providerId="ADAL" clId="{406D1CF6-9CE8-5155-B7EF-7A335892B4C2}" dt="2025-09-08T13:49:05.154" v="1089" actId="1076"/>
          <ac:grpSpMkLst>
            <pc:docMk/>
            <pc:sldMk cId="3847574523" sldId="312"/>
            <ac:grpSpMk id="69" creationId="{D60612C2-A207-EEBF-99CF-CCBBDFF54036}"/>
          </ac:grpSpMkLst>
        </pc:grpChg>
        <pc:picChg chg="add mod">
          <ac:chgData name="Paul FERRON" userId="5ff2e37b-888b-404c-90a4-7a6bea09dbee" providerId="ADAL" clId="{406D1CF6-9CE8-5155-B7EF-7A335892B4C2}" dt="2025-09-08T13:49:34.912" v="1095" actId="1076"/>
          <ac:picMkLst>
            <pc:docMk/>
            <pc:sldMk cId="3847574523" sldId="312"/>
            <ac:picMk id="80" creationId="{7108E848-1AAD-4E71-C068-B80A99C1FB4F}"/>
          </ac:picMkLst>
        </pc:picChg>
      </pc:sldChg>
      <pc:sldChg chg="modTransition">
        <pc:chgData name="Paul FERRON" userId="5ff2e37b-888b-404c-90a4-7a6bea09dbee" providerId="ADAL" clId="{406D1CF6-9CE8-5155-B7EF-7A335892B4C2}" dt="2025-09-09T07:51:43.044" v="2601"/>
        <pc:sldMkLst>
          <pc:docMk/>
          <pc:sldMk cId="4164000257" sldId="317"/>
        </pc:sldMkLst>
      </pc:sldChg>
      <pc:sldChg chg="addSp delSp modSp add mod modTransition modNotesTx">
        <pc:chgData name="Paul FERRON" userId="5ff2e37b-888b-404c-90a4-7a6bea09dbee" providerId="ADAL" clId="{406D1CF6-9CE8-5155-B7EF-7A335892B4C2}" dt="2025-09-09T08:19:31.511" v="3299" actId="20577"/>
        <pc:sldMkLst>
          <pc:docMk/>
          <pc:sldMk cId="2818628135" sldId="318"/>
        </pc:sldMkLst>
        <pc:spChg chg="mod">
          <ac:chgData name="Paul FERRON" userId="5ff2e37b-888b-404c-90a4-7a6bea09dbee" providerId="ADAL" clId="{406D1CF6-9CE8-5155-B7EF-7A335892B4C2}" dt="2025-09-08T13:27:16.600" v="293"/>
          <ac:spMkLst>
            <pc:docMk/>
            <pc:sldMk cId="2818628135" sldId="318"/>
            <ac:spMk id="2" creationId="{3C94B8EB-C089-BCC8-3AE2-7F2CBDFEF31C}"/>
          </ac:spMkLst>
        </pc:spChg>
        <pc:spChg chg="add del mod">
          <ac:chgData name="Paul FERRON" userId="5ff2e37b-888b-404c-90a4-7a6bea09dbee" providerId="ADAL" clId="{406D1CF6-9CE8-5155-B7EF-7A335892B4C2}" dt="2025-09-08T13:55:41.305" v="1306" actId="478"/>
          <ac:spMkLst>
            <pc:docMk/>
            <pc:sldMk cId="2818628135" sldId="318"/>
            <ac:spMk id="4" creationId="{81C466FA-7E16-1B85-63E6-4E956472254A}"/>
          </ac:spMkLst>
        </pc:spChg>
        <pc:spChg chg="del">
          <ac:chgData name="Paul FERRON" userId="5ff2e37b-888b-404c-90a4-7a6bea09dbee" providerId="ADAL" clId="{406D1CF6-9CE8-5155-B7EF-7A335892B4C2}" dt="2025-09-08T13:54:49.034" v="1301"/>
          <ac:spMkLst>
            <pc:docMk/>
            <pc:sldMk cId="2818628135" sldId="318"/>
            <ac:spMk id="7" creationId="{5B834113-9EAC-1BE1-188B-E3399D898DA7}"/>
          </ac:spMkLst>
        </pc:spChg>
        <pc:spChg chg="del mod">
          <ac:chgData name="Paul FERRON" userId="5ff2e37b-888b-404c-90a4-7a6bea09dbee" providerId="ADAL" clId="{406D1CF6-9CE8-5155-B7EF-7A335892B4C2}" dt="2025-09-08T13:27:30.181" v="298"/>
          <ac:spMkLst>
            <pc:docMk/>
            <pc:sldMk cId="2818628135" sldId="318"/>
            <ac:spMk id="8" creationId="{1F131ACB-0CA5-BCCF-167D-FE975449B1BE}"/>
          </ac:spMkLst>
        </pc:spChg>
        <pc:spChg chg="add mod">
          <ac:chgData name="Paul FERRON" userId="5ff2e37b-888b-404c-90a4-7a6bea09dbee" providerId="ADAL" clId="{406D1CF6-9CE8-5155-B7EF-7A335892B4C2}" dt="2025-09-09T08:03:58.878" v="2860" actId="571"/>
          <ac:spMkLst>
            <pc:docMk/>
            <pc:sldMk cId="2818628135" sldId="318"/>
            <ac:spMk id="8" creationId="{3C5654CA-2A6C-BECC-553B-A94CDA0ACE18}"/>
          </ac:spMkLst>
        </pc:spChg>
        <pc:spChg chg="add mod">
          <ac:chgData name="Paul FERRON" userId="5ff2e37b-888b-404c-90a4-7a6bea09dbee" providerId="ADAL" clId="{406D1CF6-9CE8-5155-B7EF-7A335892B4C2}" dt="2025-09-09T08:03:58.878" v="2860" actId="571"/>
          <ac:spMkLst>
            <pc:docMk/>
            <pc:sldMk cId="2818628135" sldId="318"/>
            <ac:spMk id="9" creationId="{5CE67C8B-FED1-E412-33FD-4DB80F5AFDAC}"/>
          </ac:spMkLst>
        </pc:spChg>
        <pc:spChg chg="add mod">
          <ac:chgData name="Paul FERRON" userId="5ff2e37b-888b-404c-90a4-7a6bea09dbee" providerId="ADAL" clId="{406D1CF6-9CE8-5155-B7EF-7A335892B4C2}" dt="2025-09-08T13:55:44.939" v="1308"/>
          <ac:spMkLst>
            <pc:docMk/>
            <pc:sldMk cId="2818628135" sldId="318"/>
            <ac:spMk id="9" creationId="{BDD517F1-54FE-42C5-BAFE-2D327A91802E}"/>
          </ac:spMkLst>
        </pc:spChg>
        <pc:spChg chg="add mod">
          <ac:chgData name="Paul FERRON" userId="5ff2e37b-888b-404c-90a4-7a6bea09dbee" providerId="ADAL" clId="{406D1CF6-9CE8-5155-B7EF-7A335892B4C2}" dt="2025-09-08T13:55:44.939" v="1308"/>
          <ac:spMkLst>
            <pc:docMk/>
            <pc:sldMk cId="2818628135" sldId="318"/>
            <ac:spMk id="10" creationId="{BE8E2CE7-0BEC-D0A1-9629-B17E881E5A89}"/>
          </ac:spMkLst>
        </pc:spChg>
        <pc:spChg chg="add mod">
          <ac:chgData name="Paul FERRON" userId="5ff2e37b-888b-404c-90a4-7a6bea09dbee" providerId="ADAL" clId="{406D1CF6-9CE8-5155-B7EF-7A335892B4C2}" dt="2025-09-08T13:55:44.939" v="1308"/>
          <ac:spMkLst>
            <pc:docMk/>
            <pc:sldMk cId="2818628135" sldId="318"/>
            <ac:spMk id="11" creationId="{5203E753-085B-E189-8BD0-2904982DA12B}"/>
          </ac:spMkLst>
        </pc:spChg>
        <pc:spChg chg="add mod">
          <ac:chgData name="Paul FERRON" userId="5ff2e37b-888b-404c-90a4-7a6bea09dbee" providerId="ADAL" clId="{406D1CF6-9CE8-5155-B7EF-7A335892B4C2}" dt="2025-09-08T13:55:44.939" v="1308"/>
          <ac:spMkLst>
            <pc:docMk/>
            <pc:sldMk cId="2818628135" sldId="318"/>
            <ac:spMk id="12" creationId="{C0357520-0687-51F4-7220-5925D2429738}"/>
          </ac:spMkLst>
        </pc:spChg>
        <pc:spChg chg="add mod">
          <ac:chgData name="Paul FERRON" userId="5ff2e37b-888b-404c-90a4-7a6bea09dbee" providerId="ADAL" clId="{406D1CF6-9CE8-5155-B7EF-7A335892B4C2}" dt="2025-09-08T13:55:44.939" v="1308"/>
          <ac:spMkLst>
            <pc:docMk/>
            <pc:sldMk cId="2818628135" sldId="318"/>
            <ac:spMk id="13" creationId="{C7282D6E-863B-FBB2-3983-0E2729705AE4}"/>
          </ac:spMkLst>
        </pc:spChg>
        <pc:spChg chg="mod">
          <ac:chgData name="Paul FERRON" userId="5ff2e37b-888b-404c-90a4-7a6bea09dbee" providerId="ADAL" clId="{406D1CF6-9CE8-5155-B7EF-7A335892B4C2}" dt="2025-09-08T13:55:44.939" v="1308"/>
          <ac:spMkLst>
            <pc:docMk/>
            <pc:sldMk cId="2818628135" sldId="318"/>
            <ac:spMk id="17" creationId="{04061E59-40E0-337B-3267-8FFECA42595B}"/>
          </ac:spMkLst>
        </pc:spChg>
        <pc:spChg chg="mod">
          <ac:chgData name="Paul FERRON" userId="5ff2e37b-888b-404c-90a4-7a6bea09dbee" providerId="ADAL" clId="{406D1CF6-9CE8-5155-B7EF-7A335892B4C2}" dt="2025-09-08T13:55:44.939" v="1308"/>
          <ac:spMkLst>
            <pc:docMk/>
            <pc:sldMk cId="2818628135" sldId="318"/>
            <ac:spMk id="18" creationId="{512B6809-E98C-033F-5627-C027EFE79505}"/>
          </ac:spMkLst>
        </pc:spChg>
        <pc:spChg chg="add mod">
          <ac:chgData name="Paul FERRON" userId="5ff2e37b-888b-404c-90a4-7a6bea09dbee" providerId="ADAL" clId="{406D1CF6-9CE8-5155-B7EF-7A335892B4C2}" dt="2025-09-08T13:55:44.939" v="1308"/>
          <ac:spMkLst>
            <pc:docMk/>
            <pc:sldMk cId="2818628135" sldId="318"/>
            <ac:spMk id="19" creationId="{A81D762B-EF6C-1390-060D-113001053518}"/>
          </ac:spMkLst>
        </pc:spChg>
        <pc:spChg chg="add mod">
          <ac:chgData name="Paul FERRON" userId="5ff2e37b-888b-404c-90a4-7a6bea09dbee" providerId="ADAL" clId="{406D1CF6-9CE8-5155-B7EF-7A335892B4C2}" dt="2025-09-08T13:55:50.009" v="1310"/>
          <ac:spMkLst>
            <pc:docMk/>
            <pc:sldMk cId="2818628135" sldId="318"/>
            <ac:spMk id="21" creationId="{6BFCE679-3AFE-729B-78F9-33A2A1C7AA74}"/>
          </ac:spMkLst>
        </pc:spChg>
        <pc:spChg chg="add mod">
          <ac:chgData name="Paul FERRON" userId="5ff2e37b-888b-404c-90a4-7a6bea09dbee" providerId="ADAL" clId="{406D1CF6-9CE8-5155-B7EF-7A335892B4C2}" dt="2025-09-08T13:55:50.009" v="1310"/>
          <ac:spMkLst>
            <pc:docMk/>
            <pc:sldMk cId="2818628135" sldId="318"/>
            <ac:spMk id="22" creationId="{1DBEBB6F-04B0-44C7-956F-6F6E816E47C7}"/>
          </ac:spMkLst>
        </pc:spChg>
        <pc:spChg chg="add mod">
          <ac:chgData name="Paul FERRON" userId="5ff2e37b-888b-404c-90a4-7a6bea09dbee" providerId="ADAL" clId="{406D1CF6-9CE8-5155-B7EF-7A335892B4C2}" dt="2025-09-08T13:55:50.009" v="1310"/>
          <ac:spMkLst>
            <pc:docMk/>
            <pc:sldMk cId="2818628135" sldId="318"/>
            <ac:spMk id="23" creationId="{0E23A117-D893-317C-3E18-F14333178EE0}"/>
          </ac:spMkLst>
        </pc:spChg>
        <pc:spChg chg="add mod">
          <ac:chgData name="Paul FERRON" userId="5ff2e37b-888b-404c-90a4-7a6bea09dbee" providerId="ADAL" clId="{406D1CF6-9CE8-5155-B7EF-7A335892B4C2}" dt="2025-09-08T13:55:50.009" v="1310"/>
          <ac:spMkLst>
            <pc:docMk/>
            <pc:sldMk cId="2818628135" sldId="318"/>
            <ac:spMk id="24" creationId="{3F2AA529-1EDA-4D85-3972-82DE95F42D08}"/>
          </ac:spMkLst>
        </pc:spChg>
        <pc:spChg chg="add mod">
          <ac:chgData name="Paul FERRON" userId="5ff2e37b-888b-404c-90a4-7a6bea09dbee" providerId="ADAL" clId="{406D1CF6-9CE8-5155-B7EF-7A335892B4C2}" dt="2025-09-08T13:55:50.009" v="1310"/>
          <ac:spMkLst>
            <pc:docMk/>
            <pc:sldMk cId="2818628135" sldId="318"/>
            <ac:spMk id="25" creationId="{180A8E80-2B84-1267-062B-B48D1D975E38}"/>
          </ac:spMkLst>
        </pc:spChg>
        <pc:spChg chg="mod">
          <ac:chgData name="Paul FERRON" userId="5ff2e37b-888b-404c-90a4-7a6bea09dbee" providerId="ADAL" clId="{406D1CF6-9CE8-5155-B7EF-7A335892B4C2}" dt="2025-09-08T13:55:50.009" v="1310"/>
          <ac:spMkLst>
            <pc:docMk/>
            <pc:sldMk cId="2818628135" sldId="318"/>
            <ac:spMk id="29" creationId="{CD8787AC-E4D3-5D97-E64D-9259D76ED0A6}"/>
          </ac:spMkLst>
        </pc:spChg>
        <pc:spChg chg="mod">
          <ac:chgData name="Paul FERRON" userId="5ff2e37b-888b-404c-90a4-7a6bea09dbee" providerId="ADAL" clId="{406D1CF6-9CE8-5155-B7EF-7A335892B4C2}" dt="2025-09-08T13:55:50.009" v="1310"/>
          <ac:spMkLst>
            <pc:docMk/>
            <pc:sldMk cId="2818628135" sldId="318"/>
            <ac:spMk id="30" creationId="{5502CEF2-8496-92FF-D32D-07902FDE6888}"/>
          </ac:spMkLst>
        </pc:spChg>
        <pc:spChg chg="add mod">
          <ac:chgData name="Paul FERRON" userId="5ff2e37b-888b-404c-90a4-7a6bea09dbee" providerId="ADAL" clId="{406D1CF6-9CE8-5155-B7EF-7A335892B4C2}" dt="2025-09-08T13:55:50.009" v="1310"/>
          <ac:spMkLst>
            <pc:docMk/>
            <pc:sldMk cId="2818628135" sldId="318"/>
            <ac:spMk id="31" creationId="{1A7DF9B2-73C3-F7DB-4C4F-DEE23775DF5C}"/>
          </ac:spMkLst>
        </pc:spChg>
        <pc:spChg chg="add mod">
          <ac:chgData name="Paul FERRON" userId="5ff2e37b-888b-404c-90a4-7a6bea09dbee" providerId="ADAL" clId="{406D1CF6-9CE8-5155-B7EF-7A335892B4C2}" dt="2025-09-09T08:05:59.665" v="2898" actId="1076"/>
          <ac:spMkLst>
            <pc:docMk/>
            <pc:sldMk cId="2818628135" sldId="318"/>
            <ac:spMk id="32" creationId="{AD8C81CE-047B-2ED7-4C7B-4360D03F00B0}"/>
          </ac:spMkLst>
        </pc:spChg>
        <pc:spChg chg="add mod">
          <ac:chgData name="Paul FERRON" userId="5ff2e37b-888b-404c-90a4-7a6bea09dbee" providerId="ADAL" clId="{406D1CF6-9CE8-5155-B7EF-7A335892B4C2}" dt="2025-09-09T08:05:59.665" v="2898" actId="1076"/>
          <ac:spMkLst>
            <pc:docMk/>
            <pc:sldMk cId="2818628135" sldId="318"/>
            <ac:spMk id="33" creationId="{3C01EFA3-EC46-38C8-3898-EEFADDF1F268}"/>
          </ac:spMkLst>
        </pc:spChg>
        <pc:spChg chg="add mod">
          <ac:chgData name="Paul FERRON" userId="5ff2e37b-888b-404c-90a4-7a6bea09dbee" providerId="ADAL" clId="{406D1CF6-9CE8-5155-B7EF-7A335892B4C2}" dt="2025-09-09T08:05:59.665" v="2898" actId="1076"/>
          <ac:spMkLst>
            <pc:docMk/>
            <pc:sldMk cId="2818628135" sldId="318"/>
            <ac:spMk id="34" creationId="{170AAE07-BE9E-C849-B090-192F9332F253}"/>
          </ac:spMkLst>
        </pc:spChg>
        <pc:spChg chg="add mod">
          <ac:chgData name="Paul FERRON" userId="5ff2e37b-888b-404c-90a4-7a6bea09dbee" providerId="ADAL" clId="{406D1CF6-9CE8-5155-B7EF-7A335892B4C2}" dt="2025-09-09T08:05:59.665" v="2898" actId="1076"/>
          <ac:spMkLst>
            <pc:docMk/>
            <pc:sldMk cId="2818628135" sldId="318"/>
            <ac:spMk id="35" creationId="{D17B4C49-9054-D65A-8D2D-09B711D15DA8}"/>
          </ac:spMkLst>
        </pc:spChg>
        <pc:spChg chg="add mod">
          <ac:chgData name="Paul FERRON" userId="5ff2e37b-888b-404c-90a4-7a6bea09dbee" providerId="ADAL" clId="{406D1CF6-9CE8-5155-B7EF-7A335892B4C2}" dt="2025-09-09T08:05:59.665" v="2898" actId="1076"/>
          <ac:spMkLst>
            <pc:docMk/>
            <pc:sldMk cId="2818628135" sldId="318"/>
            <ac:spMk id="36" creationId="{1E7B4DAB-BDD1-3632-04FA-1B3637E1E62E}"/>
          </ac:spMkLst>
        </pc:spChg>
        <pc:spChg chg="mod">
          <ac:chgData name="Paul FERRON" userId="5ff2e37b-888b-404c-90a4-7a6bea09dbee" providerId="ADAL" clId="{406D1CF6-9CE8-5155-B7EF-7A335892B4C2}" dt="2025-09-09T08:05:59.665" v="2898" actId="1076"/>
          <ac:spMkLst>
            <pc:docMk/>
            <pc:sldMk cId="2818628135" sldId="318"/>
            <ac:spMk id="40" creationId="{ED109C81-4EB1-951E-B8E4-9C365ACA6DF0}"/>
          </ac:spMkLst>
        </pc:spChg>
        <pc:spChg chg="mod">
          <ac:chgData name="Paul FERRON" userId="5ff2e37b-888b-404c-90a4-7a6bea09dbee" providerId="ADAL" clId="{406D1CF6-9CE8-5155-B7EF-7A335892B4C2}" dt="2025-09-09T08:05:59.665" v="2898" actId="1076"/>
          <ac:spMkLst>
            <pc:docMk/>
            <pc:sldMk cId="2818628135" sldId="318"/>
            <ac:spMk id="41" creationId="{ED7CF77B-CB90-27DF-5935-1E9CA7D45CD2}"/>
          </ac:spMkLst>
        </pc:spChg>
        <pc:spChg chg="add mod">
          <ac:chgData name="Paul FERRON" userId="5ff2e37b-888b-404c-90a4-7a6bea09dbee" providerId="ADAL" clId="{406D1CF6-9CE8-5155-B7EF-7A335892B4C2}" dt="2025-09-09T08:05:59.665" v="2898" actId="1076"/>
          <ac:spMkLst>
            <pc:docMk/>
            <pc:sldMk cId="2818628135" sldId="318"/>
            <ac:spMk id="42" creationId="{947A5DBC-37D6-0D75-CD05-353350C13F49}"/>
          </ac:spMkLst>
        </pc:spChg>
        <pc:grpChg chg="add mod">
          <ac:chgData name="Paul FERRON" userId="5ff2e37b-888b-404c-90a4-7a6bea09dbee" providerId="ADAL" clId="{406D1CF6-9CE8-5155-B7EF-7A335892B4C2}" dt="2025-09-08T13:55:44.939" v="1308"/>
          <ac:grpSpMkLst>
            <pc:docMk/>
            <pc:sldMk cId="2818628135" sldId="318"/>
            <ac:grpSpMk id="14" creationId="{4A4F4C8C-82D0-0AE7-0F1C-93B084A867F5}"/>
          </ac:grpSpMkLst>
        </pc:grpChg>
        <pc:grpChg chg="mod">
          <ac:chgData name="Paul FERRON" userId="5ff2e37b-888b-404c-90a4-7a6bea09dbee" providerId="ADAL" clId="{406D1CF6-9CE8-5155-B7EF-7A335892B4C2}" dt="2025-09-08T13:55:44.939" v="1308"/>
          <ac:grpSpMkLst>
            <pc:docMk/>
            <pc:sldMk cId="2818628135" sldId="318"/>
            <ac:grpSpMk id="16" creationId="{9D2D4B60-D3E3-36EC-9343-2A8954704217}"/>
          </ac:grpSpMkLst>
        </pc:grpChg>
        <pc:grpChg chg="add mod">
          <ac:chgData name="Paul FERRON" userId="5ff2e37b-888b-404c-90a4-7a6bea09dbee" providerId="ADAL" clId="{406D1CF6-9CE8-5155-B7EF-7A335892B4C2}" dt="2025-09-08T13:55:50.009" v="1310"/>
          <ac:grpSpMkLst>
            <pc:docMk/>
            <pc:sldMk cId="2818628135" sldId="318"/>
            <ac:grpSpMk id="26" creationId="{5AE5E629-C966-9D13-1925-E9E0DB1C60E8}"/>
          </ac:grpSpMkLst>
        </pc:grpChg>
        <pc:grpChg chg="mod">
          <ac:chgData name="Paul FERRON" userId="5ff2e37b-888b-404c-90a4-7a6bea09dbee" providerId="ADAL" clId="{406D1CF6-9CE8-5155-B7EF-7A335892B4C2}" dt="2025-09-08T13:55:50.009" v="1310"/>
          <ac:grpSpMkLst>
            <pc:docMk/>
            <pc:sldMk cId="2818628135" sldId="318"/>
            <ac:grpSpMk id="28" creationId="{26479D99-BC06-887C-53B2-348D138FF54A}"/>
          </ac:grpSpMkLst>
        </pc:grpChg>
        <pc:grpChg chg="add mod">
          <ac:chgData name="Paul FERRON" userId="5ff2e37b-888b-404c-90a4-7a6bea09dbee" providerId="ADAL" clId="{406D1CF6-9CE8-5155-B7EF-7A335892B4C2}" dt="2025-09-09T08:05:59.665" v="2898" actId="1076"/>
          <ac:grpSpMkLst>
            <pc:docMk/>
            <pc:sldMk cId="2818628135" sldId="318"/>
            <ac:grpSpMk id="37" creationId="{F815404B-3282-A3A7-CAEC-DA7C4BAC7BC6}"/>
          </ac:grpSpMkLst>
        </pc:grpChg>
        <pc:grpChg chg="mod">
          <ac:chgData name="Paul FERRON" userId="5ff2e37b-888b-404c-90a4-7a6bea09dbee" providerId="ADAL" clId="{406D1CF6-9CE8-5155-B7EF-7A335892B4C2}" dt="2025-09-08T14:00:41.813" v="1628" actId="1076"/>
          <ac:grpSpMkLst>
            <pc:docMk/>
            <pc:sldMk cId="2818628135" sldId="318"/>
            <ac:grpSpMk id="39" creationId="{949B7F06-C398-3F7A-BA46-EA30450D66B5}"/>
          </ac:grpSpMkLst>
        </pc:grpChg>
        <pc:grpChg chg="add mod">
          <ac:chgData name="Paul FERRON" userId="5ff2e37b-888b-404c-90a4-7a6bea09dbee" providerId="ADAL" clId="{406D1CF6-9CE8-5155-B7EF-7A335892B4C2}" dt="2025-09-09T08:05:59.665" v="2898" actId="1076"/>
          <ac:grpSpMkLst>
            <pc:docMk/>
            <pc:sldMk cId="2818628135" sldId="318"/>
            <ac:grpSpMk id="43" creationId="{745F5049-9DA8-753E-7B5D-89D2FA92EC11}"/>
          </ac:grpSpMkLst>
        </pc:grpChg>
        <pc:picChg chg="add mod">
          <ac:chgData name="Paul FERRON" userId="5ff2e37b-888b-404c-90a4-7a6bea09dbee" providerId="ADAL" clId="{406D1CF6-9CE8-5155-B7EF-7A335892B4C2}" dt="2025-09-09T06:26:25.218" v="2149" actId="1076"/>
          <ac:picMkLst>
            <pc:docMk/>
            <pc:sldMk cId="2818628135" sldId="318"/>
            <ac:picMk id="7" creationId="{BA6608F2-0207-C09B-8088-68D1EC9CA64C}"/>
          </ac:picMkLst>
        </pc:picChg>
        <pc:picChg chg="add">
          <ac:chgData name="Paul FERRON" userId="5ff2e37b-888b-404c-90a4-7a6bea09dbee" providerId="ADAL" clId="{406D1CF6-9CE8-5155-B7EF-7A335892B4C2}" dt="2025-09-08T13:55:47.901" v="1309"/>
          <ac:picMkLst>
            <pc:docMk/>
            <pc:sldMk cId="2818628135" sldId="318"/>
            <ac:picMk id="20" creationId="{D6EBA7BD-84A3-438B-A13C-8A8194418B40}"/>
          </ac:picMkLst>
        </pc:picChg>
        <pc:picChg chg="add mod">
          <ac:chgData name="Paul FERRON" userId="5ff2e37b-888b-404c-90a4-7a6bea09dbee" providerId="ADAL" clId="{406D1CF6-9CE8-5155-B7EF-7A335892B4C2}" dt="2025-09-08T14:00:49.369" v="1629" actId="1076"/>
          <ac:picMkLst>
            <pc:docMk/>
            <pc:sldMk cId="2818628135" sldId="318"/>
            <ac:picMk id="1026" creationId="{DF45A3DF-3342-AD04-B14A-54214CBAF756}"/>
          </ac:picMkLst>
        </pc:picChg>
        <pc:cxnChg chg="mod">
          <ac:chgData name="Paul FERRON" userId="5ff2e37b-888b-404c-90a4-7a6bea09dbee" providerId="ADAL" clId="{406D1CF6-9CE8-5155-B7EF-7A335892B4C2}" dt="2025-09-09T08:04:09.002" v="2863" actId="14100"/>
          <ac:cxnSpMkLst>
            <pc:docMk/>
            <pc:sldMk cId="2818628135" sldId="318"/>
            <ac:cxnSpMk id="38" creationId="{8590A82C-1745-4F71-F8FC-F2AC5C186D20}"/>
          </ac:cxnSpMkLst>
        </pc:cxnChg>
      </pc:sldChg>
      <pc:sldChg chg="addSp delSp modSp add mod modTransition modNotesTx">
        <pc:chgData name="Paul FERRON" userId="5ff2e37b-888b-404c-90a4-7a6bea09dbee" providerId="ADAL" clId="{406D1CF6-9CE8-5155-B7EF-7A335892B4C2}" dt="2025-09-09T09:36:15.452" v="3720" actId="20577"/>
        <pc:sldMkLst>
          <pc:docMk/>
          <pc:sldMk cId="41669660" sldId="319"/>
        </pc:sldMkLst>
        <pc:spChg chg="mod">
          <ac:chgData name="Paul FERRON" userId="5ff2e37b-888b-404c-90a4-7a6bea09dbee" providerId="ADAL" clId="{406D1CF6-9CE8-5155-B7EF-7A335892B4C2}" dt="2025-09-09T09:36:15.452" v="3720" actId="20577"/>
          <ac:spMkLst>
            <pc:docMk/>
            <pc:sldMk cId="41669660" sldId="319"/>
            <ac:spMk id="2" creationId="{B58C71EA-DB8A-A532-116C-F4C2612FCC11}"/>
          </ac:spMkLst>
        </pc:spChg>
        <pc:spChg chg="add mod">
          <ac:chgData name="Paul FERRON" userId="5ff2e37b-888b-404c-90a4-7a6bea09dbee" providerId="ADAL" clId="{406D1CF6-9CE8-5155-B7EF-7A335892B4C2}" dt="2025-09-09T08:15:01.528" v="3298" actId="20577"/>
          <ac:spMkLst>
            <pc:docMk/>
            <pc:sldMk cId="41669660" sldId="319"/>
            <ac:spMk id="9" creationId="{80FFA826-4AF7-3FBC-BF34-04AA5ACBE726}"/>
          </ac:spMkLst>
        </pc:spChg>
        <pc:spChg chg="add mod">
          <ac:chgData name="Paul FERRON" userId="5ff2e37b-888b-404c-90a4-7a6bea09dbee" providerId="ADAL" clId="{406D1CF6-9CE8-5155-B7EF-7A335892B4C2}" dt="2025-09-09T08:14:59.066" v="3296" actId="1076"/>
          <ac:spMkLst>
            <pc:docMk/>
            <pc:sldMk cId="41669660" sldId="319"/>
            <ac:spMk id="10" creationId="{A6E3FD29-2BE0-5D6F-2B69-7F62A813E2F5}"/>
          </ac:spMkLst>
        </pc:spChg>
        <pc:spChg chg="mod">
          <ac:chgData name="Paul FERRON" userId="5ff2e37b-888b-404c-90a4-7a6bea09dbee" providerId="ADAL" clId="{406D1CF6-9CE8-5155-B7EF-7A335892B4C2}" dt="2025-09-09T08:09:26.174" v="3094" actId="20577"/>
          <ac:spMkLst>
            <pc:docMk/>
            <pc:sldMk cId="41669660" sldId="319"/>
            <ac:spMk id="11" creationId="{8BCEEB24-1AA4-6DF3-8DE7-0F52E439C27F}"/>
          </ac:spMkLst>
        </pc:spChg>
        <pc:spChg chg="del mod">
          <ac:chgData name="Paul FERRON" userId="5ff2e37b-888b-404c-90a4-7a6bea09dbee" providerId="ADAL" clId="{406D1CF6-9CE8-5155-B7EF-7A335892B4C2}" dt="2025-09-09T08:09:28.829" v="3095" actId="478"/>
          <ac:spMkLst>
            <pc:docMk/>
            <pc:sldMk cId="41669660" sldId="319"/>
            <ac:spMk id="15" creationId="{90E57995-ACD8-0221-07AB-56D4269DB7AE}"/>
          </ac:spMkLst>
        </pc:spChg>
        <pc:spChg chg="mod">
          <ac:chgData name="Paul FERRON" userId="5ff2e37b-888b-404c-90a4-7a6bea09dbee" providerId="ADAL" clId="{406D1CF6-9CE8-5155-B7EF-7A335892B4C2}" dt="2025-09-09T08:27:42.082" v="3304" actId="20577"/>
          <ac:spMkLst>
            <pc:docMk/>
            <pc:sldMk cId="41669660" sldId="319"/>
            <ac:spMk id="32" creationId="{5889E283-CC1B-BE0B-2F89-5588DEACC9EC}"/>
          </ac:spMkLst>
        </pc:spChg>
        <pc:picChg chg="mod">
          <ac:chgData name="Paul FERRON" userId="5ff2e37b-888b-404c-90a4-7a6bea09dbee" providerId="ADAL" clId="{406D1CF6-9CE8-5155-B7EF-7A335892B4C2}" dt="2025-09-09T08:09:10.364" v="3080" actId="1076"/>
          <ac:picMkLst>
            <pc:docMk/>
            <pc:sldMk cId="41669660" sldId="319"/>
            <ac:picMk id="14" creationId="{84A2B74A-E047-8AA8-C7F7-8351F67B833C}"/>
          </ac:picMkLst>
        </pc:picChg>
      </pc:sldChg>
      <pc:sldChg chg="addSp modSp add mod modTransition">
        <pc:chgData name="Paul FERRON" userId="5ff2e37b-888b-404c-90a4-7a6bea09dbee" providerId="ADAL" clId="{406D1CF6-9CE8-5155-B7EF-7A335892B4C2}" dt="2025-09-09T09:37:03.435" v="3731" actId="20577"/>
        <pc:sldMkLst>
          <pc:docMk/>
          <pc:sldMk cId="1873258384" sldId="320"/>
        </pc:sldMkLst>
        <pc:spChg chg="mod">
          <ac:chgData name="Paul FERRON" userId="5ff2e37b-888b-404c-90a4-7a6bea09dbee" providerId="ADAL" clId="{406D1CF6-9CE8-5155-B7EF-7A335892B4C2}" dt="2025-09-09T09:37:03.435" v="3731" actId="20577"/>
          <ac:spMkLst>
            <pc:docMk/>
            <pc:sldMk cId="1873258384" sldId="320"/>
            <ac:spMk id="2" creationId="{163609DC-2CA8-5D92-583C-334283365496}"/>
          </ac:spMkLst>
        </pc:spChg>
        <pc:spChg chg="add mod">
          <ac:chgData name="Paul FERRON" userId="5ff2e37b-888b-404c-90a4-7a6bea09dbee" providerId="ADAL" clId="{406D1CF6-9CE8-5155-B7EF-7A335892B4C2}" dt="2025-09-08T13:29:27.130" v="340" actId="1076"/>
          <ac:spMkLst>
            <pc:docMk/>
            <pc:sldMk cId="1873258384" sldId="320"/>
            <ac:spMk id="8" creationId="{9D206EBD-91B8-DC74-9E31-89A9BEF4B1E5}"/>
          </ac:spMkLst>
        </pc:spChg>
      </pc:sldChg>
      <pc:sldChg chg="modSp add mod modTransition">
        <pc:chgData name="Paul FERRON" userId="5ff2e37b-888b-404c-90a4-7a6bea09dbee" providerId="ADAL" clId="{406D1CF6-9CE8-5155-B7EF-7A335892B4C2}" dt="2025-09-09T07:51:43.044" v="2601"/>
        <pc:sldMkLst>
          <pc:docMk/>
          <pc:sldMk cId="3681502290" sldId="321"/>
        </pc:sldMkLst>
        <pc:spChg chg="mod">
          <ac:chgData name="Paul FERRON" userId="5ff2e37b-888b-404c-90a4-7a6bea09dbee" providerId="ADAL" clId="{406D1CF6-9CE8-5155-B7EF-7A335892B4C2}" dt="2025-09-08T13:30:03.151" v="380" actId="20577"/>
          <ac:spMkLst>
            <pc:docMk/>
            <pc:sldMk cId="3681502290" sldId="321"/>
            <ac:spMk id="2" creationId="{0F7CEEA3-E2E9-FA04-634A-8DD26744A48A}"/>
          </ac:spMkLst>
        </pc:spChg>
        <pc:spChg chg="mod">
          <ac:chgData name="Paul FERRON" userId="5ff2e37b-888b-404c-90a4-7a6bea09dbee" providerId="ADAL" clId="{406D1CF6-9CE8-5155-B7EF-7A335892B4C2}" dt="2025-09-08T13:29:55.808" v="357"/>
          <ac:spMkLst>
            <pc:docMk/>
            <pc:sldMk cId="3681502290" sldId="321"/>
            <ac:spMk id="8" creationId="{CB4F8EA2-5196-33BE-84D8-3B23F387461B}"/>
          </ac:spMkLst>
        </pc:spChg>
      </pc:sldChg>
      <pc:sldChg chg="addSp delSp modSp add del mod modTransition">
        <pc:chgData name="Paul FERRON" userId="5ff2e37b-888b-404c-90a4-7a6bea09dbee" providerId="ADAL" clId="{406D1CF6-9CE8-5155-B7EF-7A335892B4C2}" dt="2025-09-08T14:46:30.579" v="2145" actId="2696"/>
        <pc:sldMkLst>
          <pc:docMk/>
          <pc:sldMk cId="1146140095" sldId="322"/>
        </pc:sldMkLst>
        <pc:spChg chg="mod">
          <ac:chgData name="Paul FERRON" userId="5ff2e37b-888b-404c-90a4-7a6bea09dbee" providerId="ADAL" clId="{406D1CF6-9CE8-5155-B7EF-7A335892B4C2}" dt="2025-09-08T14:05:31.110" v="1655" actId="20577"/>
          <ac:spMkLst>
            <pc:docMk/>
            <pc:sldMk cId="1146140095" sldId="322"/>
            <ac:spMk id="2" creationId="{994A7E15-F08F-AD80-D972-56A8C70BF695}"/>
          </ac:spMkLst>
        </pc:spChg>
        <pc:spChg chg="add del mod">
          <ac:chgData name="Paul FERRON" userId="5ff2e37b-888b-404c-90a4-7a6bea09dbee" providerId="ADAL" clId="{406D1CF6-9CE8-5155-B7EF-7A335892B4C2}" dt="2025-09-08T14:05:45.930" v="1661" actId="478"/>
          <ac:spMkLst>
            <pc:docMk/>
            <pc:sldMk cId="1146140095" sldId="322"/>
            <ac:spMk id="32" creationId="{D1190639-5B59-89C2-DFDA-75CFED4AE97E}"/>
          </ac:spMkLst>
        </pc:spChg>
        <pc:spChg chg="mod">
          <ac:chgData name="Paul FERRON" userId="5ff2e37b-888b-404c-90a4-7a6bea09dbee" providerId="ADAL" clId="{406D1CF6-9CE8-5155-B7EF-7A335892B4C2}" dt="2025-09-08T14:38:21.542" v="1664" actId="20577"/>
          <ac:spMkLst>
            <pc:docMk/>
            <pc:sldMk cId="1146140095" sldId="322"/>
            <ac:spMk id="33" creationId="{C5B28AB4-C37B-85B1-8A91-4F4F44FA5F9A}"/>
          </ac:spMkLst>
        </pc:spChg>
        <pc:spChg chg="del mod">
          <ac:chgData name="Paul FERRON" userId="5ff2e37b-888b-404c-90a4-7a6bea09dbee" providerId="ADAL" clId="{406D1CF6-9CE8-5155-B7EF-7A335892B4C2}" dt="2025-09-08T14:05:40.783" v="1658" actId="478"/>
          <ac:spMkLst>
            <pc:docMk/>
            <pc:sldMk cId="1146140095" sldId="322"/>
            <ac:spMk id="34" creationId="{C3E5EDD7-6E1C-A04D-D615-2BEC6A540147}"/>
          </ac:spMkLst>
        </pc:spChg>
        <pc:spChg chg="del mod">
          <ac:chgData name="Paul FERRON" userId="5ff2e37b-888b-404c-90a4-7a6bea09dbee" providerId="ADAL" clId="{406D1CF6-9CE8-5155-B7EF-7A335892B4C2}" dt="2025-09-08T14:05:38.191" v="1657" actId="478"/>
          <ac:spMkLst>
            <pc:docMk/>
            <pc:sldMk cId="1146140095" sldId="322"/>
            <ac:spMk id="35" creationId="{C8C7B709-AE9B-2133-53A0-47B34F4AFD02}"/>
          </ac:spMkLst>
        </pc:spChg>
        <pc:spChg chg="del">
          <ac:chgData name="Paul FERRON" userId="5ff2e37b-888b-404c-90a4-7a6bea09dbee" providerId="ADAL" clId="{406D1CF6-9CE8-5155-B7EF-7A335892B4C2}" dt="2025-09-08T14:05:36.672" v="1656" actId="478"/>
          <ac:spMkLst>
            <pc:docMk/>
            <pc:sldMk cId="1146140095" sldId="322"/>
            <ac:spMk id="36" creationId="{3982D5BF-775A-A3D6-F9EF-0DFD8197E576}"/>
          </ac:spMkLst>
        </pc:spChg>
        <pc:spChg chg="mod">
          <ac:chgData name="Paul FERRON" userId="5ff2e37b-888b-404c-90a4-7a6bea09dbee" providerId="ADAL" clId="{406D1CF6-9CE8-5155-B7EF-7A335892B4C2}" dt="2025-09-08T14:05:45.930" v="1661" actId="478"/>
          <ac:spMkLst>
            <pc:docMk/>
            <pc:sldMk cId="1146140095" sldId="322"/>
            <ac:spMk id="40" creationId="{F1622646-E01D-4CC8-4921-882A29D21993}"/>
          </ac:spMkLst>
        </pc:spChg>
        <pc:spChg chg="mod">
          <ac:chgData name="Paul FERRON" userId="5ff2e37b-888b-404c-90a4-7a6bea09dbee" providerId="ADAL" clId="{406D1CF6-9CE8-5155-B7EF-7A335892B4C2}" dt="2025-09-08T14:05:45.930" v="1661" actId="478"/>
          <ac:spMkLst>
            <pc:docMk/>
            <pc:sldMk cId="1146140095" sldId="322"/>
            <ac:spMk id="41" creationId="{8DAAAE0B-6561-8314-1B41-09B1B8C472BB}"/>
          </ac:spMkLst>
        </pc:spChg>
        <pc:spChg chg="del mod">
          <ac:chgData name="Paul FERRON" userId="5ff2e37b-888b-404c-90a4-7a6bea09dbee" providerId="ADAL" clId="{406D1CF6-9CE8-5155-B7EF-7A335892B4C2}" dt="2025-09-08T14:05:45.930" v="1661" actId="478"/>
          <ac:spMkLst>
            <pc:docMk/>
            <pc:sldMk cId="1146140095" sldId="322"/>
            <ac:spMk id="42" creationId="{C3DB1B8D-EF8F-729F-A8BC-6DF46E8A82EF}"/>
          </ac:spMkLst>
        </pc:spChg>
        <pc:grpChg chg="mod">
          <ac:chgData name="Paul FERRON" userId="5ff2e37b-888b-404c-90a4-7a6bea09dbee" providerId="ADAL" clId="{406D1CF6-9CE8-5155-B7EF-7A335892B4C2}" dt="2025-09-08T14:05:45.930" v="1661" actId="478"/>
          <ac:grpSpMkLst>
            <pc:docMk/>
            <pc:sldMk cId="1146140095" sldId="322"/>
            <ac:grpSpMk id="37" creationId="{86501431-736B-9A5D-19E9-A31310BD10D9}"/>
          </ac:grpSpMkLst>
        </pc:grpChg>
        <pc:grpChg chg="mod">
          <ac:chgData name="Paul FERRON" userId="5ff2e37b-888b-404c-90a4-7a6bea09dbee" providerId="ADAL" clId="{406D1CF6-9CE8-5155-B7EF-7A335892B4C2}" dt="2025-09-08T14:05:45.930" v="1661" actId="478"/>
          <ac:grpSpMkLst>
            <pc:docMk/>
            <pc:sldMk cId="1146140095" sldId="322"/>
            <ac:grpSpMk id="39" creationId="{C7A19872-FE95-BF3C-8F22-63DC0014BAC8}"/>
          </ac:grpSpMkLst>
        </pc:grpChg>
        <pc:grpChg chg="mod">
          <ac:chgData name="Paul FERRON" userId="5ff2e37b-888b-404c-90a4-7a6bea09dbee" providerId="ADAL" clId="{406D1CF6-9CE8-5155-B7EF-7A335892B4C2}" dt="2025-09-08T14:05:45.930" v="1661" actId="478"/>
          <ac:grpSpMkLst>
            <pc:docMk/>
            <pc:sldMk cId="1146140095" sldId="322"/>
            <ac:grpSpMk id="43" creationId="{3BCBCB96-EE61-3620-2C75-7B48549A2E5F}"/>
          </ac:grpSpMkLst>
        </pc:grpChg>
        <pc:picChg chg="mod">
          <ac:chgData name="Paul FERRON" userId="5ff2e37b-888b-404c-90a4-7a6bea09dbee" providerId="ADAL" clId="{406D1CF6-9CE8-5155-B7EF-7A335892B4C2}" dt="2025-09-08T14:05:23.245" v="1644" actId="1076"/>
          <ac:picMkLst>
            <pc:docMk/>
            <pc:sldMk cId="1146140095" sldId="322"/>
            <ac:picMk id="1026" creationId="{4F1E306E-E6CE-8FE1-EEE7-E91715396D03}"/>
          </ac:picMkLst>
        </pc:picChg>
        <pc:picChg chg="add mod">
          <ac:chgData name="Paul FERRON" userId="5ff2e37b-888b-404c-90a4-7a6bea09dbee" providerId="ADAL" clId="{406D1CF6-9CE8-5155-B7EF-7A335892B4C2}" dt="2025-09-08T14:05:24.870" v="1645" actId="1076"/>
          <ac:picMkLst>
            <pc:docMk/>
            <pc:sldMk cId="1146140095" sldId="322"/>
            <ac:picMk id="3074" creationId="{7D54F0AA-BE67-2788-2670-90F8AA08CB0B}"/>
          </ac:picMkLst>
        </pc:picChg>
        <pc:cxnChg chg="mod">
          <ac:chgData name="Paul FERRON" userId="5ff2e37b-888b-404c-90a4-7a6bea09dbee" providerId="ADAL" clId="{406D1CF6-9CE8-5155-B7EF-7A335892B4C2}" dt="2025-09-08T14:05:56.875" v="1663" actId="14100"/>
          <ac:cxnSpMkLst>
            <pc:docMk/>
            <pc:sldMk cId="1146140095" sldId="322"/>
            <ac:cxnSpMk id="38" creationId="{15B71713-93C1-B482-0381-1DEBE24F55FD}"/>
          </ac:cxnSpMkLst>
        </pc:cxnChg>
      </pc:sldChg>
      <pc:sldChg chg="addSp delSp modSp add mod modTransition modNotesTx">
        <pc:chgData name="Paul FERRON" userId="5ff2e37b-888b-404c-90a4-7a6bea09dbee" providerId="ADAL" clId="{406D1CF6-9CE8-5155-B7EF-7A335892B4C2}" dt="2025-09-09T09:43:11.911" v="3794" actId="14100"/>
        <pc:sldMkLst>
          <pc:docMk/>
          <pc:sldMk cId="961927095" sldId="323"/>
        </pc:sldMkLst>
        <pc:spChg chg="mod">
          <ac:chgData name="Paul FERRON" userId="5ff2e37b-888b-404c-90a4-7a6bea09dbee" providerId="ADAL" clId="{406D1CF6-9CE8-5155-B7EF-7A335892B4C2}" dt="2025-09-09T09:35:29.631" v="3712" actId="20577"/>
          <ac:spMkLst>
            <pc:docMk/>
            <pc:sldMk cId="961927095" sldId="323"/>
            <ac:spMk id="2" creationId="{0314D5D4-21AE-EF2B-705A-FA2203202A32}"/>
          </ac:spMkLst>
        </pc:spChg>
        <pc:spChg chg="mod">
          <ac:chgData name="Paul FERRON" userId="5ff2e37b-888b-404c-90a4-7a6bea09dbee" providerId="ADAL" clId="{406D1CF6-9CE8-5155-B7EF-7A335892B4C2}" dt="2025-09-09T09:42:50.880" v="3790" actId="20577"/>
          <ac:spMkLst>
            <pc:docMk/>
            <pc:sldMk cId="961927095" sldId="323"/>
            <ac:spMk id="3" creationId="{BE6731A5-AA67-CDA2-5A8E-0444118ED8C8}"/>
          </ac:spMkLst>
        </pc:spChg>
        <pc:spChg chg="add mod">
          <ac:chgData name="Paul FERRON" userId="5ff2e37b-888b-404c-90a4-7a6bea09dbee" providerId="ADAL" clId="{406D1CF6-9CE8-5155-B7EF-7A335892B4C2}" dt="2025-09-09T07:59:27.771" v="2693" actId="1076"/>
          <ac:spMkLst>
            <pc:docMk/>
            <pc:sldMk cId="961927095" sldId="323"/>
            <ac:spMk id="4" creationId="{8967A1A2-67C5-711C-7DFD-50C0B732E745}"/>
          </ac:spMkLst>
        </pc:spChg>
        <pc:spChg chg="add del mod">
          <ac:chgData name="Paul FERRON" userId="5ff2e37b-888b-404c-90a4-7a6bea09dbee" providerId="ADAL" clId="{406D1CF6-9CE8-5155-B7EF-7A335892B4C2}" dt="2025-09-08T14:39:39.870" v="1680" actId="478"/>
          <ac:spMkLst>
            <pc:docMk/>
            <pc:sldMk cId="961927095" sldId="323"/>
            <ac:spMk id="4" creationId="{FCB3D014-3B6A-003C-4975-7D1EFDECE701}"/>
          </ac:spMkLst>
        </pc:spChg>
        <pc:spChg chg="add del mod">
          <ac:chgData name="Paul FERRON" userId="5ff2e37b-888b-404c-90a4-7a6bea09dbee" providerId="ADAL" clId="{406D1CF6-9CE8-5155-B7EF-7A335892B4C2}" dt="2025-09-08T14:40:47.060" v="1682" actId="478"/>
          <ac:spMkLst>
            <pc:docMk/>
            <pc:sldMk cId="961927095" sldId="323"/>
            <ac:spMk id="7" creationId="{A645F8E9-2434-43DF-83A6-3CBCBEFA5151}"/>
          </ac:spMkLst>
        </pc:spChg>
        <pc:spChg chg="add mod">
          <ac:chgData name="Paul FERRON" userId="5ff2e37b-888b-404c-90a4-7a6bea09dbee" providerId="ADAL" clId="{406D1CF6-9CE8-5155-B7EF-7A335892B4C2}" dt="2025-09-09T07:59:36.050" v="2694" actId="1076"/>
          <ac:spMkLst>
            <pc:docMk/>
            <pc:sldMk cId="961927095" sldId="323"/>
            <ac:spMk id="8" creationId="{30F763F7-170B-9FE0-FAFF-4170E06DB489}"/>
          </ac:spMkLst>
        </pc:spChg>
        <pc:spChg chg="add mod">
          <ac:chgData name="Paul FERRON" userId="5ff2e37b-888b-404c-90a4-7a6bea09dbee" providerId="ADAL" clId="{406D1CF6-9CE8-5155-B7EF-7A335892B4C2}" dt="2025-09-09T07:59:43.914" v="2695" actId="14100"/>
          <ac:spMkLst>
            <pc:docMk/>
            <pc:sldMk cId="961927095" sldId="323"/>
            <ac:spMk id="9" creationId="{39DD192E-8D84-2D62-704F-37E58550B9A4}"/>
          </ac:spMkLst>
        </pc:spChg>
        <pc:spChg chg="add del mod">
          <ac:chgData name="Paul FERRON" userId="5ff2e37b-888b-404c-90a4-7a6bea09dbee" providerId="ADAL" clId="{406D1CF6-9CE8-5155-B7EF-7A335892B4C2}" dt="2025-09-09T06:49:56.170" v="2493" actId="478"/>
          <ac:spMkLst>
            <pc:docMk/>
            <pc:sldMk cId="961927095" sldId="323"/>
            <ac:spMk id="9" creationId="{BD2D2A93-E551-70AD-8BA1-3243D04EC4F1}"/>
          </ac:spMkLst>
        </pc:spChg>
        <pc:spChg chg="add mod">
          <ac:chgData name="Paul FERRON" userId="5ff2e37b-888b-404c-90a4-7a6bea09dbee" providerId="ADAL" clId="{406D1CF6-9CE8-5155-B7EF-7A335892B4C2}" dt="2025-09-09T07:59:08.757" v="2688" actId="1076"/>
          <ac:spMkLst>
            <pc:docMk/>
            <pc:sldMk cId="961927095" sldId="323"/>
            <ac:spMk id="10" creationId="{A44B7ED1-5DBD-0B96-3A98-02F98C0D3AFA}"/>
          </ac:spMkLst>
        </pc:spChg>
        <pc:spChg chg="mod">
          <ac:chgData name="Paul FERRON" userId="5ff2e37b-888b-404c-90a4-7a6bea09dbee" providerId="ADAL" clId="{406D1CF6-9CE8-5155-B7EF-7A335892B4C2}" dt="2025-09-09T06:47:18.826" v="2441"/>
          <ac:spMkLst>
            <pc:docMk/>
            <pc:sldMk cId="961927095" sldId="323"/>
            <ac:spMk id="11" creationId="{9CDA7B23-5D21-FC4A-F485-5ADD9F46B5A3}"/>
          </ac:spMkLst>
        </pc:spChg>
        <pc:spChg chg="add mod">
          <ac:chgData name="Paul FERRON" userId="5ff2e37b-888b-404c-90a4-7a6bea09dbee" providerId="ADAL" clId="{406D1CF6-9CE8-5155-B7EF-7A335892B4C2}" dt="2025-09-09T08:02:34.864" v="2798" actId="20577"/>
          <ac:spMkLst>
            <pc:docMk/>
            <pc:sldMk cId="961927095" sldId="323"/>
            <ac:spMk id="11" creationId="{FCA4E084-4F47-D59E-5606-ED929725BB97}"/>
          </ac:spMkLst>
        </pc:spChg>
        <pc:spChg chg="mod">
          <ac:chgData name="Paul FERRON" userId="5ff2e37b-888b-404c-90a4-7a6bea09dbee" providerId="ADAL" clId="{406D1CF6-9CE8-5155-B7EF-7A335892B4C2}" dt="2025-09-09T08:01:15.909" v="2721"/>
          <ac:spMkLst>
            <pc:docMk/>
            <pc:sldMk cId="961927095" sldId="323"/>
            <ac:spMk id="13" creationId="{655C2AEB-F070-3542-663C-5FEA8BA3C862}"/>
          </ac:spMkLst>
        </pc:spChg>
        <pc:spChg chg="mod">
          <ac:chgData name="Paul FERRON" userId="5ff2e37b-888b-404c-90a4-7a6bea09dbee" providerId="ADAL" clId="{406D1CF6-9CE8-5155-B7EF-7A335892B4C2}" dt="2025-09-09T06:47:18.826" v="2441"/>
          <ac:spMkLst>
            <pc:docMk/>
            <pc:sldMk cId="961927095" sldId="323"/>
            <ac:spMk id="13" creationId="{BEBE9F10-2B63-22F6-D46E-3556DB56F86B}"/>
          </ac:spMkLst>
        </pc:spChg>
        <pc:spChg chg="mod">
          <ac:chgData name="Paul FERRON" userId="5ff2e37b-888b-404c-90a4-7a6bea09dbee" providerId="ADAL" clId="{406D1CF6-9CE8-5155-B7EF-7A335892B4C2}" dt="2025-09-09T09:25:02.750" v="3441" actId="404"/>
          <ac:spMkLst>
            <pc:docMk/>
            <pc:sldMk cId="961927095" sldId="323"/>
            <ac:spMk id="14" creationId="{4E1AA448-316F-DCE3-FB11-220D2609ACE3}"/>
          </ac:spMkLst>
        </pc:spChg>
        <pc:spChg chg="mod">
          <ac:chgData name="Paul FERRON" userId="5ff2e37b-888b-404c-90a4-7a6bea09dbee" providerId="ADAL" clId="{406D1CF6-9CE8-5155-B7EF-7A335892B4C2}" dt="2025-09-09T06:47:18.826" v="2441"/>
          <ac:spMkLst>
            <pc:docMk/>
            <pc:sldMk cId="961927095" sldId="323"/>
            <ac:spMk id="14" creationId="{C520155C-3686-1A6E-62F2-DD2D76D88048}"/>
          </ac:spMkLst>
        </pc:spChg>
        <pc:spChg chg="mod">
          <ac:chgData name="Paul FERRON" userId="5ff2e37b-888b-404c-90a4-7a6bea09dbee" providerId="ADAL" clId="{406D1CF6-9CE8-5155-B7EF-7A335892B4C2}" dt="2025-09-09T06:47:18.826" v="2441"/>
          <ac:spMkLst>
            <pc:docMk/>
            <pc:sldMk cId="961927095" sldId="323"/>
            <ac:spMk id="15" creationId="{7F918C3E-0F96-598E-FCCD-3831832D98FC}"/>
          </ac:spMkLst>
        </pc:spChg>
        <pc:spChg chg="add mod">
          <ac:chgData name="Paul FERRON" userId="5ff2e37b-888b-404c-90a4-7a6bea09dbee" providerId="ADAL" clId="{406D1CF6-9CE8-5155-B7EF-7A335892B4C2}" dt="2025-09-09T08:01:23.701" v="2722" actId="1076"/>
          <ac:spMkLst>
            <pc:docMk/>
            <pc:sldMk cId="961927095" sldId="323"/>
            <ac:spMk id="15" creationId="{91BA0573-2307-4211-9E29-5C4D7ED27D45}"/>
          </ac:spMkLst>
        </pc:spChg>
        <pc:spChg chg="add mod">
          <ac:chgData name="Paul FERRON" userId="5ff2e37b-888b-404c-90a4-7a6bea09dbee" providerId="ADAL" clId="{406D1CF6-9CE8-5155-B7EF-7A335892B4C2}" dt="2025-09-09T08:02:28.769" v="2792" actId="1076"/>
          <ac:spMkLst>
            <pc:docMk/>
            <pc:sldMk cId="961927095" sldId="323"/>
            <ac:spMk id="16" creationId="{89080DF8-DD8B-F76A-1CB1-ECCDD22DF2ED}"/>
          </ac:spMkLst>
        </pc:spChg>
        <pc:spChg chg="mod">
          <ac:chgData name="Paul FERRON" userId="5ff2e37b-888b-404c-90a4-7a6bea09dbee" providerId="ADAL" clId="{406D1CF6-9CE8-5155-B7EF-7A335892B4C2}" dt="2025-09-09T06:47:28.976" v="2443"/>
          <ac:spMkLst>
            <pc:docMk/>
            <pc:sldMk cId="961927095" sldId="323"/>
            <ac:spMk id="17" creationId="{B55FDF0C-2314-495D-63F5-C606DD11EB94}"/>
          </ac:spMkLst>
        </pc:spChg>
        <pc:spChg chg="add mod">
          <ac:chgData name="Paul FERRON" userId="5ff2e37b-888b-404c-90a4-7a6bea09dbee" providerId="ADAL" clId="{406D1CF6-9CE8-5155-B7EF-7A335892B4C2}" dt="2025-09-09T08:01:23.701" v="2722" actId="1076"/>
          <ac:spMkLst>
            <pc:docMk/>
            <pc:sldMk cId="961927095" sldId="323"/>
            <ac:spMk id="17" creationId="{D937F684-246B-A97B-D215-06B7F9569DC1}"/>
          </ac:spMkLst>
        </pc:spChg>
        <pc:spChg chg="add mod">
          <ac:chgData name="Paul FERRON" userId="5ff2e37b-888b-404c-90a4-7a6bea09dbee" providerId="ADAL" clId="{406D1CF6-9CE8-5155-B7EF-7A335892B4C2}" dt="2025-09-09T08:02:11.116" v="2781" actId="1076"/>
          <ac:spMkLst>
            <pc:docMk/>
            <pc:sldMk cId="961927095" sldId="323"/>
            <ac:spMk id="18" creationId="{AB6D3DAB-B621-51A4-1514-1E5B73BBBBE9}"/>
          </ac:spMkLst>
        </pc:spChg>
        <pc:spChg chg="mod">
          <ac:chgData name="Paul FERRON" userId="5ff2e37b-888b-404c-90a4-7a6bea09dbee" providerId="ADAL" clId="{406D1CF6-9CE8-5155-B7EF-7A335892B4C2}" dt="2025-09-09T06:47:28.976" v="2443"/>
          <ac:spMkLst>
            <pc:docMk/>
            <pc:sldMk cId="961927095" sldId="323"/>
            <ac:spMk id="19" creationId="{13728AB4-C8F3-412D-2643-B7910CCE204C}"/>
          </ac:spMkLst>
        </pc:spChg>
        <pc:spChg chg="add mod">
          <ac:chgData name="Paul FERRON" userId="5ff2e37b-888b-404c-90a4-7a6bea09dbee" providerId="ADAL" clId="{406D1CF6-9CE8-5155-B7EF-7A335892B4C2}" dt="2025-09-09T09:43:11.911" v="3794" actId="14100"/>
          <ac:spMkLst>
            <pc:docMk/>
            <pc:sldMk cId="961927095" sldId="323"/>
            <ac:spMk id="19" creationId="{3E7F4586-932A-ABA9-0ACE-63D3BFED988C}"/>
          </ac:spMkLst>
        </pc:spChg>
        <pc:spChg chg="mod">
          <ac:chgData name="Paul FERRON" userId="5ff2e37b-888b-404c-90a4-7a6bea09dbee" providerId="ADAL" clId="{406D1CF6-9CE8-5155-B7EF-7A335892B4C2}" dt="2025-09-09T06:47:28.976" v="2443"/>
          <ac:spMkLst>
            <pc:docMk/>
            <pc:sldMk cId="961927095" sldId="323"/>
            <ac:spMk id="20" creationId="{BEB9E055-D2AC-1481-81BD-3EF59C54439F}"/>
          </ac:spMkLst>
        </pc:spChg>
        <pc:spChg chg="mod">
          <ac:chgData name="Paul FERRON" userId="5ff2e37b-888b-404c-90a4-7a6bea09dbee" providerId="ADAL" clId="{406D1CF6-9CE8-5155-B7EF-7A335892B4C2}" dt="2025-09-09T06:47:28.976" v="2443"/>
          <ac:spMkLst>
            <pc:docMk/>
            <pc:sldMk cId="961927095" sldId="323"/>
            <ac:spMk id="21" creationId="{E7EDC021-C23C-8552-0B20-834A9AA6EF3E}"/>
          </ac:spMkLst>
        </pc:spChg>
        <pc:spChg chg="mod">
          <ac:chgData name="Paul FERRON" userId="5ff2e37b-888b-404c-90a4-7a6bea09dbee" providerId="ADAL" clId="{406D1CF6-9CE8-5155-B7EF-7A335892B4C2}" dt="2025-09-09T07:50:25.565" v="2599" actId="20578"/>
          <ac:spMkLst>
            <pc:docMk/>
            <pc:sldMk cId="961927095" sldId="323"/>
            <ac:spMk id="23" creationId="{7E79386F-94AA-EF1D-3969-C1BB65D086FD}"/>
          </ac:spMkLst>
        </pc:spChg>
        <pc:spChg chg="mod">
          <ac:chgData name="Paul FERRON" userId="5ff2e37b-888b-404c-90a4-7a6bea09dbee" providerId="ADAL" clId="{406D1CF6-9CE8-5155-B7EF-7A335892B4C2}" dt="2025-09-09T07:58:43.100" v="2682" actId="1076"/>
          <ac:spMkLst>
            <pc:docMk/>
            <pc:sldMk cId="961927095" sldId="323"/>
            <ac:spMk id="25" creationId="{59CB82C5-E5A5-4DF4-6270-926C0FD826F9}"/>
          </ac:spMkLst>
        </pc:spChg>
        <pc:spChg chg="mod">
          <ac:chgData name="Paul FERRON" userId="5ff2e37b-888b-404c-90a4-7a6bea09dbee" providerId="ADAL" clId="{406D1CF6-9CE8-5155-B7EF-7A335892B4C2}" dt="2025-09-09T07:58:26.854" v="2678" actId="1076"/>
          <ac:spMkLst>
            <pc:docMk/>
            <pc:sldMk cId="961927095" sldId="323"/>
            <ac:spMk id="26" creationId="{AA92642D-9939-F852-3D3E-2CDE9225BB90}"/>
          </ac:spMkLst>
        </pc:spChg>
        <pc:spChg chg="mod">
          <ac:chgData name="Paul FERRON" userId="5ff2e37b-888b-404c-90a4-7a6bea09dbee" providerId="ADAL" clId="{406D1CF6-9CE8-5155-B7EF-7A335892B4C2}" dt="2025-09-09T07:58:26.854" v="2678" actId="1076"/>
          <ac:spMkLst>
            <pc:docMk/>
            <pc:sldMk cId="961927095" sldId="323"/>
            <ac:spMk id="27" creationId="{ABC54FD3-B45B-DC9A-BBDE-7F3034A98060}"/>
          </ac:spMkLst>
        </pc:spChg>
        <pc:spChg chg="mod topLvl">
          <ac:chgData name="Paul FERRON" userId="5ff2e37b-888b-404c-90a4-7a6bea09dbee" providerId="ADAL" clId="{406D1CF6-9CE8-5155-B7EF-7A335892B4C2}" dt="2025-09-09T08:01:10.915" v="2720" actId="1036"/>
          <ac:spMkLst>
            <pc:docMk/>
            <pc:sldMk cId="961927095" sldId="323"/>
            <ac:spMk id="29" creationId="{CAD8D3E6-68B2-4DAD-2E39-BCBFE27974D3}"/>
          </ac:spMkLst>
        </pc:spChg>
        <pc:spChg chg="del mod topLvl">
          <ac:chgData name="Paul FERRON" userId="5ff2e37b-888b-404c-90a4-7a6bea09dbee" providerId="ADAL" clId="{406D1CF6-9CE8-5155-B7EF-7A335892B4C2}" dt="2025-09-09T06:50:39.209" v="2513" actId="478"/>
          <ac:spMkLst>
            <pc:docMk/>
            <pc:sldMk cId="961927095" sldId="323"/>
            <ac:spMk id="30" creationId="{585196E8-7588-3EC3-3580-2FB1FA7D7828}"/>
          </ac:spMkLst>
        </pc:spChg>
        <pc:spChg chg="mod">
          <ac:chgData name="Paul FERRON" userId="5ff2e37b-888b-404c-90a4-7a6bea09dbee" providerId="ADAL" clId="{406D1CF6-9CE8-5155-B7EF-7A335892B4C2}" dt="2025-09-08T14:42:48.725" v="1924" actId="20577"/>
          <ac:spMkLst>
            <pc:docMk/>
            <pc:sldMk cId="961927095" sldId="323"/>
            <ac:spMk id="32" creationId="{EF5F671E-9F5B-16D1-EA5E-8F9D29447CFD}"/>
          </ac:spMkLst>
        </pc:spChg>
        <pc:spChg chg="mod">
          <ac:chgData name="Paul FERRON" userId="5ff2e37b-888b-404c-90a4-7a6bea09dbee" providerId="ADAL" clId="{406D1CF6-9CE8-5155-B7EF-7A335892B4C2}" dt="2025-09-09T08:00:18.289" v="2702" actId="20577"/>
          <ac:spMkLst>
            <pc:docMk/>
            <pc:sldMk cId="961927095" sldId="323"/>
            <ac:spMk id="34" creationId="{546A7B65-CC87-052B-2129-68CC26D9F17B}"/>
          </ac:spMkLst>
        </pc:spChg>
        <pc:spChg chg="mod">
          <ac:chgData name="Paul FERRON" userId="5ff2e37b-888b-404c-90a4-7a6bea09dbee" providerId="ADAL" clId="{406D1CF6-9CE8-5155-B7EF-7A335892B4C2}" dt="2025-09-09T09:25:07.318" v="3450" actId="404"/>
          <ac:spMkLst>
            <pc:docMk/>
            <pc:sldMk cId="961927095" sldId="323"/>
            <ac:spMk id="35" creationId="{24818840-DA30-AE70-B391-58577F47879B}"/>
          </ac:spMkLst>
        </pc:spChg>
        <pc:spChg chg="add del mod">
          <ac:chgData name="Paul FERRON" userId="5ff2e37b-888b-404c-90a4-7a6bea09dbee" providerId="ADAL" clId="{406D1CF6-9CE8-5155-B7EF-7A335892B4C2}" dt="2025-09-09T07:54:18.093" v="2602" actId="478"/>
          <ac:spMkLst>
            <pc:docMk/>
            <pc:sldMk cId="961927095" sldId="323"/>
            <ac:spMk id="36" creationId="{C44A7373-A359-1452-7388-D181D4549F73}"/>
          </ac:spMkLst>
        </pc:spChg>
        <pc:spChg chg="add del mod">
          <ac:chgData name="Paul FERRON" userId="5ff2e37b-888b-404c-90a4-7a6bea09dbee" providerId="ADAL" clId="{406D1CF6-9CE8-5155-B7EF-7A335892B4C2}" dt="2025-09-09T06:49:26.041" v="2483" actId="478"/>
          <ac:spMkLst>
            <pc:docMk/>
            <pc:sldMk cId="961927095" sldId="323"/>
            <ac:spMk id="42" creationId="{8C087EED-C4FF-B6A0-8041-013E0549AFCD}"/>
          </ac:spMkLst>
        </pc:spChg>
        <pc:spChg chg="del mod">
          <ac:chgData name="Paul FERRON" userId="5ff2e37b-888b-404c-90a4-7a6bea09dbee" providerId="ADAL" clId="{406D1CF6-9CE8-5155-B7EF-7A335892B4C2}" dt="2025-09-09T08:00:48.929" v="2710" actId="478"/>
          <ac:spMkLst>
            <pc:docMk/>
            <pc:sldMk cId="961927095" sldId="323"/>
            <ac:spMk id="54" creationId="{992510FF-5DC6-5DFB-9ACF-1954AB32097E}"/>
          </ac:spMkLst>
        </pc:spChg>
        <pc:grpChg chg="add del mod">
          <ac:chgData name="Paul FERRON" userId="5ff2e37b-888b-404c-90a4-7a6bea09dbee" providerId="ADAL" clId="{406D1CF6-9CE8-5155-B7EF-7A335892B4C2}" dt="2025-09-09T06:47:26.367" v="2442" actId="478"/>
          <ac:grpSpMkLst>
            <pc:docMk/>
            <pc:sldMk cId="961927095" sldId="323"/>
            <ac:grpSpMk id="10" creationId="{68175A2D-B54D-6592-24E2-955FAF5E558F}"/>
          </ac:grpSpMkLst>
        </pc:grpChg>
        <pc:grpChg chg="add mod">
          <ac:chgData name="Paul FERRON" userId="5ff2e37b-888b-404c-90a4-7a6bea09dbee" providerId="ADAL" clId="{406D1CF6-9CE8-5155-B7EF-7A335892B4C2}" dt="2025-09-09T08:01:23.701" v="2722" actId="1076"/>
          <ac:grpSpMkLst>
            <pc:docMk/>
            <pc:sldMk cId="961927095" sldId="323"/>
            <ac:grpSpMk id="12" creationId="{DCD312C7-B919-C583-812E-618FA4D44246}"/>
          </ac:grpSpMkLst>
        </pc:grpChg>
        <pc:grpChg chg="mod">
          <ac:chgData name="Paul FERRON" userId="5ff2e37b-888b-404c-90a4-7a6bea09dbee" providerId="ADAL" clId="{406D1CF6-9CE8-5155-B7EF-7A335892B4C2}" dt="2025-09-09T06:47:18.826" v="2441"/>
          <ac:grpSpMkLst>
            <pc:docMk/>
            <pc:sldMk cId="961927095" sldId="323"/>
            <ac:grpSpMk id="12" creationId="{F1E7C6DB-5D93-3646-CDF1-3DA65CAFBCD4}"/>
          </ac:grpSpMkLst>
        </pc:grpChg>
        <pc:grpChg chg="add mod">
          <ac:chgData name="Paul FERRON" userId="5ff2e37b-888b-404c-90a4-7a6bea09dbee" providerId="ADAL" clId="{406D1CF6-9CE8-5155-B7EF-7A335892B4C2}" dt="2025-09-09T06:47:28.976" v="2443"/>
          <ac:grpSpMkLst>
            <pc:docMk/>
            <pc:sldMk cId="961927095" sldId="323"/>
            <ac:grpSpMk id="16" creationId="{098EB48A-CD3E-2C6B-298E-93350920326D}"/>
          </ac:grpSpMkLst>
        </pc:grpChg>
        <pc:grpChg chg="mod">
          <ac:chgData name="Paul FERRON" userId="5ff2e37b-888b-404c-90a4-7a6bea09dbee" providerId="ADAL" clId="{406D1CF6-9CE8-5155-B7EF-7A335892B4C2}" dt="2025-09-09T06:47:28.976" v="2443"/>
          <ac:grpSpMkLst>
            <pc:docMk/>
            <pc:sldMk cId="961927095" sldId="323"/>
            <ac:grpSpMk id="18" creationId="{6AC28085-CCA5-E1A3-E2DD-82BD40C439D0}"/>
          </ac:grpSpMkLst>
        </pc:grpChg>
        <pc:grpChg chg="add mod">
          <ac:chgData name="Paul FERRON" userId="5ff2e37b-888b-404c-90a4-7a6bea09dbee" providerId="ADAL" clId="{406D1CF6-9CE8-5155-B7EF-7A335892B4C2}" dt="2025-09-09T07:58:34.249" v="2679" actId="1076"/>
          <ac:grpSpMkLst>
            <pc:docMk/>
            <pc:sldMk cId="961927095" sldId="323"/>
            <ac:grpSpMk id="22" creationId="{BF3BF3AC-CBD8-C381-3B35-2BE6BC45A8BC}"/>
          </ac:grpSpMkLst>
        </pc:grpChg>
        <pc:grpChg chg="mod">
          <ac:chgData name="Paul FERRON" userId="5ff2e37b-888b-404c-90a4-7a6bea09dbee" providerId="ADAL" clId="{406D1CF6-9CE8-5155-B7EF-7A335892B4C2}" dt="2025-09-09T07:50:25.565" v="2599" actId="20578"/>
          <ac:grpSpMkLst>
            <pc:docMk/>
            <pc:sldMk cId="961927095" sldId="323"/>
            <ac:grpSpMk id="24" creationId="{4EB66768-3D7E-A494-0ED5-A52325D65A22}"/>
          </ac:grpSpMkLst>
        </pc:grpChg>
        <pc:grpChg chg="add del mod">
          <ac:chgData name="Paul FERRON" userId="5ff2e37b-888b-404c-90a4-7a6bea09dbee" providerId="ADAL" clId="{406D1CF6-9CE8-5155-B7EF-7A335892B4C2}" dt="2025-09-09T06:50:39.209" v="2513" actId="478"/>
          <ac:grpSpMkLst>
            <pc:docMk/>
            <pc:sldMk cId="961927095" sldId="323"/>
            <ac:grpSpMk id="28" creationId="{3F69AE5D-457B-A477-12ED-CEA0478787B5}"/>
          </ac:grpSpMkLst>
        </pc:grpChg>
        <pc:grpChg chg="add mod">
          <ac:chgData name="Paul FERRON" userId="5ff2e37b-888b-404c-90a4-7a6bea09dbee" providerId="ADAL" clId="{406D1CF6-9CE8-5155-B7EF-7A335892B4C2}" dt="2025-09-09T08:01:10.915" v="2720" actId="1036"/>
          <ac:grpSpMkLst>
            <pc:docMk/>
            <pc:sldMk cId="961927095" sldId="323"/>
            <ac:grpSpMk id="31" creationId="{A33052B5-F5BD-A84F-35AE-16390D1E43AA}"/>
          </ac:grpSpMkLst>
        </pc:grpChg>
        <pc:grpChg chg="del">
          <ac:chgData name="Paul FERRON" userId="5ff2e37b-888b-404c-90a4-7a6bea09dbee" providerId="ADAL" clId="{406D1CF6-9CE8-5155-B7EF-7A335892B4C2}" dt="2025-09-09T06:48:23.309" v="2476" actId="478"/>
          <ac:grpSpMkLst>
            <pc:docMk/>
            <pc:sldMk cId="961927095" sldId="323"/>
            <ac:grpSpMk id="43" creationId="{4653E317-E4EA-A992-1832-3E78DE2CBFAD}"/>
          </ac:grpSpMkLst>
        </pc:grpChg>
        <pc:picChg chg="del">
          <ac:chgData name="Paul FERRON" userId="5ff2e37b-888b-404c-90a4-7a6bea09dbee" providerId="ADAL" clId="{406D1CF6-9CE8-5155-B7EF-7A335892B4C2}" dt="2025-09-08T14:39:37.404" v="1679" actId="478"/>
          <ac:picMkLst>
            <pc:docMk/>
            <pc:sldMk cId="961927095" sldId="323"/>
            <ac:picMk id="1026" creationId="{C3289FD2-1B43-0756-C16F-0914E268D468}"/>
          </ac:picMkLst>
        </pc:picChg>
        <pc:picChg chg="add del mod">
          <ac:chgData name="Paul FERRON" userId="5ff2e37b-888b-404c-90a4-7a6bea09dbee" providerId="ADAL" clId="{406D1CF6-9CE8-5155-B7EF-7A335892B4C2}" dt="2025-09-08T14:44:05.195" v="1970" actId="21"/>
          <ac:picMkLst>
            <pc:docMk/>
            <pc:sldMk cId="961927095" sldId="323"/>
            <ac:picMk id="2050" creationId="{8C3F87DB-9A99-C850-0389-21CBB4ABE747}"/>
          </ac:picMkLst>
        </pc:picChg>
        <pc:picChg chg="del">
          <ac:chgData name="Paul FERRON" userId="5ff2e37b-888b-404c-90a4-7a6bea09dbee" providerId="ADAL" clId="{406D1CF6-9CE8-5155-B7EF-7A335892B4C2}" dt="2025-09-08T14:39:36.685" v="1678" actId="478"/>
          <ac:picMkLst>
            <pc:docMk/>
            <pc:sldMk cId="961927095" sldId="323"/>
            <ac:picMk id="3074" creationId="{B34AE0ED-1B89-870E-C72A-3C9B302851C6}"/>
          </ac:picMkLst>
        </pc:picChg>
      </pc:sldChg>
      <pc:sldChg chg="addSp delSp modSp add mod modTransition addAnim delAnim">
        <pc:chgData name="Paul FERRON" userId="5ff2e37b-888b-404c-90a4-7a6bea09dbee" providerId="ADAL" clId="{406D1CF6-9CE8-5155-B7EF-7A335892B4C2}" dt="2025-09-09T08:37:21.830" v="3315" actId="478"/>
        <pc:sldMkLst>
          <pc:docMk/>
          <pc:sldMk cId="1749354357" sldId="324"/>
        </pc:sldMkLst>
        <pc:spChg chg="mod">
          <ac:chgData name="Paul FERRON" userId="5ff2e37b-888b-404c-90a4-7a6bea09dbee" providerId="ADAL" clId="{406D1CF6-9CE8-5155-B7EF-7A335892B4C2}" dt="2025-09-08T14:44:16.887" v="1980" actId="20577"/>
          <ac:spMkLst>
            <pc:docMk/>
            <pc:sldMk cId="1749354357" sldId="324"/>
            <ac:spMk id="2" creationId="{7E86652C-C16E-E956-7E39-A478566C5428}"/>
          </ac:spMkLst>
        </pc:spChg>
        <pc:spChg chg="mod">
          <ac:chgData name="Paul FERRON" userId="5ff2e37b-888b-404c-90a4-7a6bea09dbee" providerId="ADAL" clId="{406D1CF6-9CE8-5155-B7EF-7A335892B4C2}" dt="2025-09-09T06:57:55.078" v="2590" actId="20577"/>
          <ac:spMkLst>
            <pc:docMk/>
            <pc:sldMk cId="1749354357" sldId="324"/>
            <ac:spMk id="9" creationId="{5AC3477F-57D6-2446-94CC-514AE7197806}"/>
          </ac:spMkLst>
        </pc:spChg>
        <pc:grpChg chg="del">
          <ac:chgData name="Paul FERRON" userId="5ff2e37b-888b-404c-90a4-7a6bea09dbee" providerId="ADAL" clId="{406D1CF6-9CE8-5155-B7EF-7A335892B4C2}" dt="2025-09-09T06:57:41.143" v="2577" actId="478"/>
          <ac:grpSpMkLst>
            <pc:docMk/>
            <pc:sldMk cId="1749354357" sldId="324"/>
            <ac:grpSpMk id="43" creationId="{8CA84724-96CB-ABA0-D036-E3F06D567D59}"/>
          </ac:grpSpMkLst>
        </pc:grpChg>
        <pc:graphicFrameChg chg="add del mod modGraphic">
          <ac:chgData name="Paul FERRON" userId="5ff2e37b-888b-404c-90a4-7a6bea09dbee" providerId="ADAL" clId="{406D1CF6-9CE8-5155-B7EF-7A335892B4C2}" dt="2025-09-09T08:37:21.830" v="3315" actId="478"/>
          <ac:graphicFrameMkLst>
            <pc:docMk/>
            <pc:sldMk cId="1749354357" sldId="324"/>
            <ac:graphicFrameMk id="4" creationId="{800D3B05-CA40-7365-F059-422F4126690B}"/>
          </ac:graphicFrameMkLst>
        </pc:graphicFrameChg>
        <pc:graphicFrameChg chg="add del mod modGraphic">
          <ac:chgData name="Paul FERRON" userId="5ff2e37b-888b-404c-90a4-7a6bea09dbee" providerId="ADAL" clId="{406D1CF6-9CE8-5155-B7EF-7A335892B4C2}" dt="2025-09-09T08:35:54.115" v="3311" actId="478"/>
          <ac:graphicFrameMkLst>
            <pc:docMk/>
            <pc:sldMk cId="1749354357" sldId="324"/>
            <ac:graphicFrameMk id="12" creationId="{E1F74CA3-072D-DC8C-90AA-513835B26D26}"/>
          </ac:graphicFrameMkLst>
        </pc:graphicFrameChg>
        <pc:picChg chg="add mod">
          <ac:chgData name="Paul FERRON" userId="5ff2e37b-888b-404c-90a4-7a6bea09dbee" providerId="ADAL" clId="{406D1CF6-9CE8-5155-B7EF-7A335892B4C2}" dt="2025-09-09T06:58:06.027" v="2593" actId="1076"/>
          <ac:picMkLst>
            <pc:docMk/>
            <pc:sldMk cId="1749354357" sldId="324"/>
            <ac:picMk id="4" creationId="{2DCA2884-1790-013F-98CF-F85642784165}"/>
          </ac:picMkLst>
        </pc:picChg>
        <pc:picChg chg="add del">
          <ac:chgData name="Paul FERRON" userId="5ff2e37b-888b-404c-90a4-7a6bea09dbee" providerId="ADAL" clId="{406D1CF6-9CE8-5155-B7EF-7A335892B4C2}" dt="2025-09-08T14:43:49.824" v="1964" actId="478"/>
          <ac:picMkLst>
            <pc:docMk/>
            <pc:sldMk cId="1749354357" sldId="324"/>
            <ac:picMk id="1026" creationId="{068E49E0-B766-FFB3-B54A-6F8F48538F96}"/>
          </ac:picMkLst>
        </pc:picChg>
        <pc:picChg chg="add mod">
          <ac:chgData name="Paul FERRON" userId="5ff2e37b-888b-404c-90a4-7a6bea09dbee" providerId="ADAL" clId="{406D1CF6-9CE8-5155-B7EF-7A335892B4C2}" dt="2025-09-09T06:58:00.366" v="2591" actId="1076"/>
          <ac:picMkLst>
            <pc:docMk/>
            <pc:sldMk cId="1749354357" sldId="324"/>
            <ac:picMk id="1028" creationId="{28F7FCD8-9C10-C197-8CD0-61E11A3C8F03}"/>
          </ac:picMkLst>
        </pc:picChg>
      </pc:sldChg>
      <pc:sldChg chg="modTransition">
        <pc:chgData name="Paul FERRON" userId="5ff2e37b-888b-404c-90a4-7a6bea09dbee" providerId="ADAL" clId="{406D1CF6-9CE8-5155-B7EF-7A335892B4C2}" dt="2025-09-09T07:51:43.044" v="2601"/>
        <pc:sldMkLst>
          <pc:docMk/>
          <pc:sldMk cId="1641418422" sldId="325"/>
        </pc:sldMkLst>
      </pc:sldChg>
      <pc:sldChg chg="modSp mod modTransition">
        <pc:chgData name="Paul FERRON" userId="5ff2e37b-888b-404c-90a4-7a6bea09dbee" providerId="ADAL" clId="{406D1CF6-9CE8-5155-B7EF-7A335892B4C2}" dt="2025-09-09T11:07:54.496" v="4004" actId="14100"/>
        <pc:sldMkLst>
          <pc:docMk/>
          <pc:sldMk cId="3129167601" sldId="326"/>
        </pc:sldMkLst>
        <pc:spChg chg="mod">
          <ac:chgData name="Paul FERRON" userId="5ff2e37b-888b-404c-90a4-7a6bea09dbee" providerId="ADAL" clId="{406D1CF6-9CE8-5155-B7EF-7A335892B4C2}" dt="2025-09-09T11:07:54.496" v="4004" actId="14100"/>
          <ac:spMkLst>
            <pc:docMk/>
            <pc:sldMk cId="3129167601" sldId="326"/>
            <ac:spMk id="2" creationId="{2853D23B-6585-5510-3AFE-8875C763D416}"/>
          </ac:spMkLst>
        </pc:spChg>
      </pc:sldChg>
      <pc:sldChg chg="modTransition">
        <pc:chgData name="Paul FERRON" userId="5ff2e37b-888b-404c-90a4-7a6bea09dbee" providerId="ADAL" clId="{406D1CF6-9CE8-5155-B7EF-7A335892B4C2}" dt="2025-09-09T07:51:43.044" v="2601"/>
        <pc:sldMkLst>
          <pc:docMk/>
          <pc:sldMk cId="1881106503" sldId="327"/>
        </pc:sldMkLst>
      </pc:sldChg>
      <pc:sldChg chg="modTransition">
        <pc:chgData name="Paul FERRON" userId="5ff2e37b-888b-404c-90a4-7a6bea09dbee" providerId="ADAL" clId="{406D1CF6-9CE8-5155-B7EF-7A335892B4C2}" dt="2025-09-09T07:51:43.044" v="2601"/>
        <pc:sldMkLst>
          <pc:docMk/>
          <pc:sldMk cId="4293702365" sldId="328"/>
        </pc:sldMkLst>
      </pc:sldChg>
      <pc:sldChg chg="modSp del mod modTransition modShow">
        <pc:chgData name="Paul FERRON" userId="5ff2e37b-888b-404c-90a4-7a6bea09dbee" providerId="ADAL" clId="{406D1CF6-9CE8-5155-B7EF-7A335892B4C2}" dt="2025-09-09T09:35:19.591" v="3709" actId="2696"/>
        <pc:sldMkLst>
          <pc:docMk/>
          <pc:sldMk cId="2428580695" sldId="329"/>
        </pc:sldMkLst>
        <pc:spChg chg="mod">
          <ac:chgData name="Paul FERRON" userId="5ff2e37b-888b-404c-90a4-7a6bea09dbee" providerId="ADAL" clId="{406D1CF6-9CE8-5155-B7EF-7A335892B4C2}" dt="2025-09-09T08:27:22.710" v="3302" actId="14100"/>
          <ac:spMkLst>
            <pc:docMk/>
            <pc:sldMk cId="2428580695" sldId="329"/>
            <ac:spMk id="2" creationId="{D68E627F-0CB5-45A2-5698-05488B955BC3}"/>
          </ac:spMkLst>
        </pc:spChg>
        <pc:spChg chg="mod">
          <ac:chgData name="Paul FERRON" userId="5ff2e37b-888b-404c-90a4-7a6bea09dbee" providerId="ADAL" clId="{406D1CF6-9CE8-5155-B7EF-7A335892B4C2}" dt="2025-09-09T08:27:16.353" v="3300" actId="20577"/>
          <ac:spMkLst>
            <pc:docMk/>
            <pc:sldMk cId="2428580695" sldId="329"/>
            <ac:spMk id="3" creationId="{FE4F7364-7DB2-1DDC-FF5D-185FEC6DA5F0}"/>
          </ac:spMkLst>
        </pc:spChg>
      </pc:sldChg>
      <pc:sldChg chg="modSp mod">
        <pc:chgData name="Paul FERRON" userId="5ff2e37b-888b-404c-90a4-7a6bea09dbee" providerId="ADAL" clId="{406D1CF6-9CE8-5155-B7EF-7A335892B4C2}" dt="2025-09-09T09:42:27.556" v="3778" actId="20577"/>
        <pc:sldMkLst>
          <pc:docMk/>
          <pc:sldMk cId="2663462725" sldId="330"/>
        </pc:sldMkLst>
        <pc:spChg chg="mod">
          <ac:chgData name="Paul FERRON" userId="5ff2e37b-888b-404c-90a4-7a6bea09dbee" providerId="ADAL" clId="{406D1CF6-9CE8-5155-B7EF-7A335892B4C2}" dt="2025-09-09T09:42:27.556" v="3778" actId="20577"/>
          <ac:spMkLst>
            <pc:docMk/>
            <pc:sldMk cId="2663462725" sldId="330"/>
            <ac:spMk id="2" creationId="{7E86652C-C16E-E956-7E39-A478566C5428}"/>
          </ac:spMkLst>
        </pc:spChg>
      </pc:sldChg>
      <pc:sldChg chg="modSp add mod">
        <pc:chgData name="Paul FERRON" userId="5ff2e37b-888b-404c-90a4-7a6bea09dbee" providerId="ADAL" clId="{406D1CF6-9CE8-5155-B7EF-7A335892B4C2}" dt="2025-09-09T11:07:45.417" v="3999" actId="14100"/>
        <pc:sldMkLst>
          <pc:docMk/>
          <pc:sldMk cId="45600368" sldId="332"/>
        </pc:sldMkLst>
        <pc:spChg chg="mod">
          <ac:chgData name="Paul FERRON" userId="5ff2e37b-888b-404c-90a4-7a6bea09dbee" providerId="ADAL" clId="{406D1CF6-9CE8-5155-B7EF-7A335892B4C2}" dt="2025-09-09T11:07:45.417" v="3999" actId="14100"/>
          <ac:spMkLst>
            <pc:docMk/>
            <pc:sldMk cId="45600368" sldId="332"/>
            <ac:spMk id="2" creationId="{51AD4550-F2AA-08AF-F1CC-A154A9F131EB}"/>
          </ac:spMkLst>
        </pc:spChg>
      </pc:sldChg>
      <pc:sldChg chg="addSp modSp mod">
        <pc:chgData name="Paul FERRON" userId="5ff2e37b-888b-404c-90a4-7a6bea09dbee" providerId="ADAL" clId="{406D1CF6-9CE8-5155-B7EF-7A335892B4C2}" dt="2025-09-09T09:34:51.604" v="3708" actId="20577"/>
        <pc:sldMkLst>
          <pc:docMk/>
          <pc:sldMk cId="3704058399" sldId="334"/>
        </pc:sldMkLst>
        <pc:spChg chg="mod">
          <ac:chgData name="Paul FERRON" userId="5ff2e37b-888b-404c-90a4-7a6bea09dbee" providerId="ADAL" clId="{406D1CF6-9CE8-5155-B7EF-7A335892B4C2}" dt="2025-09-09T09:33:34.263" v="3647" actId="20577"/>
          <ac:spMkLst>
            <pc:docMk/>
            <pc:sldMk cId="3704058399" sldId="334"/>
            <ac:spMk id="2" creationId="{73F8A217-F793-E699-7B07-8A7087EB94EA}"/>
          </ac:spMkLst>
        </pc:spChg>
        <pc:spChg chg="mod">
          <ac:chgData name="Paul FERRON" userId="5ff2e37b-888b-404c-90a4-7a6bea09dbee" providerId="ADAL" clId="{406D1CF6-9CE8-5155-B7EF-7A335892B4C2}" dt="2025-09-09T09:34:51.604" v="3708" actId="20577"/>
          <ac:spMkLst>
            <pc:docMk/>
            <pc:sldMk cId="3704058399" sldId="334"/>
            <ac:spMk id="3" creationId="{4DD3679C-BF14-BD85-27B9-9E9D5055582D}"/>
          </ac:spMkLst>
        </pc:spChg>
        <pc:spChg chg="add mod">
          <ac:chgData name="Paul FERRON" userId="5ff2e37b-888b-404c-90a4-7a6bea09dbee" providerId="ADAL" clId="{406D1CF6-9CE8-5155-B7EF-7A335892B4C2}" dt="2025-09-09T09:24:43.419" v="3429" actId="20577"/>
          <ac:spMkLst>
            <pc:docMk/>
            <pc:sldMk cId="3704058399" sldId="334"/>
            <ac:spMk id="7" creationId="{8FAAEAEB-8EBF-532C-282C-6CE39A11D7E4}"/>
          </ac:spMkLst>
        </pc:spChg>
        <pc:spChg chg="mod">
          <ac:chgData name="Paul FERRON" userId="5ff2e37b-888b-404c-90a4-7a6bea09dbee" providerId="ADAL" clId="{406D1CF6-9CE8-5155-B7EF-7A335892B4C2}" dt="2025-09-09T09:34:03.752" v="3677" actId="1036"/>
          <ac:spMkLst>
            <pc:docMk/>
            <pc:sldMk cId="3704058399" sldId="334"/>
            <ac:spMk id="32" creationId="{E65F1D49-09A5-B8C6-1A64-4ACD485E19F9}"/>
          </ac:spMkLst>
        </pc:spChg>
        <pc:spChg chg="mod">
          <ac:chgData name="Paul FERRON" userId="5ff2e37b-888b-404c-90a4-7a6bea09dbee" providerId="ADAL" clId="{406D1CF6-9CE8-5155-B7EF-7A335892B4C2}" dt="2025-09-09T09:34:03.752" v="3677" actId="1036"/>
          <ac:spMkLst>
            <pc:docMk/>
            <pc:sldMk cId="3704058399" sldId="334"/>
            <ac:spMk id="33" creationId="{5AC4C114-FDBC-954B-2715-D01FE9D91DE7}"/>
          </ac:spMkLst>
        </pc:spChg>
        <pc:spChg chg="mod">
          <ac:chgData name="Paul FERRON" userId="5ff2e37b-888b-404c-90a4-7a6bea09dbee" providerId="ADAL" clId="{406D1CF6-9CE8-5155-B7EF-7A335892B4C2}" dt="2025-09-09T09:34:03.752" v="3677" actId="1036"/>
          <ac:spMkLst>
            <pc:docMk/>
            <pc:sldMk cId="3704058399" sldId="334"/>
            <ac:spMk id="34" creationId="{08BA2F96-966E-841A-F9F0-515ADA2993DE}"/>
          </ac:spMkLst>
        </pc:spChg>
        <pc:spChg chg="mod">
          <ac:chgData name="Paul FERRON" userId="5ff2e37b-888b-404c-90a4-7a6bea09dbee" providerId="ADAL" clId="{406D1CF6-9CE8-5155-B7EF-7A335892B4C2}" dt="2025-09-09T09:34:03.752" v="3677" actId="1036"/>
          <ac:spMkLst>
            <pc:docMk/>
            <pc:sldMk cId="3704058399" sldId="334"/>
            <ac:spMk id="35" creationId="{C38BB0DE-7288-7848-B477-A5724CAA24A9}"/>
          </ac:spMkLst>
        </pc:spChg>
        <pc:spChg chg="mod">
          <ac:chgData name="Paul FERRON" userId="5ff2e37b-888b-404c-90a4-7a6bea09dbee" providerId="ADAL" clId="{406D1CF6-9CE8-5155-B7EF-7A335892B4C2}" dt="2025-09-09T09:34:03.752" v="3677" actId="1036"/>
          <ac:spMkLst>
            <pc:docMk/>
            <pc:sldMk cId="3704058399" sldId="334"/>
            <ac:spMk id="36" creationId="{ACA8B766-9F03-F1A2-DD8C-3A2564933B7A}"/>
          </ac:spMkLst>
        </pc:spChg>
        <pc:spChg chg="mod">
          <ac:chgData name="Paul FERRON" userId="5ff2e37b-888b-404c-90a4-7a6bea09dbee" providerId="ADAL" clId="{406D1CF6-9CE8-5155-B7EF-7A335892B4C2}" dt="2025-09-09T09:34:03.752" v="3677" actId="1036"/>
          <ac:spMkLst>
            <pc:docMk/>
            <pc:sldMk cId="3704058399" sldId="334"/>
            <ac:spMk id="40" creationId="{23E344F8-6F16-3C77-7C0E-044C6A011A3E}"/>
          </ac:spMkLst>
        </pc:spChg>
        <pc:spChg chg="mod">
          <ac:chgData name="Paul FERRON" userId="5ff2e37b-888b-404c-90a4-7a6bea09dbee" providerId="ADAL" clId="{406D1CF6-9CE8-5155-B7EF-7A335892B4C2}" dt="2025-09-09T09:34:03.752" v="3677" actId="1036"/>
          <ac:spMkLst>
            <pc:docMk/>
            <pc:sldMk cId="3704058399" sldId="334"/>
            <ac:spMk id="41" creationId="{15DE7399-F71F-DD1E-A7FE-E2F6A6342174}"/>
          </ac:spMkLst>
        </pc:spChg>
        <pc:spChg chg="mod">
          <ac:chgData name="Paul FERRON" userId="5ff2e37b-888b-404c-90a4-7a6bea09dbee" providerId="ADAL" clId="{406D1CF6-9CE8-5155-B7EF-7A335892B4C2}" dt="2025-09-09T09:34:03.752" v="3677" actId="1036"/>
          <ac:spMkLst>
            <pc:docMk/>
            <pc:sldMk cId="3704058399" sldId="334"/>
            <ac:spMk id="42" creationId="{AA19B335-8567-2C26-8D18-491901469A2B}"/>
          </ac:spMkLst>
        </pc:spChg>
        <pc:grpChg chg="mod">
          <ac:chgData name="Paul FERRON" userId="5ff2e37b-888b-404c-90a4-7a6bea09dbee" providerId="ADAL" clId="{406D1CF6-9CE8-5155-B7EF-7A335892B4C2}" dt="2025-09-09T09:34:03.752" v="3677" actId="1036"/>
          <ac:grpSpMkLst>
            <pc:docMk/>
            <pc:sldMk cId="3704058399" sldId="334"/>
            <ac:grpSpMk id="39" creationId="{54F37809-A686-6748-5716-ECB9292AF40C}"/>
          </ac:grpSpMkLst>
        </pc:grpChg>
        <pc:grpChg chg="mod">
          <ac:chgData name="Paul FERRON" userId="5ff2e37b-888b-404c-90a4-7a6bea09dbee" providerId="ADAL" clId="{406D1CF6-9CE8-5155-B7EF-7A335892B4C2}" dt="2025-09-09T09:34:03.752" v="3677" actId="1036"/>
          <ac:grpSpMkLst>
            <pc:docMk/>
            <pc:sldMk cId="3704058399" sldId="334"/>
            <ac:grpSpMk id="43" creationId="{4AFFBE27-9CBF-1980-F065-ADAA9F5683EB}"/>
          </ac:grpSpMkLst>
        </pc:grpChg>
      </pc:sldChg>
      <pc:sldChg chg="addSp delSp modSp mod delAnim">
        <pc:chgData name="Paul FERRON" userId="5ff2e37b-888b-404c-90a4-7a6bea09dbee" providerId="ADAL" clId="{406D1CF6-9CE8-5155-B7EF-7A335892B4C2}" dt="2025-09-09T11:13:38.384" v="4106" actId="14100"/>
        <pc:sldMkLst>
          <pc:docMk/>
          <pc:sldMk cId="3523004160" sldId="339"/>
        </pc:sldMkLst>
        <pc:spChg chg="mod">
          <ac:chgData name="Paul FERRON" userId="5ff2e37b-888b-404c-90a4-7a6bea09dbee" providerId="ADAL" clId="{406D1CF6-9CE8-5155-B7EF-7A335892B4C2}" dt="2025-09-09T11:13:38.384" v="4106" actId="14100"/>
          <ac:spMkLst>
            <pc:docMk/>
            <pc:sldMk cId="3523004160" sldId="339"/>
            <ac:spMk id="2" creationId="{7B451E1F-78E5-0EC3-5565-912D6ECD9999}"/>
          </ac:spMkLst>
        </pc:spChg>
        <pc:spChg chg="del">
          <ac:chgData name="Paul FERRON" userId="5ff2e37b-888b-404c-90a4-7a6bea09dbee" providerId="ADAL" clId="{406D1CF6-9CE8-5155-B7EF-7A335892B4C2}" dt="2025-09-09T11:08:56.910" v="4010" actId="478"/>
          <ac:spMkLst>
            <pc:docMk/>
            <pc:sldMk cId="3523004160" sldId="339"/>
            <ac:spMk id="3" creationId="{517DB6A7-22E1-FDD6-7AEF-D5D8DCC03063}"/>
          </ac:spMkLst>
        </pc:spChg>
        <pc:spChg chg="add del mod">
          <ac:chgData name="Paul FERRON" userId="5ff2e37b-888b-404c-90a4-7a6bea09dbee" providerId="ADAL" clId="{406D1CF6-9CE8-5155-B7EF-7A335892B4C2}" dt="2025-09-09T11:11:58.220" v="4077" actId="478"/>
          <ac:spMkLst>
            <pc:docMk/>
            <pc:sldMk cId="3523004160" sldId="339"/>
            <ac:spMk id="9" creationId="{35747A98-A1F1-6B34-0314-B14ADE350071}"/>
          </ac:spMkLst>
        </pc:spChg>
        <pc:graphicFrameChg chg="del">
          <ac:chgData name="Paul FERRON" userId="5ff2e37b-888b-404c-90a4-7a6bea09dbee" providerId="ADAL" clId="{406D1CF6-9CE8-5155-B7EF-7A335892B4C2}" dt="2025-09-09T11:08:42.814" v="4007" actId="478"/>
          <ac:graphicFrameMkLst>
            <pc:docMk/>
            <pc:sldMk cId="3523004160" sldId="339"/>
            <ac:graphicFrameMk id="29" creationId="{F1A268ED-84A0-F79A-AB9E-EDAD0007734F}"/>
          </ac:graphicFrameMkLst>
        </pc:graphicFrameChg>
      </pc:sldChg>
      <pc:sldChg chg="modSp add mod modTransition modAnim">
        <pc:chgData name="Paul FERRON" userId="5ff2e37b-888b-404c-90a4-7a6bea09dbee" providerId="ADAL" clId="{406D1CF6-9CE8-5155-B7EF-7A335892B4C2}" dt="2025-09-09T10:49:27.580" v="3800"/>
        <pc:sldMkLst>
          <pc:docMk/>
          <pc:sldMk cId="1292110801" sldId="340"/>
        </pc:sldMkLst>
        <pc:spChg chg="mod">
          <ac:chgData name="Paul FERRON" userId="5ff2e37b-888b-404c-90a4-7a6bea09dbee" providerId="ADAL" clId="{406D1CF6-9CE8-5155-B7EF-7A335892B4C2}" dt="2025-09-09T10:48:30.692" v="3797" actId="1076"/>
          <ac:spMkLst>
            <pc:docMk/>
            <pc:sldMk cId="1292110801" sldId="340"/>
            <ac:spMk id="13" creationId="{2EE12407-7470-6027-1D57-FC8965C94994}"/>
          </ac:spMkLst>
        </pc:spChg>
        <pc:spChg chg="mod">
          <ac:chgData name="Paul FERRON" userId="5ff2e37b-888b-404c-90a4-7a6bea09dbee" providerId="ADAL" clId="{406D1CF6-9CE8-5155-B7EF-7A335892B4C2}" dt="2025-09-09T10:48:30.692" v="3797" actId="1076"/>
          <ac:spMkLst>
            <pc:docMk/>
            <pc:sldMk cId="1292110801" sldId="340"/>
            <ac:spMk id="15" creationId="{4494C16B-82F5-755B-FB05-89DEDAC9B57F}"/>
          </ac:spMkLst>
        </pc:spChg>
        <pc:spChg chg="mod">
          <ac:chgData name="Paul FERRON" userId="5ff2e37b-888b-404c-90a4-7a6bea09dbee" providerId="ADAL" clId="{406D1CF6-9CE8-5155-B7EF-7A335892B4C2}" dt="2025-09-09T10:48:30.692" v="3797" actId="1076"/>
          <ac:spMkLst>
            <pc:docMk/>
            <pc:sldMk cId="1292110801" sldId="340"/>
            <ac:spMk id="16" creationId="{BBF125ED-3E1E-20B1-06D9-32275D58D32E}"/>
          </ac:spMkLst>
        </pc:spChg>
        <pc:spChg chg="mod">
          <ac:chgData name="Paul FERRON" userId="5ff2e37b-888b-404c-90a4-7a6bea09dbee" providerId="ADAL" clId="{406D1CF6-9CE8-5155-B7EF-7A335892B4C2}" dt="2025-09-09T10:48:30.692" v="3797" actId="1076"/>
          <ac:spMkLst>
            <pc:docMk/>
            <pc:sldMk cId="1292110801" sldId="340"/>
            <ac:spMk id="17" creationId="{B45117B6-3428-5043-0D9C-2E0949D86E4E}"/>
          </ac:spMkLst>
        </pc:spChg>
        <pc:spChg chg="mod">
          <ac:chgData name="Paul FERRON" userId="5ff2e37b-888b-404c-90a4-7a6bea09dbee" providerId="ADAL" clId="{406D1CF6-9CE8-5155-B7EF-7A335892B4C2}" dt="2025-09-09T10:48:30.692" v="3797" actId="1076"/>
          <ac:spMkLst>
            <pc:docMk/>
            <pc:sldMk cId="1292110801" sldId="340"/>
            <ac:spMk id="20" creationId="{46B52784-53D9-7AD8-D9A6-5DDF91BAA7B8}"/>
          </ac:spMkLst>
        </pc:spChg>
        <pc:spChg chg="mod">
          <ac:chgData name="Paul FERRON" userId="5ff2e37b-888b-404c-90a4-7a6bea09dbee" providerId="ADAL" clId="{406D1CF6-9CE8-5155-B7EF-7A335892B4C2}" dt="2025-09-09T10:48:30.692" v="3797" actId="1076"/>
          <ac:spMkLst>
            <pc:docMk/>
            <pc:sldMk cId="1292110801" sldId="340"/>
            <ac:spMk id="21" creationId="{D2942DBF-5A76-D6B5-D2DE-162354EC52E1}"/>
          </ac:spMkLst>
        </pc:spChg>
        <pc:spChg chg="mod">
          <ac:chgData name="Paul FERRON" userId="5ff2e37b-888b-404c-90a4-7a6bea09dbee" providerId="ADAL" clId="{406D1CF6-9CE8-5155-B7EF-7A335892B4C2}" dt="2025-09-09T10:48:30.692" v="3797" actId="1076"/>
          <ac:spMkLst>
            <pc:docMk/>
            <pc:sldMk cId="1292110801" sldId="340"/>
            <ac:spMk id="22" creationId="{A84FBA0F-E6CD-1ACF-43BA-8BCE63A2D278}"/>
          </ac:spMkLst>
        </pc:spChg>
        <pc:spChg chg="mod">
          <ac:chgData name="Paul FERRON" userId="5ff2e37b-888b-404c-90a4-7a6bea09dbee" providerId="ADAL" clId="{406D1CF6-9CE8-5155-B7EF-7A335892B4C2}" dt="2025-09-09T10:48:30.692" v="3797" actId="1076"/>
          <ac:spMkLst>
            <pc:docMk/>
            <pc:sldMk cId="1292110801" sldId="340"/>
            <ac:spMk id="23" creationId="{1C617D25-4E36-DF53-E603-0D9BA36987C8}"/>
          </ac:spMkLst>
        </pc:spChg>
        <pc:spChg chg="mod">
          <ac:chgData name="Paul FERRON" userId="5ff2e37b-888b-404c-90a4-7a6bea09dbee" providerId="ADAL" clId="{406D1CF6-9CE8-5155-B7EF-7A335892B4C2}" dt="2025-09-09T10:48:30.692" v="3797" actId="1076"/>
          <ac:spMkLst>
            <pc:docMk/>
            <pc:sldMk cId="1292110801" sldId="340"/>
            <ac:spMk id="24" creationId="{F8211D42-F26E-AFA4-867C-1D824F1007EB}"/>
          </ac:spMkLst>
        </pc:spChg>
        <pc:spChg chg="mod">
          <ac:chgData name="Paul FERRON" userId="5ff2e37b-888b-404c-90a4-7a6bea09dbee" providerId="ADAL" clId="{406D1CF6-9CE8-5155-B7EF-7A335892B4C2}" dt="2025-09-09T10:48:30.692" v="3797" actId="1076"/>
          <ac:spMkLst>
            <pc:docMk/>
            <pc:sldMk cId="1292110801" sldId="340"/>
            <ac:spMk id="25" creationId="{676E7DC7-5578-8172-D94C-5725C2E647F2}"/>
          </ac:spMkLst>
        </pc:spChg>
      </pc:sldChg>
    </pc:docChg>
  </pc:docChgLst>
  <pc:docChgLst>
    <pc:chgData name="Anna MANVELYAN" userId="S::anna.manvelyan@imt-atlantique.net::c2d6641b-74b2-41eb-833d-f2f0c483c963" providerId="AD" clId="Web-{7D3BC119-C312-1E02-11F4-9646653AB174}"/>
    <pc:docChg chg="addSld delSld modSld modSection">
      <pc:chgData name="Anna MANVELYAN" userId="S::anna.manvelyan@imt-atlantique.net::c2d6641b-74b2-41eb-833d-f2f0c483c963" providerId="AD" clId="Web-{7D3BC119-C312-1E02-11F4-9646653AB174}" dt="2025-09-09T09:45:47.150" v="931" actId="14100"/>
      <pc:docMkLst>
        <pc:docMk/>
      </pc:docMkLst>
      <pc:sldChg chg="modSp">
        <pc:chgData name="Anna MANVELYAN" userId="S::anna.manvelyan@imt-atlantique.net::c2d6641b-74b2-41eb-833d-f2f0c483c963" providerId="AD" clId="Web-{7D3BC119-C312-1E02-11F4-9646653AB174}" dt="2025-09-09T09:30:51.726" v="924" actId="20577"/>
        <pc:sldMkLst>
          <pc:docMk/>
          <pc:sldMk cId="597107050" sldId="291"/>
        </pc:sldMkLst>
        <pc:spChg chg="mod">
          <ac:chgData name="Anna MANVELYAN" userId="S::anna.manvelyan@imt-atlantique.net::c2d6641b-74b2-41eb-833d-f2f0c483c963" providerId="AD" clId="Web-{7D3BC119-C312-1E02-11F4-9646653AB174}" dt="2025-09-09T08:53:13.003" v="372" actId="20577"/>
          <ac:spMkLst>
            <pc:docMk/>
            <pc:sldMk cId="597107050" sldId="291"/>
            <ac:spMk id="2" creationId="{00000000-0000-0000-0000-000000000000}"/>
          </ac:spMkLst>
        </pc:spChg>
        <pc:spChg chg="mod">
          <ac:chgData name="Anna MANVELYAN" userId="S::anna.manvelyan@imt-atlantique.net::c2d6641b-74b2-41eb-833d-f2f0c483c963" providerId="AD" clId="Web-{7D3BC119-C312-1E02-11F4-9646653AB174}" dt="2025-09-09T09:30:51.726" v="924" actId="20577"/>
          <ac:spMkLst>
            <pc:docMk/>
            <pc:sldMk cId="597107050" sldId="291"/>
            <ac:spMk id="3" creationId="{00000000-0000-0000-0000-000000000000}"/>
          </ac:spMkLst>
        </pc:spChg>
      </pc:sldChg>
      <pc:sldChg chg="addSp delSp modSp">
        <pc:chgData name="Anna MANVELYAN" userId="S::anna.manvelyan@imt-atlantique.net::c2d6641b-74b2-41eb-833d-f2f0c483c963" providerId="AD" clId="Web-{7D3BC119-C312-1E02-11F4-9646653AB174}" dt="2025-09-09T09:25:43.293" v="898" actId="20577"/>
        <pc:sldMkLst>
          <pc:docMk/>
          <pc:sldMk cId="41669660" sldId="319"/>
        </pc:sldMkLst>
        <pc:spChg chg="del mod">
          <ac:chgData name="Anna MANVELYAN" userId="S::anna.manvelyan@imt-atlantique.net::c2d6641b-74b2-41eb-833d-f2f0c483c963" providerId="AD" clId="Web-{7D3BC119-C312-1E02-11F4-9646653AB174}" dt="2025-09-09T09:13:16.422" v="689"/>
          <ac:spMkLst>
            <pc:docMk/>
            <pc:sldMk cId="41669660" sldId="319"/>
            <ac:spMk id="9" creationId="{80FFA826-4AF7-3FBC-BF34-04AA5ACBE726}"/>
          </ac:spMkLst>
        </pc:spChg>
        <pc:spChg chg="mod">
          <ac:chgData name="Anna MANVELYAN" userId="S::anna.manvelyan@imt-atlantique.net::c2d6641b-74b2-41eb-833d-f2f0c483c963" providerId="AD" clId="Web-{7D3BC119-C312-1E02-11F4-9646653AB174}" dt="2025-09-09T09:21:21.503" v="888" actId="1076"/>
          <ac:spMkLst>
            <pc:docMk/>
            <pc:sldMk cId="41669660" sldId="319"/>
            <ac:spMk id="10" creationId="{A6E3FD29-2BE0-5D6F-2B69-7F62A813E2F5}"/>
          </ac:spMkLst>
        </pc:spChg>
        <pc:spChg chg="add mod ord">
          <ac:chgData name="Anna MANVELYAN" userId="S::anna.manvelyan@imt-atlantique.net::c2d6641b-74b2-41eb-833d-f2f0c483c963" providerId="AD" clId="Web-{7D3BC119-C312-1E02-11F4-9646653AB174}" dt="2025-09-09T09:25:43.293" v="898" actId="20577"/>
          <ac:spMkLst>
            <pc:docMk/>
            <pc:sldMk cId="41669660" sldId="319"/>
            <ac:spMk id="43" creationId="{8AFCCC88-8A05-682E-C1E9-8EE42745ECF1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9:21:29.784" v="889" actId="1076"/>
          <ac:spMkLst>
            <pc:docMk/>
            <pc:sldMk cId="41669660" sldId="319"/>
            <ac:spMk id="44" creationId="{D1FFC180-E043-A00C-624F-25388EA8DA6C}"/>
          </ac:spMkLst>
        </pc:spChg>
        <pc:spChg chg="del">
          <ac:chgData name="Anna MANVELYAN" userId="S::anna.manvelyan@imt-atlantique.net::c2d6641b-74b2-41eb-833d-f2f0c483c963" providerId="AD" clId="Web-{7D3BC119-C312-1E02-11F4-9646653AB174}" dt="2025-09-09T09:18:20.293" v="833"/>
          <ac:spMkLst>
            <pc:docMk/>
            <pc:sldMk cId="41669660" sldId="319"/>
            <ac:spMk id="56" creationId="{40BE5211-E29C-3E28-BE01-AA1F11AD833C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9:18:28.793" v="836" actId="1076"/>
          <ac:spMkLst>
            <pc:docMk/>
            <pc:sldMk cId="41669660" sldId="319"/>
            <ac:spMk id="59" creationId="{40BE5211-E29C-3E28-BE01-AA1F11AD833C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9:19:06.888" v="842" actId="1076"/>
          <ac:spMkLst>
            <pc:docMk/>
            <pc:sldMk cId="41669660" sldId="319"/>
            <ac:spMk id="61" creationId="{41E250C8-B3B9-6E62-3FB5-75511C156AA2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9:21:02.486" v="884" actId="1076"/>
          <ac:spMkLst>
            <pc:docMk/>
            <pc:sldMk cId="41669660" sldId="319"/>
            <ac:spMk id="63" creationId="{63476D40-98B6-B255-959E-D98B1AF2D957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9:21:17.034" v="887" actId="1076"/>
          <ac:spMkLst>
            <pc:docMk/>
            <pc:sldMk cId="41669660" sldId="319"/>
            <ac:spMk id="65" creationId="{9EB14F71-4E06-78D0-26E1-474F11FD7FA1}"/>
          </ac:spMkLst>
        </pc:spChg>
        <pc:grpChg chg="add del mod">
          <ac:chgData name="Anna MANVELYAN" userId="S::anna.manvelyan@imt-atlantique.net::c2d6641b-74b2-41eb-833d-f2f0c483c963" providerId="AD" clId="Web-{7D3BC119-C312-1E02-11F4-9646653AB174}" dt="2025-09-09T09:06:26.111" v="411"/>
          <ac:grpSpMkLst>
            <pc:docMk/>
            <pc:sldMk cId="41669660" sldId="319"/>
            <ac:grpSpMk id="42" creationId="{627E455C-F356-4ED2-C933-958552B45857}"/>
          </ac:grpSpMkLst>
        </pc:grpChg>
        <pc:grpChg chg="del">
          <ac:chgData name="Anna MANVELYAN" userId="S::anna.manvelyan@imt-atlantique.net::c2d6641b-74b2-41eb-833d-f2f0c483c963" providerId="AD" clId="Web-{7D3BC119-C312-1E02-11F4-9646653AB174}" dt="2025-09-09T09:18:20.293" v="833"/>
          <ac:grpSpMkLst>
            <pc:docMk/>
            <pc:sldMk cId="41669660" sldId="319"/>
            <ac:grpSpMk id="55" creationId="{46E88861-B3A3-BB77-1606-299331F0940B}"/>
          </ac:grpSpMkLst>
        </pc:grpChg>
        <pc:grpChg chg="add del">
          <ac:chgData name="Anna MANVELYAN" userId="S::anna.manvelyan@imt-atlantique.net::c2d6641b-74b2-41eb-833d-f2f0c483c963" providerId="AD" clId="Web-{7D3BC119-C312-1E02-11F4-9646653AB174}" dt="2025-09-09T09:18:22.246" v="834"/>
          <ac:grpSpMkLst>
            <pc:docMk/>
            <pc:sldMk cId="41669660" sldId="319"/>
            <ac:grpSpMk id="58" creationId="{A790D8B1-4278-9E69-16EC-28B207114A9E}"/>
          </ac:grpSpMkLst>
        </pc:grpChg>
        <pc:picChg chg="del mod">
          <ac:chgData name="Anna MANVELYAN" userId="S::anna.manvelyan@imt-atlantique.net::c2d6641b-74b2-41eb-833d-f2f0c483c963" providerId="AD" clId="Web-{7D3BC119-C312-1E02-11F4-9646653AB174}" dt="2025-09-09T09:20:18.594" v="861"/>
          <ac:picMkLst>
            <pc:docMk/>
            <pc:sldMk cId="41669660" sldId="319"/>
            <ac:picMk id="14" creationId="{84A2B74A-E047-8AA8-C7F7-8351F67B833C}"/>
          </ac:picMkLst>
        </pc:picChg>
      </pc:sldChg>
      <pc:sldChg chg="modSp">
        <pc:chgData name="Anna MANVELYAN" userId="S::anna.manvelyan@imt-atlantique.net::c2d6641b-74b2-41eb-833d-f2f0c483c963" providerId="AD" clId="Web-{7D3BC119-C312-1E02-11F4-9646653AB174}" dt="2025-09-09T09:45:47.150" v="931" actId="14100"/>
        <pc:sldMkLst>
          <pc:docMk/>
          <pc:sldMk cId="961927095" sldId="323"/>
        </pc:sldMkLst>
        <pc:spChg chg="mod">
          <ac:chgData name="Anna MANVELYAN" userId="S::anna.manvelyan@imt-atlantique.net::c2d6641b-74b2-41eb-833d-f2f0c483c963" providerId="AD" clId="Web-{7D3BC119-C312-1E02-11F4-9646653AB174}" dt="2025-09-09T09:41:48.313" v="929" actId="1076"/>
          <ac:spMkLst>
            <pc:docMk/>
            <pc:sldMk cId="961927095" sldId="323"/>
            <ac:spMk id="27" creationId="{ABC54FD3-B45B-DC9A-BBDE-7F3034A98060}"/>
          </ac:spMkLst>
        </pc:spChg>
        <pc:spChg chg="mod">
          <ac:chgData name="Anna MANVELYAN" userId="S::anna.manvelyan@imt-atlantique.net::c2d6641b-74b2-41eb-833d-f2f0c483c963" providerId="AD" clId="Web-{7D3BC119-C312-1E02-11F4-9646653AB174}" dt="2025-09-09T09:34:40.454" v="925" actId="14100"/>
          <ac:spMkLst>
            <pc:docMk/>
            <pc:sldMk cId="961927095" sldId="323"/>
            <ac:spMk id="35" creationId="{24818840-DA30-AE70-B391-58577F47879B}"/>
          </ac:spMkLst>
        </pc:spChg>
        <pc:grpChg chg="mod">
          <ac:chgData name="Anna MANVELYAN" userId="S::anna.manvelyan@imt-atlantique.net::c2d6641b-74b2-41eb-833d-f2f0c483c963" providerId="AD" clId="Web-{7D3BC119-C312-1E02-11F4-9646653AB174}" dt="2025-09-09T09:45:47.150" v="931" actId="14100"/>
          <ac:grpSpMkLst>
            <pc:docMk/>
            <pc:sldMk cId="961927095" sldId="323"/>
            <ac:grpSpMk id="31" creationId="{A33052B5-F5BD-A84F-35AE-16390D1E43AA}"/>
          </ac:grpSpMkLst>
        </pc:grpChg>
      </pc:sldChg>
      <pc:sldChg chg="modSp">
        <pc:chgData name="Anna MANVELYAN" userId="S::anna.manvelyan@imt-atlantique.net::c2d6641b-74b2-41eb-833d-f2f0c483c963" providerId="AD" clId="Web-{7D3BC119-C312-1E02-11F4-9646653AB174}" dt="2025-09-09T09:27:33.016" v="920" actId="20577"/>
        <pc:sldMkLst>
          <pc:docMk/>
          <pc:sldMk cId="3129167601" sldId="326"/>
        </pc:sldMkLst>
        <pc:spChg chg="mod">
          <ac:chgData name="Anna MANVELYAN" userId="S::anna.manvelyan@imt-atlantique.net::c2d6641b-74b2-41eb-833d-f2f0c483c963" providerId="AD" clId="Web-{7D3BC119-C312-1E02-11F4-9646653AB174}" dt="2025-09-09T09:27:33.016" v="920" actId="20577"/>
          <ac:spMkLst>
            <pc:docMk/>
            <pc:sldMk cId="3129167601" sldId="326"/>
            <ac:spMk id="14" creationId="{5044B703-7C62-A8A8-96C5-B0EA7BEA690B}"/>
          </ac:spMkLst>
        </pc:spChg>
      </pc:sldChg>
      <pc:sldChg chg="addSp delSp modSp">
        <pc:chgData name="Anna MANVELYAN" userId="S::anna.manvelyan@imt-atlantique.net::c2d6641b-74b2-41eb-833d-f2f0c483c963" providerId="AD" clId="Web-{7D3BC119-C312-1E02-11F4-9646653AB174}" dt="2025-09-09T08:37:53.907" v="370" actId="1076"/>
        <pc:sldMkLst>
          <pc:docMk/>
          <pc:sldMk cId="2428580695" sldId="329"/>
        </pc:sldMkLst>
        <pc:spChg chg="mod">
          <ac:chgData name="Anna MANVELYAN" userId="S::anna.manvelyan@imt-atlantique.net::c2d6641b-74b2-41eb-833d-f2f0c483c963" providerId="AD" clId="Web-{7D3BC119-C312-1E02-11F4-9646653AB174}" dt="2025-09-09T08:20:50.011" v="365" actId="20577"/>
          <ac:spMkLst>
            <pc:docMk/>
            <pc:sldMk cId="2428580695" sldId="329"/>
            <ac:spMk id="3" creationId="{FE4F7364-7DB2-1DDC-FF5D-185FEC6DA5F0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8:16:27.423" v="260" actId="1076"/>
          <ac:spMkLst>
            <pc:docMk/>
            <pc:sldMk cId="2428580695" sldId="329"/>
            <ac:spMk id="7" creationId="{F6D320B0-97A8-EFA8-5269-280F0C0B2B92}"/>
          </ac:spMkLst>
        </pc:spChg>
        <pc:spChg chg="mod">
          <ac:chgData name="Anna MANVELYAN" userId="S::anna.manvelyan@imt-atlantique.net::c2d6641b-74b2-41eb-833d-f2f0c483c963" providerId="AD" clId="Web-{7D3BC119-C312-1E02-11F4-9646653AB174}" dt="2025-09-09T08:16:31.486" v="264" actId="1076"/>
          <ac:spMkLst>
            <pc:docMk/>
            <pc:sldMk cId="2428580695" sldId="329"/>
            <ac:spMk id="10" creationId="{E4AAFD61-F12C-E5AC-1B0C-733AB30C4C41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8:16:27.454" v="261" actId="1076"/>
          <ac:spMkLst>
            <pc:docMk/>
            <pc:sldMk cId="2428580695" sldId="329"/>
            <ac:spMk id="12" creationId="{AB319555-1BF3-F485-9F1C-1EFAF387B9FF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8:16:27.470" v="262" actId="1076"/>
          <ac:spMkLst>
            <pc:docMk/>
            <pc:sldMk cId="2428580695" sldId="329"/>
            <ac:spMk id="14" creationId="{802625D4-E4AA-734B-371A-841B2EA81CB9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8:16:27.486" v="263" actId="1076"/>
          <ac:spMkLst>
            <pc:docMk/>
            <pc:sldMk cId="2428580695" sldId="329"/>
            <ac:spMk id="16" creationId="{9A2A7D37-B40A-9AFE-234A-A025C11F5D3B}"/>
          </ac:spMkLst>
        </pc:spChg>
        <pc:spChg chg="add del mod">
          <ac:chgData name="Anna MANVELYAN" userId="S::anna.manvelyan@imt-atlantique.net::c2d6641b-74b2-41eb-833d-f2f0c483c963" providerId="AD" clId="Web-{7D3BC119-C312-1E02-11F4-9646653AB174}" dt="2025-09-09T08:14:11.871" v="136"/>
          <ac:spMkLst>
            <pc:docMk/>
            <pc:sldMk cId="2428580695" sldId="329"/>
            <ac:spMk id="17" creationId="{AED0609A-7F9D-8882-5CE6-7BC7B9C8FDFA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8:37:53.907" v="370" actId="1076"/>
          <ac:spMkLst>
            <pc:docMk/>
            <pc:sldMk cId="2428580695" sldId="329"/>
            <ac:spMk id="18" creationId="{5FE8FD82-992A-94D4-352B-0F8F2DD8FF00}"/>
          </ac:spMkLst>
        </pc:spChg>
        <pc:picChg chg="mod">
          <ac:chgData name="Anna MANVELYAN" userId="S::anna.manvelyan@imt-atlantique.net::c2d6641b-74b2-41eb-833d-f2f0c483c963" providerId="AD" clId="Web-{7D3BC119-C312-1E02-11F4-9646653AB174}" dt="2025-09-09T08:17:25.331" v="275" actId="1076"/>
          <ac:picMkLst>
            <pc:docMk/>
            <pc:sldMk cId="2428580695" sldId="329"/>
            <ac:picMk id="8" creationId="{4E3CA60D-DBE0-94C8-E6A7-5A613B4EEA3E}"/>
          </ac:picMkLst>
        </pc:picChg>
        <pc:picChg chg="del mod">
          <ac:chgData name="Anna MANVELYAN" userId="S::anna.manvelyan@imt-atlantique.net::c2d6641b-74b2-41eb-833d-f2f0c483c963" providerId="AD" clId="Web-{7D3BC119-C312-1E02-11F4-9646653AB174}" dt="2025-09-09T08:05:35.290" v="107"/>
          <ac:picMkLst>
            <pc:docMk/>
            <pc:sldMk cId="2428580695" sldId="329"/>
            <ac:picMk id="9" creationId="{1F2DD0A5-728C-E2AB-5B39-6B36CF295579}"/>
          </ac:picMkLst>
        </pc:picChg>
      </pc:sldChg>
      <pc:sldChg chg="modSp">
        <pc:chgData name="Anna MANVELYAN" userId="S::anna.manvelyan@imt-atlantique.net::c2d6641b-74b2-41eb-833d-f2f0c483c963" providerId="AD" clId="Web-{7D3BC119-C312-1E02-11F4-9646653AB174}" dt="2025-09-09T09:26:32.154" v="907" actId="20577"/>
        <pc:sldMkLst>
          <pc:docMk/>
          <pc:sldMk cId="45600368" sldId="332"/>
        </pc:sldMkLst>
        <pc:spChg chg="mod">
          <ac:chgData name="Anna MANVELYAN" userId="S::anna.manvelyan@imt-atlantique.net::c2d6641b-74b2-41eb-833d-f2f0c483c963" providerId="AD" clId="Web-{7D3BC119-C312-1E02-11F4-9646653AB174}" dt="2025-09-09T09:26:32.154" v="907" actId="20577"/>
          <ac:spMkLst>
            <pc:docMk/>
            <pc:sldMk cId="45600368" sldId="332"/>
            <ac:spMk id="13" creationId="{323A184A-ED0E-A8D1-1768-A63D7DC49C2A}"/>
          </ac:spMkLst>
        </pc:spChg>
      </pc:sldChg>
      <pc:sldChg chg="delSp">
        <pc:chgData name="Anna MANVELYAN" userId="S::anna.manvelyan@imt-atlantique.net::c2d6641b-74b2-41eb-833d-f2f0c483c963" providerId="AD" clId="Web-{7D3BC119-C312-1E02-11F4-9646653AB174}" dt="2025-09-09T09:45:05.789" v="930"/>
        <pc:sldMkLst>
          <pc:docMk/>
          <pc:sldMk cId="3704058399" sldId="334"/>
        </pc:sldMkLst>
        <pc:spChg chg="del">
          <ac:chgData name="Anna MANVELYAN" userId="S::anna.manvelyan@imt-atlantique.net::c2d6641b-74b2-41eb-833d-f2f0c483c963" providerId="AD" clId="Web-{7D3BC119-C312-1E02-11F4-9646653AB174}" dt="2025-09-09T09:45:05.789" v="930"/>
          <ac:spMkLst>
            <pc:docMk/>
            <pc:sldMk cId="3704058399" sldId="334"/>
            <ac:spMk id="7" creationId="{8FAAEAEB-8EBF-532C-282C-6CE39A11D7E4}"/>
          </ac:spMkLst>
        </pc:spChg>
      </pc:sldChg>
      <pc:sldChg chg="addSp delSp modSp add del mod replId modShow">
        <pc:chgData name="Anna MANVELYAN" userId="S::anna.manvelyan@imt-atlantique.net::c2d6641b-74b2-41eb-833d-f2f0c483c963" providerId="AD" clId="Web-{7D3BC119-C312-1E02-11F4-9646653AB174}" dt="2025-09-09T09:17:42.854" v="831"/>
        <pc:sldMkLst>
          <pc:docMk/>
          <pc:sldMk cId="2672896706" sldId="335"/>
        </pc:sldMkLst>
        <pc:spChg chg="del">
          <ac:chgData name="Anna MANVELYAN" userId="S::anna.manvelyan@imt-atlantique.net::c2d6641b-74b2-41eb-833d-f2f0c483c963" providerId="AD" clId="Web-{7D3BC119-C312-1E02-11F4-9646653AB174}" dt="2025-09-09T08:59:33.814" v="378"/>
          <ac:spMkLst>
            <pc:docMk/>
            <pc:sldMk cId="2672896706" sldId="335"/>
            <ac:spMk id="8" creationId="{42AD6EAC-20D7-3032-0350-3E1554A88762}"/>
          </ac:spMkLst>
        </pc:spChg>
        <pc:spChg chg="add del">
          <ac:chgData name="Anna MANVELYAN" userId="S::anna.manvelyan@imt-atlantique.net::c2d6641b-74b2-41eb-833d-f2f0c483c963" providerId="AD" clId="Web-{7D3BC119-C312-1E02-11F4-9646653AB174}" dt="2025-09-09T09:00:21.113" v="381"/>
          <ac:spMkLst>
            <pc:docMk/>
            <pc:sldMk cId="2672896706" sldId="335"/>
            <ac:spMk id="9" creationId="{1073C3CD-8C5D-7336-3A62-198589B61EFD}"/>
          </ac:spMkLst>
        </pc:spChg>
        <pc:spChg chg="del">
          <ac:chgData name="Anna MANVELYAN" userId="S::anna.manvelyan@imt-atlantique.net::c2d6641b-74b2-41eb-833d-f2f0c483c963" providerId="AD" clId="Web-{7D3BC119-C312-1E02-11F4-9646653AB174}" dt="2025-09-09T08:59:35.564" v="379"/>
          <ac:spMkLst>
            <pc:docMk/>
            <pc:sldMk cId="2672896706" sldId="335"/>
            <ac:spMk id="10" creationId="{4AED946F-7CE4-6E0E-387B-93FDB5B09F57}"/>
          </ac:spMkLst>
        </pc:spChg>
        <pc:spChg chg="add mod">
          <ac:chgData name="Anna MANVELYAN" userId="S::anna.manvelyan@imt-atlantique.net::c2d6641b-74b2-41eb-833d-f2f0c483c963" providerId="AD" clId="Web-{7D3BC119-C312-1E02-11F4-9646653AB174}" dt="2025-09-09T09:01:55.991" v="394"/>
          <ac:spMkLst>
            <pc:docMk/>
            <pc:sldMk cId="2672896706" sldId="335"/>
            <ac:spMk id="12" creationId="{7ED4EFA9-C88C-3606-18E3-2B5C114D83B9}"/>
          </ac:spMkLst>
        </pc:spChg>
        <pc:spChg chg="mod">
          <ac:chgData name="Anna MANVELYAN" userId="S::anna.manvelyan@imt-atlantique.net::c2d6641b-74b2-41eb-833d-f2f0c483c963" providerId="AD" clId="Web-{7D3BC119-C312-1E02-11F4-9646653AB174}" dt="2025-09-09T09:03:04.697" v="401" actId="20577"/>
          <ac:spMkLst>
            <pc:docMk/>
            <pc:sldMk cId="2672896706" sldId="335"/>
            <ac:spMk id="19" creationId="{B876D30D-DC0C-25BC-422B-7A8E2F195C65}"/>
          </ac:spMkLst>
        </pc:spChg>
        <pc:picChg chg="del">
          <ac:chgData name="Anna MANVELYAN" userId="S::anna.manvelyan@imt-atlantique.net::c2d6641b-74b2-41eb-833d-f2f0c483c963" providerId="AD" clId="Web-{7D3BC119-C312-1E02-11F4-9646653AB174}" dt="2025-09-09T08:59:31.580" v="377"/>
          <ac:picMkLst>
            <pc:docMk/>
            <pc:sldMk cId="2672896706" sldId="335"/>
            <ac:picMk id="1030" creationId="{EEBC190D-D5E2-E54F-59EF-D341D90991F4}"/>
          </ac:picMkLst>
        </pc:picChg>
        <pc:cxnChg chg="add mod">
          <ac:chgData name="Anna MANVELYAN" userId="S::anna.manvelyan@imt-atlantique.net::c2d6641b-74b2-41eb-833d-f2f0c483c963" providerId="AD" clId="Web-{7D3BC119-C312-1E02-11F4-9646653AB174}" dt="2025-09-09T09:02:02.429" v="395"/>
          <ac:cxnSpMkLst>
            <pc:docMk/>
            <pc:sldMk cId="2672896706" sldId="335"/>
            <ac:cxnSpMk id="13" creationId="{8D6254D3-77EB-3411-A6EC-5D7E05922287}"/>
          </ac:cxnSpMkLst>
        </pc:cxnChg>
      </pc:sldChg>
    </pc:docChg>
  </pc:docChgLst>
  <pc:docChgLst>
    <pc:chgData name="Anna MANVELYAN" userId="S::anna.manvelyan@imt-atlantique.net::c2d6641b-74b2-41eb-833d-f2f0c483c963" providerId="AD" clId="Web-{5D635C18-CD76-62B6-116A-F6CD2234D488}"/>
    <pc:docChg chg="modSld">
      <pc:chgData name="Anna MANVELYAN" userId="S::anna.manvelyan@imt-atlantique.net::c2d6641b-74b2-41eb-833d-f2f0c483c963" providerId="AD" clId="Web-{5D635C18-CD76-62B6-116A-F6CD2234D488}" dt="2025-09-09T11:29:31.808" v="3" actId="20577"/>
      <pc:docMkLst>
        <pc:docMk/>
      </pc:docMkLst>
      <pc:sldChg chg="modSp">
        <pc:chgData name="Anna MANVELYAN" userId="S::anna.manvelyan@imt-atlantique.net::c2d6641b-74b2-41eb-833d-f2f0c483c963" providerId="AD" clId="Web-{5D635C18-CD76-62B6-116A-F6CD2234D488}" dt="2025-09-09T11:29:31.808" v="3" actId="20577"/>
        <pc:sldMkLst>
          <pc:docMk/>
          <pc:sldMk cId="45600368" sldId="332"/>
        </pc:sldMkLst>
        <pc:spChg chg="mod">
          <ac:chgData name="Anna MANVELYAN" userId="S::anna.manvelyan@imt-atlantique.net::c2d6641b-74b2-41eb-833d-f2f0c483c963" providerId="AD" clId="Web-{5D635C18-CD76-62B6-116A-F6CD2234D488}" dt="2025-09-09T11:29:31.808" v="3" actId="20577"/>
          <ac:spMkLst>
            <pc:docMk/>
            <pc:sldMk cId="45600368" sldId="332"/>
            <ac:spMk id="6" creationId="{8DF69B4A-5263-24CB-FF37-652992921918}"/>
          </ac:spMkLst>
        </pc:spChg>
      </pc:sldChg>
      <pc:sldChg chg="modSp">
        <pc:chgData name="Anna MANVELYAN" userId="S::anna.manvelyan@imt-atlantique.net::c2d6641b-74b2-41eb-833d-f2f0c483c963" providerId="AD" clId="Web-{5D635C18-CD76-62B6-116A-F6CD2234D488}" dt="2025-09-09T11:29:25.933" v="1" actId="20577"/>
        <pc:sldMkLst>
          <pc:docMk/>
          <pc:sldMk cId="1292110801" sldId="340"/>
        </pc:sldMkLst>
        <pc:spChg chg="mod">
          <ac:chgData name="Anna MANVELYAN" userId="S::anna.manvelyan@imt-atlantique.net::c2d6641b-74b2-41eb-833d-f2f0c483c963" providerId="AD" clId="Web-{5D635C18-CD76-62B6-116A-F6CD2234D488}" dt="2025-09-09T11:29:25.933" v="1" actId="20577"/>
          <ac:spMkLst>
            <pc:docMk/>
            <pc:sldMk cId="1292110801" sldId="340"/>
            <ac:spMk id="6" creationId="{24A0840C-3253-6E37-237A-306F21689F93}"/>
          </ac:spMkLst>
        </pc:spChg>
      </pc:sldChg>
    </pc:docChg>
  </pc:docChgLst>
  <pc:docChgLst>
    <pc:chgData name="Ethan GOIRAND" userId="a3820e73-3c7d-4604-afc9-1e245cf12f9d" providerId="ADAL" clId="{15FFBCB3-AE25-40F0-BE14-3F88990055E5}"/>
    <pc:docChg chg="undo custSel addSld delSld modSld sldOrd modSection">
      <pc:chgData name="Ethan GOIRAND" userId="a3820e73-3c7d-4604-afc9-1e245cf12f9d" providerId="ADAL" clId="{15FFBCB3-AE25-40F0-BE14-3F88990055E5}" dt="2025-09-09T11:14:32.547" v="5931" actId="20577"/>
      <pc:docMkLst>
        <pc:docMk/>
      </pc:docMkLst>
      <pc:sldChg chg="modNotesTx">
        <pc:chgData name="Ethan GOIRAND" userId="a3820e73-3c7d-4604-afc9-1e245cf12f9d" providerId="ADAL" clId="{15FFBCB3-AE25-40F0-BE14-3F88990055E5}" dt="2025-09-09T11:14:27.670" v="5925" actId="20577"/>
        <pc:sldMkLst>
          <pc:docMk/>
          <pc:sldMk cId="1537920215" sldId="284"/>
        </pc:sldMkLst>
      </pc:sldChg>
      <pc:sldChg chg="modSp mod modNotesTx">
        <pc:chgData name="Ethan GOIRAND" userId="a3820e73-3c7d-4604-afc9-1e245cf12f9d" providerId="ADAL" clId="{15FFBCB3-AE25-40F0-BE14-3F88990055E5}" dt="2025-09-09T11:14:32.547" v="5931" actId="20577"/>
        <pc:sldMkLst>
          <pc:docMk/>
          <pc:sldMk cId="597107050" sldId="291"/>
        </pc:sldMkLst>
        <pc:spChg chg="mod">
          <ac:chgData name="Ethan GOIRAND" userId="a3820e73-3c7d-4604-afc9-1e245cf12f9d" providerId="ADAL" clId="{15FFBCB3-AE25-40F0-BE14-3F88990055E5}" dt="2025-09-09T06:55:25.917" v="1126" actId="20577"/>
          <ac:spMkLst>
            <pc:docMk/>
            <pc:sldMk cId="597107050" sldId="291"/>
            <ac:spMk id="2" creationId="{00000000-0000-0000-0000-000000000000}"/>
          </ac:spMkLst>
        </pc:spChg>
        <pc:spChg chg="mod">
          <ac:chgData name="Ethan GOIRAND" userId="a3820e73-3c7d-4604-afc9-1e245cf12f9d" providerId="ADAL" clId="{15FFBCB3-AE25-40F0-BE14-3F88990055E5}" dt="2025-09-09T09:20:37.946" v="4867" actId="20577"/>
          <ac:spMkLst>
            <pc:docMk/>
            <pc:sldMk cId="597107050" sldId="291"/>
            <ac:spMk id="3" creationId="{00000000-0000-0000-0000-000000000000}"/>
          </ac:spMkLst>
        </pc:spChg>
      </pc:sldChg>
      <pc:sldChg chg="modSp mod">
        <pc:chgData name="Ethan GOIRAND" userId="a3820e73-3c7d-4604-afc9-1e245cf12f9d" providerId="ADAL" clId="{15FFBCB3-AE25-40F0-BE14-3F88990055E5}" dt="2025-09-09T09:29:13.840" v="4903" actId="20577"/>
        <pc:sldMkLst>
          <pc:docMk/>
          <pc:sldMk cId="3847574523" sldId="312"/>
        </pc:sldMkLst>
        <pc:spChg chg="mod">
          <ac:chgData name="Ethan GOIRAND" userId="a3820e73-3c7d-4604-afc9-1e245cf12f9d" providerId="ADAL" clId="{15FFBCB3-AE25-40F0-BE14-3F88990055E5}" dt="2025-09-09T09:29:13.840" v="4903" actId="20577"/>
          <ac:spMkLst>
            <pc:docMk/>
            <pc:sldMk cId="3847574523" sldId="312"/>
            <ac:spMk id="2" creationId="{568EC582-22C3-F244-9212-F8C589D0F255}"/>
          </ac:spMkLst>
        </pc:spChg>
      </pc:sldChg>
      <pc:sldChg chg="del">
        <pc:chgData name="Ethan GOIRAND" userId="a3820e73-3c7d-4604-afc9-1e245cf12f9d" providerId="ADAL" clId="{15FFBCB3-AE25-40F0-BE14-3F88990055E5}" dt="2025-09-09T10:57:35.867" v="5528" actId="47"/>
        <pc:sldMkLst>
          <pc:docMk/>
          <pc:sldMk cId="4164000257" sldId="317"/>
        </pc:sldMkLst>
      </pc:sldChg>
      <pc:sldChg chg="addSp delSp modSp del mod">
        <pc:chgData name="Ethan GOIRAND" userId="a3820e73-3c7d-4604-afc9-1e245cf12f9d" providerId="ADAL" clId="{15FFBCB3-AE25-40F0-BE14-3F88990055E5}" dt="2025-09-09T08:47:22.195" v="2974" actId="47"/>
        <pc:sldMkLst>
          <pc:docMk/>
          <pc:sldMk cId="2818628135" sldId="318"/>
        </pc:sldMkLst>
        <pc:spChg chg="add mod ord">
          <ac:chgData name="Ethan GOIRAND" userId="a3820e73-3c7d-4604-afc9-1e245cf12f9d" providerId="ADAL" clId="{15FFBCB3-AE25-40F0-BE14-3F88990055E5}" dt="2025-09-09T06:54:28.346" v="1096" actId="167"/>
          <ac:spMkLst>
            <pc:docMk/>
            <pc:sldMk cId="2818628135" sldId="318"/>
            <ac:spMk id="4" creationId="{A4180A70-285B-5398-34E9-18FA5C462B5E}"/>
          </ac:spMkLst>
        </pc:spChg>
        <pc:spChg chg="add del mod">
          <ac:chgData name="Ethan GOIRAND" userId="a3820e73-3c7d-4604-afc9-1e245cf12f9d" providerId="ADAL" clId="{15FFBCB3-AE25-40F0-BE14-3F88990055E5}" dt="2025-09-09T08:44:42.740" v="2937" actId="478"/>
          <ac:spMkLst>
            <pc:docMk/>
            <pc:sldMk cId="2818628135" sldId="318"/>
            <ac:spMk id="10" creationId="{CDDDEC79-EAAD-7C19-5C5A-4D608C92813C}"/>
          </ac:spMkLst>
        </pc:spChg>
        <pc:spChg chg="add del mod">
          <ac:chgData name="Ethan GOIRAND" userId="a3820e73-3c7d-4604-afc9-1e245cf12f9d" providerId="ADAL" clId="{15FFBCB3-AE25-40F0-BE14-3F88990055E5}" dt="2025-09-09T08:44:42.057" v="2936" actId="478"/>
          <ac:spMkLst>
            <pc:docMk/>
            <pc:sldMk cId="2818628135" sldId="318"/>
            <ac:spMk id="11" creationId="{6B8A1A53-F065-1966-AB7A-3B0CD1EB38CD}"/>
          </ac:spMkLst>
        </pc:spChg>
        <pc:spChg chg="mod">
          <ac:chgData name="Ethan GOIRAND" userId="a3820e73-3c7d-4604-afc9-1e245cf12f9d" providerId="ADAL" clId="{15FFBCB3-AE25-40F0-BE14-3F88990055E5}" dt="2025-09-09T07:58:06.483" v="1785" actId="1076"/>
          <ac:spMkLst>
            <pc:docMk/>
            <pc:sldMk cId="2818628135" sldId="318"/>
            <ac:spMk id="32" creationId="{AD8C81CE-047B-2ED7-4C7B-4360D03F00B0}"/>
          </ac:spMkLst>
        </pc:spChg>
        <pc:spChg chg="mod">
          <ac:chgData name="Ethan GOIRAND" userId="a3820e73-3c7d-4604-afc9-1e245cf12f9d" providerId="ADAL" clId="{15FFBCB3-AE25-40F0-BE14-3F88990055E5}" dt="2025-09-09T07:58:06.483" v="1785" actId="1076"/>
          <ac:spMkLst>
            <pc:docMk/>
            <pc:sldMk cId="2818628135" sldId="318"/>
            <ac:spMk id="33" creationId="{3C01EFA3-EC46-38C8-3898-EEFADDF1F268}"/>
          </ac:spMkLst>
        </pc:spChg>
        <pc:spChg chg="mod">
          <ac:chgData name="Ethan GOIRAND" userId="a3820e73-3c7d-4604-afc9-1e245cf12f9d" providerId="ADAL" clId="{15FFBCB3-AE25-40F0-BE14-3F88990055E5}" dt="2025-09-09T07:58:06.483" v="1785" actId="1076"/>
          <ac:spMkLst>
            <pc:docMk/>
            <pc:sldMk cId="2818628135" sldId="318"/>
            <ac:spMk id="34" creationId="{170AAE07-BE9E-C849-B090-192F9332F253}"/>
          </ac:spMkLst>
        </pc:spChg>
        <pc:spChg chg="mod">
          <ac:chgData name="Ethan GOIRAND" userId="a3820e73-3c7d-4604-afc9-1e245cf12f9d" providerId="ADAL" clId="{15FFBCB3-AE25-40F0-BE14-3F88990055E5}" dt="2025-09-09T07:58:06.483" v="1785" actId="1076"/>
          <ac:spMkLst>
            <pc:docMk/>
            <pc:sldMk cId="2818628135" sldId="318"/>
            <ac:spMk id="35" creationId="{D17B4C49-9054-D65A-8D2D-09B711D15DA8}"/>
          </ac:spMkLst>
        </pc:spChg>
        <pc:spChg chg="mod">
          <ac:chgData name="Ethan GOIRAND" userId="a3820e73-3c7d-4604-afc9-1e245cf12f9d" providerId="ADAL" clId="{15FFBCB3-AE25-40F0-BE14-3F88990055E5}" dt="2025-09-09T07:58:06.483" v="1785" actId="1076"/>
          <ac:spMkLst>
            <pc:docMk/>
            <pc:sldMk cId="2818628135" sldId="318"/>
            <ac:spMk id="36" creationId="{1E7B4DAB-BDD1-3632-04FA-1B3637E1E62E}"/>
          </ac:spMkLst>
        </pc:spChg>
        <pc:spChg chg="mod">
          <ac:chgData name="Ethan GOIRAND" userId="a3820e73-3c7d-4604-afc9-1e245cf12f9d" providerId="ADAL" clId="{15FFBCB3-AE25-40F0-BE14-3F88990055E5}" dt="2025-09-09T07:58:06.483" v="1785" actId="1076"/>
          <ac:spMkLst>
            <pc:docMk/>
            <pc:sldMk cId="2818628135" sldId="318"/>
            <ac:spMk id="40" creationId="{ED109C81-4EB1-951E-B8E4-9C365ACA6DF0}"/>
          </ac:spMkLst>
        </pc:spChg>
        <pc:spChg chg="mod">
          <ac:chgData name="Ethan GOIRAND" userId="a3820e73-3c7d-4604-afc9-1e245cf12f9d" providerId="ADAL" clId="{15FFBCB3-AE25-40F0-BE14-3F88990055E5}" dt="2025-09-09T07:58:06.483" v="1785" actId="1076"/>
          <ac:spMkLst>
            <pc:docMk/>
            <pc:sldMk cId="2818628135" sldId="318"/>
            <ac:spMk id="41" creationId="{ED7CF77B-CB90-27DF-5935-1E9CA7D45CD2}"/>
          </ac:spMkLst>
        </pc:spChg>
        <pc:spChg chg="mod">
          <ac:chgData name="Ethan GOIRAND" userId="a3820e73-3c7d-4604-afc9-1e245cf12f9d" providerId="ADAL" clId="{15FFBCB3-AE25-40F0-BE14-3F88990055E5}" dt="2025-09-09T07:58:06.483" v="1785" actId="1076"/>
          <ac:spMkLst>
            <pc:docMk/>
            <pc:sldMk cId="2818628135" sldId="318"/>
            <ac:spMk id="42" creationId="{947A5DBC-37D6-0D75-CD05-353350C13F49}"/>
          </ac:spMkLst>
        </pc:spChg>
        <pc:spChg chg="del">
          <ac:chgData name="Ethan GOIRAND" userId="a3820e73-3c7d-4604-afc9-1e245cf12f9d" providerId="ADAL" clId="{15FFBCB3-AE25-40F0-BE14-3F88990055E5}" dt="2025-09-09T08:41:17.006" v="2777" actId="478"/>
          <ac:spMkLst>
            <pc:docMk/>
            <pc:sldMk cId="2818628135" sldId="318"/>
            <ac:spMk id="54" creationId="{9AE9F794-569F-F5D1-4988-1726C8AF0758}"/>
          </ac:spMkLst>
        </pc:spChg>
        <pc:grpChg chg="mod">
          <ac:chgData name="Ethan GOIRAND" userId="a3820e73-3c7d-4604-afc9-1e245cf12f9d" providerId="ADAL" clId="{15FFBCB3-AE25-40F0-BE14-3F88990055E5}" dt="2025-09-09T07:58:06.483" v="1785" actId="1076"/>
          <ac:grpSpMkLst>
            <pc:docMk/>
            <pc:sldMk cId="2818628135" sldId="318"/>
            <ac:grpSpMk id="37" creationId="{F815404B-3282-A3A7-CAEC-DA7C4BAC7BC6}"/>
          </ac:grpSpMkLst>
        </pc:grpChg>
        <pc:grpChg chg="mod">
          <ac:chgData name="Ethan GOIRAND" userId="a3820e73-3c7d-4604-afc9-1e245cf12f9d" providerId="ADAL" clId="{15FFBCB3-AE25-40F0-BE14-3F88990055E5}" dt="2025-09-09T07:58:06.483" v="1785" actId="1076"/>
          <ac:grpSpMkLst>
            <pc:docMk/>
            <pc:sldMk cId="2818628135" sldId="318"/>
            <ac:grpSpMk id="39" creationId="{949B7F06-C398-3F7A-BA46-EA30450D66B5}"/>
          </ac:grpSpMkLst>
        </pc:grpChg>
        <pc:picChg chg="del">
          <ac:chgData name="Ethan GOIRAND" userId="a3820e73-3c7d-4604-afc9-1e245cf12f9d" providerId="ADAL" clId="{15FFBCB3-AE25-40F0-BE14-3F88990055E5}" dt="2025-09-09T08:40:38.205" v="2770" actId="478"/>
          <ac:picMkLst>
            <pc:docMk/>
            <pc:sldMk cId="2818628135" sldId="318"/>
            <ac:picMk id="7" creationId="{BA6608F2-0207-C09B-8088-68D1EC9CA64C}"/>
          </ac:picMkLst>
        </pc:picChg>
        <pc:picChg chg="mod">
          <ac:chgData name="Ethan GOIRAND" userId="a3820e73-3c7d-4604-afc9-1e245cf12f9d" providerId="ADAL" clId="{15FFBCB3-AE25-40F0-BE14-3F88990055E5}" dt="2025-09-09T06:54:10.268" v="1091" actId="1076"/>
          <ac:picMkLst>
            <pc:docMk/>
            <pc:sldMk cId="2818628135" sldId="318"/>
            <ac:picMk id="1026" creationId="{DF45A3DF-3342-AD04-B14A-54214CBAF756}"/>
          </ac:picMkLst>
        </pc:picChg>
      </pc:sldChg>
      <pc:sldChg chg="addSp delSp modSp del mod ord">
        <pc:chgData name="Ethan GOIRAND" userId="a3820e73-3c7d-4604-afc9-1e245cf12f9d" providerId="ADAL" clId="{15FFBCB3-AE25-40F0-BE14-3F88990055E5}" dt="2025-09-09T10:55:54.604" v="5504" actId="47"/>
        <pc:sldMkLst>
          <pc:docMk/>
          <pc:sldMk cId="41669660" sldId="319"/>
        </pc:sldMkLst>
        <pc:spChg chg="mod">
          <ac:chgData name="Ethan GOIRAND" userId="a3820e73-3c7d-4604-afc9-1e245cf12f9d" providerId="ADAL" clId="{15FFBCB3-AE25-40F0-BE14-3F88990055E5}" dt="2025-09-09T09:40:24.132" v="5086" actId="20577"/>
          <ac:spMkLst>
            <pc:docMk/>
            <pc:sldMk cId="41669660" sldId="319"/>
            <ac:spMk id="2" creationId="{B58C71EA-DB8A-A532-116C-F4C2612FCC11}"/>
          </ac:spMkLst>
        </pc:spChg>
        <pc:spChg chg="mod">
          <ac:chgData name="Ethan GOIRAND" userId="a3820e73-3c7d-4604-afc9-1e245cf12f9d" providerId="ADAL" clId="{15FFBCB3-AE25-40F0-BE14-3F88990055E5}" dt="2025-09-09T06:58:11.063" v="1198" actId="20577"/>
          <ac:spMkLst>
            <pc:docMk/>
            <pc:sldMk cId="41669660" sldId="319"/>
            <ac:spMk id="3" creationId="{71540260-BDDB-447E-DE1F-B3D2DFFFC563}"/>
          </ac:spMkLst>
        </pc:spChg>
        <pc:spChg chg="del">
          <ac:chgData name="Ethan GOIRAND" userId="a3820e73-3c7d-4604-afc9-1e245cf12f9d" providerId="ADAL" clId="{15FFBCB3-AE25-40F0-BE14-3F88990055E5}" dt="2025-09-09T06:37:45.709" v="175" actId="478"/>
          <ac:spMkLst>
            <pc:docMk/>
            <pc:sldMk cId="41669660" sldId="319"/>
            <ac:spMk id="7" creationId="{05F74A46-C995-96F7-E9E0-162F55FA60CA}"/>
          </ac:spMkLst>
        </pc:spChg>
        <pc:spChg chg="add mod">
          <ac:chgData name="Ethan GOIRAND" userId="a3820e73-3c7d-4604-afc9-1e245cf12f9d" providerId="ADAL" clId="{15FFBCB3-AE25-40F0-BE14-3F88990055E5}" dt="2025-09-09T08:00:57.460" v="1826" actId="20577"/>
          <ac:spMkLst>
            <pc:docMk/>
            <pc:sldMk cId="41669660" sldId="319"/>
            <ac:spMk id="11" creationId="{8BCEEB24-1AA4-6DF3-8DE7-0F52E439C27F}"/>
          </ac:spMkLst>
        </pc:spChg>
        <pc:spChg chg="add del mod">
          <ac:chgData name="Ethan GOIRAND" userId="a3820e73-3c7d-4604-afc9-1e245cf12f9d" providerId="ADAL" clId="{15FFBCB3-AE25-40F0-BE14-3F88990055E5}" dt="2025-09-09T06:37:44.059" v="174" actId="478"/>
          <ac:spMkLst>
            <pc:docMk/>
            <pc:sldMk cId="41669660" sldId="319"/>
            <ac:spMk id="12" creationId="{148CA5B9-D089-A51B-8FF3-18B1481F7287}"/>
          </ac:spMkLst>
        </pc:spChg>
        <pc:spChg chg="add mod">
          <ac:chgData name="Ethan GOIRAND" userId="a3820e73-3c7d-4604-afc9-1e245cf12f9d" providerId="ADAL" clId="{15FFBCB3-AE25-40F0-BE14-3F88990055E5}" dt="2025-09-09T08:02:23.658" v="1893" actId="1076"/>
          <ac:spMkLst>
            <pc:docMk/>
            <pc:sldMk cId="41669660" sldId="319"/>
            <ac:spMk id="15" creationId="{90E57995-ACD8-0221-07AB-56D4269DB7AE}"/>
          </ac:spMkLst>
        </pc:spChg>
        <pc:spChg chg="add del mod">
          <ac:chgData name="Ethan GOIRAND" userId="a3820e73-3c7d-4604-afc9-1e245cf12f9d" providerId="ADAL" clId="{15FFBCB3-AE25-40F0-BE14-3F88990055E5}" dt="2025-09-09T07:59:32.365" v="1794" actId="478"/>
          <ac:spMkLst>
            <pc:docMk/>
            <pc:sldMk cId="41669660" sldId="319"/>
            <ac:spMk id="16" creationId="{0D6520D3-DD66-3A8B-89AC-39977B156E02}"/>
          </ac:spMkLst>
        </pc:spChg>
        <pc:spChg chg="mod">
          <ac:chgData name="Ethan GOIRAND" userId="a3820e73-3c7d-4604-afc9-1e245cf12f9d" providerId="ADAL" clId="{15FFBCB3-AE25-40F0-BE14-3F88990055E5}" dt="2025-09-09T08:01:58.021" v="1887" actId="1036"/>
          <ac:spMkLst>
            <pc:docMk/>
            <pc:sldMk cId="41669660" sldId="319"/>
            <ac:spMk id="21" creationId="{DB88A804-678C-43A7-D038-4AACDD95AB74}"/>
          </ac:spMkLst>
        </pc:spChg>
        <pc:spChg chg="mod">
          <ac:chgData name="Ethan GOIRAND" userId="a3820e73-3c7d-4604-afc9-1e245cf12f9d" providerId="ADAL" clId="{15FFBCB3-AE25-40F0-BE14-3F88990055E5}" dt="2025-09-09T08:01:58.021" v="1887" actId="1036"/>
          <ac:spMkLst>
            <pc:docMk/>
            <pc:sldMk cId="41669660" sldId="319"/>
            <ac:spMk id="22" creationId="{8B16DABD-6C46-398E-A69E-CF797CC58572}"/>
          </ac:spMkLst>
        </pc:spChg>
        <pc:spChg chg="mod">
          <ac:chgData name="Ethan GOIRAND" userId="a3820e73-3c7d-4604-afc9-1e245cf12f9d" providerId="ADAL" clId="{15FFBCB3-AE25-40F0-BE14-3F88990055E5}" dt="2025-09-09T08:01:58.021" v="1887" actId="1036"/>
          <ac:spMkLst>
            <pc:docMk/>
            <pc:sldMk cId="41669660" sldId="319"/>
            <ac:spMk id="23" creationId="{D6A7F455-E6AC-4B5B-4151-91DCA863AE66}"/>
          </ac:spMkLst>
        </pc:spChg>
        <pc:spChg chg="mod">
          <ac:chgData name="Ethan GOIRAND" userId="a3820e73-3c7d-4604-afc9-1e245cf12f9d" providerId="ADAL" clId="{15FFBCB3-AE25-40F0-BE14-3F88990055E5}" dt="2025-09-09T08:01:58.021" v="1887" actId="1036"/>
          <ac:spMkLst>
            <pc:docMk/>
            <pc:sldMk cId="41669660" sldId="319"/>
            <ac:spMk id="24" creationId="{7D102BD4-88D9-0761-1861-F5DAC169CC1C}"/>
          </ac:spMkLst>
        </pc:spChg>
        <pc:spChg chg="mod">
          <ac:chgData name="Ethan GOIRAND" userId="a3820e73-3c7d-4604-afc9-1e245cf12f9d" providerId="ADAL" clId="{15FFBCB3-AE25-40F0-BE14-3F88990055E5}" dt="2025-09-09T08:01:58.021" v="1887" actId="1036"/>
          <ac:spMkLst>
            <pc:docMk/>
            <pc:sldMk cId="41669660" sldId="319"/>
            <ac:spMk id="25" creationId="{C72EDDAC-EFC2-4804-0545-860C24598919}"/>
          </ac:spMkLst>
        </pc:spChg>
        <pc:spChg chg="mod">
          <ac:chgData name="Ethan GOIRAND" userId="a3820e73-3c7d-4604-afc9-1e245cf12f9d" providerId="ADAL" clId="{15FFBCB3-AE25-40F0-BE14-3F88990055E5}" dt="2025-09-09T08:01:58.021" v="1887" actId="1036"/>
          <ac:spMkLst>
            <pc:docMk/>
            <pc:sldMk cId="41669660" sldId="319"/>
            <ac:spMk id="27" creationId="{DE5B67EF-C402-0A66-451B-F24B097A26C6}"/>
          </ac:spMkLst>
        </pc:spChg>
        <pc:spChg chg="mod">
          <ac:chgData name="Ethan GOIRAND" userId="a3820e73-3c7d-4604-afc9-1e245cf12f9d" providerId="ADAL" clId="{15FFBCB3-AE25-40F0-BE14-3F88990055E5}" dt="2025-09-09T08:01:58.021" v="1887" actId="1036"/>
          <ac:spMkLst>
            <pc:docMk/>
            <pc:sldMk cId="41669660" sldId="319"/>
            <ac:spMk id="30" creationId="{82F312D2-AE6E-739B-CD42-07B97773455B}"/>
          </ac:spMkLst>
        </pc:spChg>
        <pc:spChg chg="mod">
          <ac:chgData name="Ethan GOIRAND" userId="a3820e73-3c7d-4604-afc9-1e245cf12f9d" providerId="ADAL" clId="{15FFBCB3-AE25-40F0-BE14-3F88990055E5}" dt="2025-09-09T08:01:58.021" v="1887" actId="1036"/>
          <ac:spMkLst>
            <pc:docMk/>
            <pc:sldMk cId="41669660" sldId="319"/>
            <ac:spMk id="31" creationId="{DCFDE5C1-7E06-C2C3-B89C-DE626D88DB94}"/>
          </ac:spMkLst>
        </pc:spChg>
        <pc:spChg chg="add del mod">
          <ac:chgData name="Ethan GOIRAND" userId="a3820e73-3c7d-4604-afc9-1e245cf12f9d" providerId="ADAL" clId="{15FFBCB3-AE25-40F0-BE14-3F88990055E5}" dt="2025-09-09T08:27:40.908" v="2345" actId="21"/>
          <ac:spMkLst>
            <pc:docMk/>
            <pc:sldMk cId="41669660" sldId="319"/>
            <ac:spMk id="32" creationId="{5889E283-CC1B-BE0B-2F89-5588DEACC9EC}"/>
          </ac:spMkLst>
        </pc:spChg>
        <pc:spChg chg="add del mod">
          <ac:chgData name="Ethan GOIRAND" userId="a3820e73-3c7d-4604-afc9-1e245cf12f9d" providerId="ADAL" clId="{15FFBCB3-AE25-40F0-BE14-3F88990055E5}" dt="2025-09-09T08:29:05.788" v="2389" actId="478"/>
          <ac:spMkLst>
            <pc:docMk/>
            <pc:sldMk cId="41669660" sldId="319"/>
            <ac:spMk id="33" creationId="{803CC073-BA1E-42BF-C63A-763712923AD5}"/>
          </ac:spMkLst>
        </pc:spChg>
        <pc:spChg chg="mod">
          <ac:chgData name="Ethan GOIRAND" userId="a3820e73-3c7d-4604-afc9-1e245cf12f9d" providerId="ADAL" clId="{15FFBCB3-AE25-40F0-BE14-3F88990055E5}" dt="2025-09-09T09:41:03.547" v="5088" actId="6549"/>
          <ac:spMkLst>
            <pc:docMk/>
            <pc:sldMk cId="41669660" sldId="319"/>
            <ac:spMk id="43" creationId="{8AFCCC88-8A05-682E-C1E9-8EE42745ECF1}"/>
          </ac:spMkLst>
        </pc:spChg>
        <pc:spChg chg="del mod">
          <ac:chgData name="Ethan GOIRAND" userId="a3820e73-3c7d-4604-afc9-1e245cf12f9d" providerId="ADAL" clId="{15FFBCB3-AE25-40F0-BE14-3F88990055E5}" dt="2025-09-09T07:58:51.569" v="1788" actId="478"/>
          <ac:spMkLst>
            <pc:docMk/>
            <pc:sldMk cId="41669660" sldId="319"/>
            <ac:spMk id="54" creationId="{4203E4E5-987F-19BB-7CB1-6BEACBFC0EDF}"/>
          </ac:spMkLst>
        </pc:spChg>
        <pc:grpChg chg="add mod">
          <ac:chgData name="Ethan GOIRAND" userId="a3820e73-3c7d-4604-afc9-1e245cf12f9d" providerId="ADAL" clId="{15FFBCB3-AE25-40F0-BE14-3F88990055E5}" dt="2025-09-09T08:02:57.728" v="1894" actId="1036"/>
          <ac:grpSpMkLst>
            <pc:docMk/>
            <pc:sldMk cId="41669660" sldId="319"/>
            <ac:grpSpMk id="19" creationId="{DEA5AF07-7B72-367B-2B31-6F5BAC74A04F}"/>
          </ac:grpSpMkLst>
        </pc:grpChg>
        <pc:grpChg chg="add del mod">
          <ac:chgData name="Ethan GOIRAND" userId="a3820e73-3c7d-4604-afc9-1e245cf12f9d" providerId="ADAL" clId="{15FFBCB3-AE25-40F0-BE14-3F88990055E5}" dt="2025-09-09T08:47:14.075" v="2973" actId="21"/>
          <ac:grpSpMkLst>
            <pc:docMk/>
            <pc:sldMk cId="41669660" sldId="319"/>
            <ac:grpSpMk id="20" creationId="{58BA4943-3923-F656-87F8-3308A12665D1}"/>
          </ac:grpSpMkLst>
        </pc:grpChg>
        <pc:grpChg chg="del mod">
          <ac:chgData name="Ethan GOIRAND" userId="a3820e73-3c7d-4604-afc9-1e245cf12f9d" providerId="ADAL" clId="{15FFBCB3-AE25-40F0-BE14-3F88990055E5}" dt="2025-09-09T08:02:01.521" v="1888" actId="478"/>
          <ac:grpSpMkLst>
            <pc:docMk/>
            <pc:sldMk cId="41669660" sldId="319"/>
            <ac:grpSpMk id="26" creationId="{15F50B5D-8ACC-54C0-C4F4-871087A29259}"/>
          </ac:grpSpMkLst>
        </pc:grpChg>
        <pc:picChg chg="add del mod">
          <ac:chgData name="Ethan GOIRAND" userId="a3820e73-3c7d-4604-afc9-1e245cf12f9d" providerId="ADAL" clId="{15FFBCB3-AE25-40F0-BE14-3F88990055E5}" dt="2025-09-09T06:37:42.792" v="172" actId="478"/>
          <ac:picMkLst>
            <pc:docMk/>
            <pc:sldMk cId="41669660" sldId="319"/>
            <ac:picMk id="8" creationId="{9F27A39B-A849-E70D-3AD9-50200C996E03}"/>
          </ac:picMkLst>
        </pc:picChg>
        <pc:picChg chg="add del mod">
          <ac:chgData name="Ethan GOIRAND" userId="a3820e73-3c7d-4604-afc9-1e245cf12f9d" providerId="ADAL" clId="{15FFBCB3-AE25-40F0-BE14-3F88990055E5}" dt="2025-09-09T06:37:43.243" v="173" actId="478"/>
          <ac:picMkLst>
            <pc:docMk/>
            <pc:sldMk cId="41669660" sldId="319"/>
            <ac:picMk id="10" creationId="{521290A2-CA83-6F7C-0C13-0449A82F23E3}"/>
          </ac:picMkLst>
        </pc:picChg>
        <pc:picChg chg="add mod">
          <ac:chgData name="Ethan GOIRAND" userId="a3820e73-3c7d-4604-afc9-1e245cf12f9d" providerId="ADAL" clId="{15FFBCB3-AE25-40F0-BE14-3F88990055E5}" dt="2025-09-09T09:04:19.069" v="3610" actId="1036"/>
          <ac:picMkLst>
            <pc:docMk/>
            <pc:sldMk cId="41669660" sldId="319"/>
            <ac:picMk id="14" creationId="{84A2B74A-E047-8AA8-C7F7-8351F67B833C}"/>
          </ac:picMkLst>
        </pc:picChg>
        <pc:cxnChg chg="add mod">
          <ac:chgData name="Ethan GOIRAND" userId="a3820e73-3c7d-4604-afc9-1e245cf12f9d" providerId="ADAL" clId="{15FFBCB3-AE25-40F0-BE14-3F88990055E5}" dt="2025-09-09T08:00:50.167" v="1814" actId="164"/>
          <ac:cxnSpMkLst>
            <pc:docMk/>
            <pc:sldMk cId="41669660" sldId="319"/>
            <ac:cxnSpMk id="18" creationId="{8B7AEA4E-E56F-CC95-0795-858CD56E73AB}"/>
          </ac:cxnSpMkLst>
        </pc:cxnChg>
        <pc:cxnChg chg="del">
          <ac:chgData name="Ethan GOIRAND" userId="a3820e73-3c7d-4604-afc9-1e245cf12f9d" providerId="ADAL" clId="{15FFBCB3-AE25-40F0-BE14-3F88990055E5}" dt="2025-09-09T08:02:01.521" v="1888" actId="478"/>
          <ac:cxnSpMkLst>
            <pc:docMk/>
            <pc:sldMk cId="41669660" sldId="319"/>
            <ac:cxnSpMk id="28" creationId="{AE507D96-476B-6715-A270-11A1C65C924A}"/>
          </ac:cxnSpMkLst>
        </pc:cxnChg>
      </pc:sldChg>
      <pc:sldChg chg="addSp delSp modSp mod ord modShow">
        <pc:chgData name="Ethan GOIRAND" userId="a3820e73-3c7d-4604-afc9-1e245cf12f9d" providerId="ADAL" clId="{15FFBCB3-AE25-40F0-BE14-3F88990055E5}" dt="2025-09-09T11:03:21.454" v="5711"/>
        <pc:sldMkLst>
          <pc:docMk/>
          <pc:sldMk cId="1873258384" sldId="320"/>
        </pc:sldMkLst>
        <pc:spChg chg="mod">
          <ac:chgData name="Ethan GOIRAND" userId="a3820e73-3c7d-4604-afc9-1e245cf12f9d" providerId="ADAL" clId="{15FFBCB3-AE25-40F0-BE14-3F88990055E5}" dt="2025-09-09T11:01:32.113" v="5624" actId="20577"/>
          <ac:spMkLst>
            <pc:docMk/>
            <pc:sldMk cId="1873258384" sldId="320"/>
            <ac:spMk id="2" creationId="{163609DC-2CA8-5D92-583C-334283365496}"/>
          </ac:spMkLst>
        </pc:spChg>
        <pc:spChg chg="mod">
          <ac:chgData name="Ethan GOIRAND" userId="a3820e73-3c7d-4604-afc9-1e245cf12f9d" providerId="ADAL" clId="{15FFBCB3-AE25-40F0-BE14-3F88990055E5}" dt="2025-09-09T11:01:21.219" v="5621" actId="20577"/>
          <ac:spMkLst>
            <pc:docMk/>
            <pc:sldMk cId="1873258384" sldId="320"/>
            <ac:spMk id="3" creationId="{66E17D24-FC76-553D-A55D-4F08D92637FF}"/>
          </ac:spMkLst>
        </pc:spChg>
        <pc:spChg chg="add del mod">
          <ac:chgData name="Ethan GOIRAND" userId="a3820e73-3c7d-4604-afc9-1e245cf12f9d" providerId="ADAL" clId="{15FFBCB3-AE25-40F0-BE14-3F88990055E5}" dt="2025-09-09T09:00:14.656" v="3538" actId="478"/>
          <ac:spMkLst>
            <pc:docMk/>
            <pc:sldMk cId="1873258384" sldId="320"/>
            <ac:spMk id="4" creationId="{8597C8DE-58FD-2A09-27D1-E7EB2BADDAE7}"/>
          </ac:spMkLst>
        </pc:spChg>
        <pc:spChg chg="del">
          <ac:chgData name="Ethan GOIRAND" userId="a3820e73-3c7d-4604-afc9-1e245cf12f9d" providerId="ADAL" clId="{15FFBCB3-AE25-40F0-BE14-3F88990055E5}" dt="2025-09-09T06:45:19.001" v="770"/>
          <ac:spMkLst>
            <pc:docMk/>
            <pc:sldMk cId="1873258384" sldId="320"/>
            <ac:spMk id="7" creationId="{F6E3ECEE-D7E6-FC25-7D9A-1E483A61117E}"/>
          </ac:spMkLst>
        </pc:spChg>
        <pc:spChg chg="del">
          <ac:chgData name="Ethan GOIRAND" userId="a3820e73-3c7d-4604-afc9-1e245cf12f9d" providerId="ADAL" clId="{15FFBCB3-AE25-40F0-BE14-3F88990055E5}" dt="2025-09-09T06:46:10.243" v="894" actId="478"/>
          <ac:spMkLst>
            <pc:docMk/>
            <pc:sldMk cId="1873258384" sldId="320"/>
            <ac:spMk id="8" creationId="{9D206EBD-91B8-DC74-9E31-89A9BEF4B1E5}"/>
          </ac:spMkLst>
        </pc:spChg>
        <pc:spChg chg="add del mod">
          <ac:chgData name="Ethan GOIRAND" userId="a3820e73-3c7d-4604-afc9-1e245cf12f9d" providerId="ADAL" clId="{15FFBCB3-AE25-40F0-BE14-3F88990055E5}" dt="2025-09-09T06:47:08.431" v="928" actId="478"/>
          <ac:spMkLst>
            <pc:docMk/>
            <pc:sldMk cId="1873258384" sldId="320"/>
            <ac:spMk id="12" creationId="{D47828E6-728A-E602-ED37-06D6BE6607CC}"/>
          </ac:spMkLst>
        </pc:spChg>
        <pc:spChg chg="mod">
          <ac:chgData name="Ethan GOIRAND" userId="a3820e73-3c7d-4604-afc9-1e245cf12f9d" providerId="ADAL" clId="{15FFBCB3-AE25-40F0-BE14-3F88990055E5}" dt="2025-09-09T09:00:01.968" v="3514" actId="20577"/>
          <ac:spMkLst>
            <pc:docMk/>
            <pc:sldMk cId="1873258384" sldId="320"/>
            <ac:spMk id="14" creationId="{26A46E6F-FBF8-BAEA-4AC7-43AEA7330D05}"/>
          </ac:spMkLst>
        </pc:spChg>
        <pc:spChg chg="mod">
          <ac:chgData name="Ethan GOIRAND" userId="a3820e73-3c7d-4604-afc9-1e245cf12f9d" providerId="ADAL" clId="{15FFBCB3-AE25-40F0-BE14-3F88990055E5}" dt="2025-09-09T09:00:07.899" v="3537" actId="20577"/>
          <ac:spMkLst>
            <pc:docMk/>
            <pc:sldMk cId="1873258384" sldId="320"/>
            <ac:spMk id="17" creationId="{7D06DC74-9015-9F25-14C4-534B973E7A6E}"/>
          </ac:spMkLst>
        </pc:spChg>
        <pc:spChg chg="add del mod">
          <ac:chgData name="Ethan GOIRAND" userId="a3820e73-3c7d-4604-afc9-1e245cf12f9d" providerId="ADAL" clId="{15FFBCB3-AE25-40F0-BE14-3F88990055E5}" dt="2025-09-09T09:00:16.817" v="3539" actId="478"/>
          <ac:spMkLst>
            <pc:docMk/>
            <pc:sldMk cId="1873258384" sldId="320"/>
            <ac:spMk id="20" creationId="{32F9A44B-9E6F-82D7-3F1B-4BA64AAE227E}"/>
          </ac:spMkLst>
        </pc:spChg>
        <pc:spChg chg="mod">
          <ac:chgData name="Ethan GOIRAND" userId="a3820e73-3c7d-4604-afc9-1e245cf12f9d" providerId="ADAL" clId="{15FFBCB3-AE25-40F0-BE14-3F88990055E5}" dt="2025-09-09T11:01:16.674" v="5620" actId="20577"/>
          <ac:spMkLst>
            <pc:docMk/>
            <pc:sldMk cId="1873258384" sldId="320"/>
            <ac:spMk id="24" creationId="{EBB83A31-694A-E5D3-670D-B21DFEF96A1A}"/>
          </ac:spMkLst>
        </pc:spChg>
        <pc:spChg chg="del">
          <ac:chgData name="Ethan GOIRAND" userId="a3820e73-3c7d-4604-afc9-1e245cf12f9d" providerId="ADAL" clId="{15FFBCB3-AE25-40F0-BE14-3F88990055E5}" dt="2025-09-09T06:49:05.953" v="1031" actId="478"/>
          <ac:spMkLst>
            <pc:docMk/>
            <pc:sldMk cId="1873258384" sldId="320"/>
            <ac:spMk id="54" creationId="{8B40538A-DEDF-BBE0-7DA6-32473980B43B}"/>
          </ac:spMkLst>
        </pc:spChg>
        <pc:grpChg chg="add del mod">
          <ac:chgData name="Ethan GOIRAND" userId="a3820e73-3c7d-4604-afc9-1e245cf12f9d" providerId="ADAL" clId="{15FFBCB3-AE25-40F0-BE14-3F88990055E5}" dt="2025-09-09T11:01:12.314" v="5603" actId="478"/>
          <ac:grpSpMkLst>
            <pc:docMk/>
            <pc:sldMk cId="1873258384" sldId="320"/>
            <ac:grpSpMk id="13" creationId="{78348C28-4F8E-B4AA-7DBE-1EB900DD1796}"/>
          </ac:grpSpMkLst>
        </pc:grpChg>
        <pc:grpChg chg="add mod">
          <ac:chgData name="Ethan GOIRAND" userId="a3820e73-3c7d-4604-afc9-1e245cf12f9d" providerId="ADAL" clId="{15FFBCB3-AE25-40F0-BE14-3F88990055E5}" dt="2025-09-09T08:59:52.083" v="3495"/>
          <ac:grpSpMkLst>
            <pc:docMk/>
            <pc:sldMk cId="1873258384" sldId="320"/>
            <ac:grpSpMk id="16" creationId="{7F79C0D0-BD37-2BBF-B6BD-9AC8C6E49DA7}"/>
          </ac:grpSpMkLst>
        </pc:grpChg>
        <pc:grpChg chg="add mod">
          <ac:chgData name="Ethan GOIRAND" userId="a3820e73-3c7d-4604-afc9-1e245cf12f9d" providerId="ADAL" clId="{15FFBCB3-AE25-40F0-BE14-3F88990055E5}" dt="2025-09-09T11:01:12.854" v="5604"/>
          <ac:grpSpMkLst>
            <pc:docMk/>
            <pc:sldMk cId="1873258384" sldId="320"/>
            <ac:grpSpMk id="23" creationId="{FC4D275A-41AA-272D-3E23-65521F4FB153}"/>
          </ac:grpSpMkLst>
        </pc:grpChg>
        <pc:picChg chg="add del">
          <ac:chgData name="Ethan GOIRAND" userId="a3820e73-3c7d-4604-afc9-1e245cf12f9d" providerId="ADAL" clId="{15FFBCB3-AE25-40F0-BE14-3F88990055E5}" dt="2025-09-09T06:47:06.450" v="926" actId="478"/>
          <ac:picMkLst>
            <pc:docMk/>
            <pc:sldMk cId="1873258384" sldId="320"/>
            <ac:picMk id="10" creationId="{D1CDE2B7-3E57-DA32-3CCC-12D5D506AAF7}"/>
          </ac:picMkLst>
        </pc:picChg>
        <pc:cxnChg chg="mod">
          <ac:chgData name="Ethan GOIRAND" userId="a3820e73-3c7d-4604-afc9-1e245cf12f9d" providerId="ADAL" clId="{15FFBCB3-AE25-40F0-BE14-3F88990055E5}" dt="2025-09-09T08:59:52.083" v="3495"/>
          <ac:cxnSpMkLst>
            <pc:docMk/>
            <pc:sldMk cId="1873258384" sldId="320"/>
            <ac:cxnSpMk id="15" creationId="{9B68C682-1090-6842-8004-7FD0977A88BA}"/>
          </ac:cxnSpMkLst>
        </pc:cxnChg>
        <pc:cxnChg chg="mod">
          <ac:chgData name="Ethan GOIRAND" userId="a3820e73-3c7d-4604-afc9-1e245cf12f9d" providerId="ADAL" clId="{15FFBCB3-AE25-40F0-BE14-3F88990055E5}" dt="2025-09-09T08:59:52.083" v="3495"/>
          <ac:cxnSpMkLst>
            <pc:docMk/>
            <pc:sldMk cId="1873258384" sldId="320"/>
            <ac:cxnSpMk id="18" creationId="{F210BAB1-7A81-BBCF-82F4-A3E14B32D05B}"/>
          </ac:cxnSpMkLst>
        </pc:cxnChg>
        <pc:cxnChg chg="mod">
          <ac:chgData name="Ethan GOIRAND" userId="a3820e73-3c7d-4604-afc9-1e245cf12f9d" providerId="ADAL" clId="{15FFBCB3-AE25-40F0-BE14-3F88990055E5}" dt="2025-09-09T11:01:12.854" v="5604"/>
          <ac:cxnSpMkLst>
            <pc:docMk/>
            <pc:sldMk cId="1873258384" sldId="320"/>
            <ac:cxnSpMk id="25" creationId="{02B62164-FCE2-4547-A463-29FA0BB474C9}"/>
          </ac:cxnSpMkLst>
        </pc:cxnChg>
      </pc:sldChg>
      <pc:sldChg chg="del">
        <pc:chgData name="Ethan GOIRAND" userId="a3820e73-3c7d-4604-afc9-1e245cf12f9d" providerId="ADAL" clId="{15FFBCB3-AE25-40F0-BE14-3F88990055E5}" dt="2025-09-09T09:42:13.389" v="5089" actId="47"/>
        <pc:sldMkLst>
          <pc:docMk/>
          <pc:sldMk cId="3681502290" sldId="321"/>
        </pc:sldMkLst>
      </pc:sldChg>
      <pc:sldChg chg="addSp delSp modSp mod">
        <pc:chgData name="Ethan GOIRAND" userId="a3820e73-3c7d-4604-afc9-1e245cf12f9d" providerId="ADAL" clId="{15FFBCB3-AE25-40F0-BE14-3F88990055E5}" dt="2025-09-09T08:42:07.304" v="2855" actId="1037"/>
        <pc:sldMkLst>
          <pc:docMk/>
          <pc:sldMk cId="961927095" sldId="323"/>
        </pc:sldMkLst>
        <pc:spChg chg="mod">
          <ac:chgData name="Ethan GOIRAND" userId="a3820e73-3c7d-4604-afc9-1e245cf12f9d" providerId="ADAL" clId="{15FFBCB3-AE25-40F0-BE14-3F88990055E5}" dt="2025-09-09T07:23:15.106" v="1675" actId="20577"/>
          <ac:spMkLst>
            <pc:docMk/>
            <pc:sldMk cId="961927095" sldId="323"/>
            <ac:spMk id="2" creationId="{0314D5D4-21AE-EF2B-705A-FA2203202A32}"/>
          </ac:spMkLst>
        </pc:spChg>
        <pc:spChg chg="mod">
          <ac:chgData name="Ethan GOIRAND" userId="a3820e73-3c7d-4604-afc9-1e245cf12f9d" providerId="ADAL" clId="{15FFBCB3-AE25-40F0-BE14-3F88990055E5}" dt="2025-09-09T07:22:56.827" v="1656"/>
          <ac:spMkLst>
            <pc:docMk/>
            <pc:sldMk cId="961927095" sldId="323"/>
            <ac:spMk id="3" creationId="{BE6731A5-AA67-CDA2-5A8E-0444118ED8C8}"/>
          </ac:spMkLst>
        </pc:spChg>
        <pc:spChg chg="mod">
          <ac:chgData name="Ethan GOIRAND" userId="a3820e73-3c7d-4604-afc9-1e245cf12f9d" providerId="ADAL" clId="{15FFBCB3-AE25-40F0-BE14-3F88990055E5}" dt="2025-09-09T08:42:07.304" v="2855" actId="1037"/>
          <ac:spMkLst>
            <pc:docMk/>
            <pc:sldMk cId="961927095" sldId="323"/>
            <ac:spMk id="4" creationId="{8967A1A2-67C5-711C-7DFD-50C0B732E745}"/>
          </ac:spMkLst>
        </pc:spChg>
        <pc:spChg chg="add mod ord">
          <ac:chgData name="Ethan GOIRAND" userId="a3820e73-3c7d-4604-afc9-1e245cf12f9d" providerId="ADAL" clId="{15FFBCB3-AE25-40F0-BE14-3F88990055E5}" dt="2025-09-09T07:04:33.475" v="1315" actId="167"/>
          <ac:spMkLst>
            <pc:docMk/>
            <pc:sldMk cId="961927095" sldId="323"/>
            <ac:spMk id="7" creationId="{C61F1587-7184-86A4-17A6-2A679E874425}"/>
          </ac:spMkLst>
        </pc:spChg>
        <pc:spChg chg="mod">
          <ac:chgData name="Ethan GOIRAND" userId="a3820e73-3c7d-4604-afc9-1e245cf12f9d" providerId="ADAL" clId="{15FFBCB3-AE25-40F0-BE14-3F88990055E5}" dt="2025-09-09T08:42:07.304" v="2855" actId="1037"/>
          <ac:spMkLst>
            <pc:docMk/>
            <pc:sldMk cId="961927095" sldId="323"/>
            <ac:spMk id="8" creationId="{30F763F7-170B-9FE0-FAFF-4170E06DB489}"/>
          </ac:spMkLst>
        </pc:spChg>
        <pc:spChg chg="mod">
          <ac:chgData name="Ethan GOIRAND" userId="a3820e73-3c7d-4604-afc9-1e245cf12f9d" providerId="ADAL" clId="{15FFBCB3-AE25-40F0-BE14-3F88990055E5}" dt="2025-09-09T08:42:07.304" v="2855" actId="1037"/>
          <ac:spMkLst>
            <pc:docMk/>
            <pc:sldMk cId="961927095" sldId="323"/>
            <ac:spMk id="9" creationId="{39DD192E-8D84-2D62-704F-37E58550B9A4}"/>
          </ac:spMkLst>
        </pc:spChg>
        <pc:spChg chg="mod">
          <ac:chgData name="Ethan GOIRAND" userId="a3820e73-3c7d-4604-afc9-1e245cf12f9d" providerId="ADAL" clId="{15FFBCB3-AE25-40F0-BE14-3F88990055E5}" dt="2025-09-09T06:43:10.495" v="769" actId="120"/>
          <ac:spMkLst>
            <pc:docMk/>
            <pc:sldMk cId="961927095" sldId="323"/>
            <ac:spMk id="9" creationId="{BD2D2A93-E551-70AD-8BA1-3243D04EC4F1}"/>
          </ac:spMkLst>
        </pc:spChg>
        <pc:spChg chg="mod">
          <ac:chgData name="Ethan GOIRAND" userId="a3820e73-3c7d-4604-afc9-1e245cf12f9d" providerId="ADAL" clId="{15FFBCB3-AE25-40F0-BE14-3F88990055E5}" dt="2025-09-09T08:42:07.304" v="2855" actId="1037"/>
          <ac:spMkLst>
            <pc:docMk/>
            <pc:sldMk cId="961927095" sldId="323"/>
            <ac:spMk id="10" creationId="{A44B7ED1-5DBD-0B96-3A98-02F98C0D3AFA}"/>
          </ac:spMkLst>
        </pc:spChg>
        <pc:spChg chg="mod">
          <ac:chgData name="Ethan GOIRAND" userId="a3820e73-3c7d-4604-afc9-1e245cf12f9d" providerId="ADAL" clId="{15FFBCB3-AE25-40F0-BE14-3F88990055E5}" dt="2025-09-09T08:42:07.304" v="2855" actId="1037"/>
          <ac:spMkLst>
            <pc:docMk/>
            <pc:sldMk cId="961927095" sldId="323"/>
            <ac:spMk id="11" creationId="{FCA4E084-4F47-D59E-5606-ED929725BB97}"/>
          </ac:spMkLst>
        </pc:spChg>
        <pc:spChg chg="mod">
          <ac:chgData name="Ethan GOIRAND" userId="a3820e73-3c7d-4604-afc9-1e245cf12f9d" providerId="ADAL" clId="{15FFBCB3-AE25-40F0-BE14-3F88990055E5}" dt="2025-09-09T08:42:07.304" v="2855" actId="1037"/>
          <ac:spMkLst>
            <pc:docMk/>
            <pc:sldMk cId="961927095" sldId="323"/>
            <ac:spMk id="15" creationId="{91BA0573-2307-4211-9E29-5C4D7ED27D45}"/>
          </ac:spMkLst>
        </pc:spChg>
        <pc:spChg chg="mod">
          <ac:chgData name="Ethan GOIRAND" userId="a3820e73-3c7d-4604-afc9-1e245cf12f9d" providerId="ADAL" clId="{15FFBCB3-AE25-40F0-BE14-3F88990055E5}" dt="2025-09-09T08:42:07.304" v="2855" actId="1037"/>
          <ac:spMkLst>
            <pc:docMk/>
            <pc:sldMk cId="961927095" sldId="323"/>
            <ac:spMk id="16" creationId="{89080DF8-DD8B-F76A-1CB1-ECCDD22DF2ED}"/>
          </ac:spMkLst>
        </pc:spChg>
        <pc:spChg chg="mod">
          <ac:chgData name="Ethan GOIRAND" userId="a3820e73-3c7d-4604-afc9-1e245cf12f9d" providerId="ADAL" clId="{15FFBCB3-AE25-40F0-BE14-3F88990055E5}" dt="2025-09-09T08:42:07.304" v="2855" actId="1037"/>
          <ac:spMkLst>
            <pc:docMk/>
            <pc:sldMk cId="961927095" sldId="323"/>
            <ac:spMk id="17" creationId="{D937F684-246B-A97B-D215-06B7F9569DC1}"/>
          </ac:spMkLst>
        </pc:spChg>
        <pc:spChg chg="mod">
          <ac:chgData name="Ethan GOIRAND" userId="a3820e73-3c7d-4604-afc9-1e245cf12f9d" providerId="ADAL" clId="{15FFBCB3-AE25-40F0-BE14-3F88990055E5}" dt="2025-09-09T08:42:07.304" v="2855" actId="1037"/>
          <ac:spMkLst>
            <pc:docMk/>
            <pc:sldMk cId="961927095" sldId="323"/>
            <ac:spMk id="18" creationId="{AB6D3DAB-B621-51A4-1514-1E5B73BBBBE9}"/>
          </ac:spMkLst>
        </pc:spChg>
        <pc:spChg chg="mod">
          <ac:chgData name="Ethan GOIRAND" userId="a3820e73-3c7d-4604-afc9-1e245cf12f9d" providerId="ADAL" clId="{15FFBCB3-AE25-40F0-BE14-3F88990055E5}" dt="2025-09-09T07:53:35.371" v="1710" actId="1035"/>
          <ac:spMkLst>
            <pc:docMk/>
            <pc:sldMk cId="961927095" sldId="323"/>
            <ac:spMk id="23" creationId="{7E79386F-94AA-EF1D-3969-C1BB65D086FD}"/>
          </ac:spMkLst>
        </pc:spChg>
        <pc:spChg chg="mod">
          <ac:chgData name="Ethan GOIRAND" userId="a3820e73-3c7d-4604-afc9-1e245cf12f9d" providerId="ADAL" clId="{15FFBCB3-AE25-40F0-BE14-3F88990055E5}" dt="2025-09-09T07:53:35.371" v="1710" actId="1035"/>
          <ac:spMkLst>
            <pc:docMk/>
            <pc:sldMk cId="961927095" sldId="323"/>
            <ac:spMk id="25" creationId="{59CB82C5-E5A5-4DF4-6270-926C0FD826F9}"/>
          </ac:spMkLst>
        </pc:spChg>
        <pc:spChg chg="mod">
          <ac:chgData name="Ethan GOIRAND" userId="a3820e73-3c7d-4604-afc9-1e245cf12f9d" providerId="ADAL" clId="{15FFBCB3-AE25-40F0-BE14-3F88990055E5}" dt="2025-09-09T07:53:35.371" v="1710" actId="1035"/>
          <ac:spMkLst>
            <pc:docMk/>
            <pc:sldMk cId="961927095" sldId="323"/>
            <ac:spMk id="26" creationId="{AA92642D-9939-F852-3D3E-2CDE9225BB90}"/>
          </ac:spMkLst>
        </pc:spChg>
        <pc:spChg chg="mod">
          <ac:chgData name="Ethan GOIRAND" userId="a3820e73-3c7d-4604-afc9-1e245cf12f9d" providerId="ADAL" clId="{15FFBCB3-AE25-40F0-BE14-3F88990055E5}" dt="2025-09-09T07:53:57.250" v="1714" actId="20577"/>
          <ac:spMkLst>
            <pc:docMk/>
            <pc:sldMk cId="961927095" sldId="323"/>
            <ac:spMk id="27" creationId="{ABC54FD3-B45B-DC9A-BBDE-7F3034A98060}"/>
          </ac:spMkLst>
        </pc:spChg>
        <pc:spChg chg="mod">
          <ac:chgData name="Ethan GOIRAND" userId="a3820e73-3c7d-4604-afc9-1e245cf12f9d" providerId="ADAL" clId="{15FFBCB3-AE25-40F0-BE14-3F88990055E5}" dt="2025-09-09T08:42:07.304" v="2855" actId="1037"/>
          <ac:spMkLst>
            <pc:docMk/>
            <pc:sldMk cId="961927095" sldId="323"/>
            <ac:spMk id="29" creationId="{CAD8D3E6-68B2-4DAD-2E39-BCBFE27974D3}"/>
          </ac:spMkLst>
        </pc:spChg>
        <pc:grpChg chg="mod">
          <ac:chgData name="Ethan GOIRAND" userId="a3820e73-3c7d-4604-afc9-1e245cf12f9d" providerId="ADAL" clId="{15FFBCB3-AE25-40F0-BE14-3F88990055E5}" dt="2025-09-09T08:41:53.641" v="2827" actId="1035"/>
          <ac:grpSpMkLst>
            <pc:docMk/>
            <pc:sldMk cId="961927095" sldId="323"/>
            <ac:grpSpMk id="12" creationId="{DCD312C7-B919-C583-812E-618FA4D44246}"/>
          </ac:grpSpMkLst>
        </pc:grpChg>
        <pc:grpChg chg="mod">
          <ac:chgData name="Ethan GOIRAND" userId="a3820e73-3c7d-4604-afc9-1e245cf12f9d" providerId="ADAL" clId="{15FFBCB3-AE25-40F0-BE14-3F88990055E5}" dt="2025-09-09T08:41:44.131" v="2808" actId="1036"/>
          <ac:grpSpMkLst>
            <pc:docMk/>
            <pc:sldMk cId="961927095" sldId="323"/>
            <ac:grpSpMk id="22" creationId="{BF3BF3AC-CBD8-C381-3B35-2BE6BC45A8BC}"/>
          </ac:grpSpMkLst>
        </pc:grpChg>
        <pc:grpChg chg="mod">
          <ac:chgData name="Ethan GOIRAND" userId="a3820e73-3c7d-4604-afc9-1e245cf12f9d" providerId="ADAL" clId="{15FFBCB3-AE25-40F0-BE14-3F88990055E5}" dt="2025-09-09T08:41:27.744" v="2800" actId="1076"/>
          <ac:grpSpMkLst>
            <pc:docMk/>
            <pc:sldMk cId="961927095" sldId="323"/>
            <ac:grpSpMk id="31" creationId="{A33052B5-F5BD-A84F-35AE-16390D1E43AA}"/>
          </ac:grpSpMkLst>
        </pc:grpChg>
        <pc:picChg chg="add del mod">
          <ac:chgData name="Ethan GOIRAND" userId="a3820e73-3c7d-4604-afc9-1e245cf12f9d" providerId="ADAL" clId="{15FFBCB3-AE25-40F0-BE14-3F88990055E5}" dt="2025-09-09T08:23:36.818" v="2296" actId="478"/>
          <ac:picMkLst>
            <pc:docMk/>
            <pc:sldMk cId="961927095" sldId="323"/>
            <ac:picMk id="44" creationId="{D7B4A98B-4A13-69C3-18C6-872A0B5465DC}"/>
          </ac:picMkLst>
        </pc:picChg>
        <pc:picChg chg="add del mod">
          <ac:chgData name="Ethan GOIRAND" userId="a3820e73-3c7d-4604-afc9-1e245cf12f9d" providerId="ADAL" clId="{15FFBCB3-AE25-40F0-BE14-3F88990055E5}" dt="2025-09-09T08:26:42.376" v="2338" actId="478"/>
          <ac:picMkLst>
            <pc:docMk/>
            <pc:sldMk cId="961927095" sldId="323"/>
            <ac:picMk id="45" creationId="{D5929CF9-0757-1867-C2CA-F9F084CBF5CA}"/>
          </ac:picMkLst>
        </pc:picChg>
      </pc:sldChg>
      <pc:sldChg chg="addSp delSp modSp del mod modShow">
        <pc:chgData name="Ethan GOIRAND" userId="a3820e73-3c7d-4604-afc9-1e245cf12f9d" providerId="ADAL" clId="{15FFBCB3-AE25-40F0-BE14-3F88990055E5}" dt="2025-09-09T08:40:19.831" v="2730" actId="47"/>
        <pc:sldMkLst>
          <pc:docMk/>
          <pc:sldMk cId="1749354357" sldId="324"/>
        </pc:sldMkLst>
        <pc:spChg chg="mod">
          <ac:chgData name="Ethan GOIRAND" userId="a3820e73-3c7d-4604-afc9-1e245cf12f9d" providerId="ADAL" clId="{15FFBCB3-AE25-40F0-BE14-3F88990055E5}" dt="2025-09-09T08:38:24.354" v="2714" actId="20577"/>
          <ac:spMkLst>
            <pc:docMk/>
            <pc:sldMk cId="1749354357" sldId="324"/>
            <ac:spMk id="2" creationId="{7E86652C-C16E-E956-7E39-A478566C5428}"/>
          </ac:spMkLst>
        </pc:spChg>
        <pc:spChg chg="add mod">
          <ac:chgData name="Ethan GOIRAND" userId="a3820e73-3c7d-4604-afc9-1e245cf12f9d" providerId="ADAL" clId="{15FFBCB3-AE25-40F0-BE14-3F88990055E5}" dt="2025-09-09T08:36:42.291" v="2606"/>
          <ac:spMkLst>
            <pc:docMk/>
            <pc:sldMk cId="1749354357" sldId="324"/>
            <ac:spMk id="4" creationId="{775971E8-24C2-B68E-932A-B2F299D3F193}"/>
          </ac:spMkLst>
        </pc:spChg>
        <pc:spChg chg="add mod ord">
          <ac:chgData name="Ethan GOIRAND" userId="a3820e73-3c7d-4604-afc9-1e245cf12f9d" providerId="ADAL" clId="{15FFBCB3-AE25-40F0-BE14-3F88990055E5}" dt="2025-09-09T08:11:17.279" v="2108" actId="1076"/>
          <ac:spMkLst>
            <pc:docMk/>
            <pc:sldMk cId="1749354357" sldId="324"/>
            <ac:spMk id="7" creationId="{803A7905-E124-6C62-B739-A6D035E53C72}"/>
          </ac:spMkLst>
        </pc:spChg>
        <pc:spChg chg="add del mod">
          <ac:chgData name="Ethan GOIRAND" userId="a3820e73-3c7d-4604-afc9-1e245cf12f9d" providerId="ADAL" clId="{15FFBCB3-AE25-40F0-BE14-3F88990055E5}" dt="2025-09-09T07:56:45.236" v="1738" actId="478"/>
          <ac:spMkLst>
            <pc:docMk/>
            <pc:sldMk cId="1749354357" sldId="324"/>
            <ac:spMk id="8" creationId="{99AE8584-F0F6-AC17-76CF-8DB3DDD93E10}"/>
          </ac:spMkLst>
        </pc:spChg>
        <pc:spChg chg="mod">
          <ac:chgData name="Ethan GOIRAND" userId="a3820e73-3c7d-4604-afc9-1e245cf12f9d" providerId="ADAL" clId="{15FFBCB3-AE25-40F0-BE14-3F88990055E5}" dt="2025-09-09T08:33:21.044" v="2511" actId="1076"/>
          <ac:spMkLst>
            <pc:docMk/>
            <pc:sldMk cId="1749354357" sldId="324"/>
            <ac:spMk id="9" creationId="{5AC3477F-57D6-2446-94CC-514AE7197806}"/>
          </ac:spMkLst>
        </pc:spChg>
        <pc:spChg chg="add mod">
          <ac:chgData name="Ethan GOIRAND" userId="a3820e73-3c7d-4604-afc9-1e245cf12f9d" providerId="ADAL" clId="{15FFBCB3-AE25-40F0-BE14-3F88990055E5}" dt="2025-09-09T08:30:36.502" v="2416" actId="1076"/>
          <ac:spMkLst>
            <pc:docMk/>
            <pc:sldMk cId="1749354357" sldId="324"/>
            <ac:spMk id="11" creationId="{5889E283-CC1B-BE0B-2F89-5588DEACC9EC}"/>
          </ac:spMkLst>
        </pc:spChg>
        <pc:spChg chg="add del">
          <ac:chgData name="Ethan GOIRAND" userId="a3820e73-3c7d-4604-afc9-1e245cf12f9d" providerId="ADAL" clId="{15FFBCB3-AE25-40F0-BE14-3F88990055E5}" dt="2025-09-09T08:28:45.154" v="2384" actId="478"/>
          <ac:spMkLst>
            <pc:docMk/>
            <pc:sldMk cId="1749354357" sldId="324"/>
            <ac:spMk id="13" creationId="{6F3EB565-9C2D-CF1A-A1D8-D6A0C7CD5A8B}"/>
          </ac:spMkLst>
        </pc:spChg>
        <pc:spChg chg="add del mod">
          <ac:chgData name="Ethan GOIRAND" userId="a3820e73-3c7d-4604-afc9-1e245cf12f9d" providerId="ADAL" clId="{15FFBCB3-AE25-40F0-BE14-3F88990055E5}" dt="2025-09-09T08:28:56.324" v="2387" actId="478"/>
          <ac:spMkLst>
            <pc:docMk/>
            <pc:sldMk cId="1749354357" sldId="324"/>
            <ac:spMk id="14" creationId="{11795DF5-59B8-36E4-5385-69241A5CB472}"/>
          </ac:spMkLst>
        </pc:spChg>
        <pc:spChg chg="add mod">
          <ac:chgData name="Ethan GOIRAND" userId="a3820e73-3c7d-4604-afc9-1e245cf12f9d" providerId="ADAL" clId="{15FFBCB3-AE25-40F0-BE14-3F88990055E5}" dt="2025-09-09T08:29:36.019" v="2408" actId="1076"/>
          <ac:spMkLst>
            <pc:docMk/>
            <pc:sldMk cId="1749354357" sldId="324"/>
            <ac:spMk id="15" creationId="{51D5A1FD-0F9D-48A9-6E21-131A4917FD41}"/>
          </ac:spMkLst>
        </pc:spChg>
        <pc:spChg chg="add mod">
          <ac:chgData name="Ethan GOIRAND" userId="a3820e73-3c7d-4604-afc9-1e245cf12f9d" providerId="ADAL" clId="{15FFBCB3-AE25-40F0-BE14-3F88990055E5}" dt="2025-09-09T08:29:36.019" v="2408" actId="1076"/>
          <ac:spMkLst>
            <pc:docMk/>
            <pc:sldMk cId="1749354357" sldId="324"/>
            <ac:spMk id="16" creationId="{824A5D1E-8241-1D68-9366-06EB9A4F8D94}"/>
          </ac:spMkLst>
        </pc:spChg>
        <pc:spChg chg="mod">
          <ac:chgData name="Ethan GOIRAND" userId="a3820e73-3c7d-4604-afc9-1e245cf12f9d" providerId="ADAL" clId="{15FFBCB3-AE25-40F0-BE14-3F88990055E5}" dt="2025-09-09T08:32:36.855" v="2460" actId="20577"/>
          <ac:spMkLst>
            <pc:docMk/>
            <pc:sldMk cId="1749354357" sldId="324"/>
            <ac:spMk id="19" creationId="{E592A7DA-1029-737C-C14B-AAEBC0D9CA6E}"/>
          </ac:spMkLst>
        </pc:spChg>
        <pc:spChg chg="mod">
          <ac:chgData name="Ethan GOIRAND" userId="a3820e73-3c7d-4604-afc9-1e245cf12f9d" providerId="ADAL" clId="{15FFBCB3-AE25-40F0-BE14-3F88990055E5}" dt="2025-09-09T08:33:03.618" v="2509" actId="20577"/>
          <ac:spMkLst>
            <pc:docMk/>
            <pc:sldMk cId="1749354357" sldId="324"/>
            <ac:spMk id="22" creationId="{8AE445DE-311E-4A5F-6285-970C82362567}"/>
          </ac:spMkLst>
        </pc:spChg>
        <pc:spChg chg="add ord">
          <ac:chgData name="Ethan GOIRAND" userId="a3820e73-3c7d-4604-afc9-1e245cf12f9d" providerId="ADAL" clId="{15FFBCB3-AE25-40F0-BE14-3F88990055E5}" dt="2025-09-09T08:33:29.762" v="2513" actId="167"/>
          <ac:spMkLst>
            <pc:docMk/>
            <pc:sldMk cId="1749354357" sldId="324"/>
            <ac:spMk id="24" creationId="{F182B903-A725-5D77-A1E7-8C088C92C3A1}"/>
          </ac:spMkLst>
        </pc:spChg>
        <pc:spChg chg="add mod">
          <ac:chgData name="Ethan GOIRAND" userId="a3820e73-3c7d-4604-afc9-1e245cf12f9d" providerId="ADAL" clId="{15FFBCB3-AE25-40F0-BE14-3F88990055E5}" dt="2025-09-09T08:36:38.773" v="2605" actId="1036"/>
          <ac:spMkLst>
            <pc:docMk/>
            <pc:sldMk cId="1749354357" sldId="324"/>
            <ac:spMk id="25" creationId="{378DB2B9-95CC-145C-EDA5-D1EDBAB5FC28}"/>
          </ac:spMkLst>
        </pc:spChg>
        <pc:grpChg chg="add mod">
          <ac:chgData name="Ethan GOIRAND" userId="a3820e73-3c7d-4604-afc9-1e245cf12f9d" providerId="ADAL" clId="{15FFBCB3-AE25-40F0-BE14-3F88990055E5}" dt="2025-09-09T08:29:36.019" v="2408" actId="1076"/>
          <ac:grpSpMkLst>
            <pc:docMk/>
            <pc:sldMk cId="1749354357" sldId="324"/>
            <ac:grpSpMk id="17" creationId="{C2C982EC-F29A-2D60-B2BE-ABE8069A9A81}"/>
          </ac:grpSpMkLst>
        </pc:grpChg>
        <pc:grpChg chg="add mod">
          <ac:chgData name="Ethan GOIRAND" userId="a3820e73-3c7d-4604-afc9-1e245cf12f9d" providerId="ADAL" clId="{15FFBCB3-AE25-40F0-BE14-3F88990055E5}" dt="2025-09-09T08:31:45.334" v="2420" actId="14100"/>
          <ac:grpSpMkLst>
            <pc:docMk/>
            <pc:sldMk cId="1749354357" sldId="324"/>
            <ac:grpSpMk id="18" creationId="{8D1EE1F0-7CB2-E9CD-C6C7-DC6AA6F6C2A7}"/>
          </ac:grpSpMkLst>
        </pc:grpChg>
        <pc:grpChg chg="add mod">
          <ac:chgData name="Ethan GOIRAND" userId="a3820e73-3c7d-4604-afc9-1e245cf12f9d" providerId="ADAL" clId="{15FFBCB3-AE25-40F0-BE14-3F88990055E5}" dt="2025-09-09T08:31:55.486" v="2424" actId="14100"/>
          <ac:grpSpMkLst>
            <pc:docMk/>
            <pc:sldMk cId="1749354357" sldId="324"/>
            <ac:grpSpMk id="21" creationId="{39CEDB3C-7645-4759-C181-AF1C1EEBEC39}"/>
          </ac:grpSpMkLst>
        </pc:grpChg>
        <pc:graphicFrameChg chg="mod modGraphic">
          <ac:chgData name="Ethan GOIRAND" userId="a3820e73-3c7d-4604-afc9-1e245cf12f9d" providerId="ADAL" clId="{15FFBCB3-AE25-40F0-BE14-3F88990055E5}" dt="2025-09-09T08:35:41.994" v="2531" actId="339"/>
          <ac:graphicFrameMkLst>
            <pc:docMk/>
            <pc:sldMk cId="1749354357" sldId="324"/>
            <ac:graphicFrameMk id="12" creationId="{E1F74CA3-072D-DC8C-90AA-513835B26D26}"/>
          </ac:graphicFrameMkLst>
        </pc:graphicFrameChg>
        <pc:picChg chg="del">
          <ac:chgData name="Ethan GOIRAND" userId="a3820e73-3c7d-4604-afc9-1e245cf12f9d" providerId="ADAL" clId="{15FFBCB3-AE25-40F0-BE14-3F88990055E5}" dt="2025-09-09T08:15:19.482" v="2244" actId="478"/>
          <ac:picMkLst>
            <pc:docMk/>
            <pc:sldMk cId="1749354357" sldId="324"/>
            <ac:picMk id="4" creationId="{2DCA2884-1790-013F-98CF-F85642784165}"/>
          </ac:picMkLst>
        </pc:picChg>
        <pc:picChg chg="add del mod">
          <ac:chgData name="Ethan GOIRAND" userId="a3820e73-3c7d-4604-afc9-1e245cf12f9d" providerId="ADAL" clId="{15FFBCB3-AE25-40F0-BE14-3F88990055E5}" dt="2025-09-09T08:17:48.089" v="2253" actId="478"/>
          <ac:picMkLst>
            <pc:docMk/>
            <pc:sldMk cId="1749354357" sldId="324"/>
            <ac:picMk id="10" creationId="{6B374D77-E2FF-5D80-9455-E3B5BD6FB866}"/>
          </ac:picMkLst>
        </pc:picChg>
        <pc:picChg chg="add mod">
          <ac:chgData name="Ethan GOIRAND" userId="a3820e73-3c7d-4604-afc9-1e245cf12f9d" providerId="ADAL" clId="{15FFBCB3-AE25-40F0-BE14-3F88990055E5}" dt="2025-09-09T08:34:14.469" v="2521" actId="1076"/>
          <ac:picMkLst>
            <pc:docMk/>
            <pc:sldMk cId="1749354357" sldId="324"/>
            <ac:picMk id="1026" creationId="{34046432-BC22-1E8C-15D0-BE12091BE277}"/>
          </ac:picMkLst>
        </pc:picChg>
        <pc:picChg chg="del mod">
          <ac:chgData name="Ethan GOIRAND" userId="a3820e73-3c7d-4604-afc9-1e245cf12f9d" providerId="ADAL" clId="{15FFBCB3-AE25-40F0-BE14-3F88990055E5}" dt="2025-09-09T08:14:26.495" v="2241" actId="478"/>
          <ac:picMkLst>
            <pc:docMk/>
            <pc:sldMk cId="1749354357" sldId="324"/>
            <ac:picMk id="1028" creationId="{28F7FCD8-9C10-C197-8CD0-61E11A3C8F03}"/>
          </ac:picMkLst>
        </pc:picChg>
        <pc:picChg chg="add mod">
          <ac:chgData name="Ethan GOIRAND" userId="a3820e73-3c7d-4604-afc9-1e245cf12f9d" providerId="ADAL" clId="{15FFBCB3-AE25-40F0-BE14-3F88990055E5}" dt="2025-09-09T08:33:55.077" v="2517" actId="1076"/>
          <ac:picMkLst>
            <pc:docMk/>
            <pc:sldMk cId="1749354357" sldId="324"/>
            <ac:picMk id="1030" creationId="{E614AF42-AC4B-FA1C-C87E-704A16248C3F}"/>
          </ac:picMkLst>
        </pc:picChg>
        <pc:cxnChg chg="mod">
          <ac:chgData name="Ethan GOIRAND" userId="a3820e73-3c7d-4604-afc9-1e245cf12f9d" providerId="ADAL" clId="{15FFBCB3-AE25-40F0-BE14-3F88990055E5}" dt="2025-09-09T08:31:30.954" v="2417"/>
          <ac:cxnSpMkLst>
            <pc:docMk/>
            <pc:sldMk cId="1749354357" sldId="324"/>
            <ac:cxnSpMk id="20" creationId="{7B957D79-8F2C-D61F-EBA9-81AC6EF2A193}"/>
          </ac:cxnSpMkLst>
        </pc:cxnChg>
        <pc:cxnChg chg="mod">
          <ac:chgData name="Ethan GOIRAND" userId="a3820e73-3c7d-4604-afc9-1e245cf12f9d" providerId="ADAL" clId="{15FFBCB3-AE25-40F0-BE14-3F88990055E5}" dt="2025-09-09T08:31:46.682" v="2421"/>
          <ac:cxnSpMkLst>
            <pc:docMk/>
            <pc:sldMk cId="1749354357" sldId="324"/>
            <ac:cxnSpMk id="23" creationId="{AF5C7EE3-1065-D3E7-DCC3-F39989589635}"/>
          </ac:cxnSpMkLst>
        </pc:cxnChg>
      </pc:sldChg>
      <pc:sldChg chg="addSp delSp modSp add del mod modShow">
        <pc:chgData name="Ethan GOIRAND" userId="a3820e73-3c7d-4604-afc9-1e245cf12f9d" providerId="ADAL" clId="{15FFBCB3-AE25-40F0-BE14-3F88990055E5}" dt="2025-09-09T08:44:29.358" v="2932" actId="2696"/>
        <pc:sldMkLst>
          <pc:docMk/>
          <pc:sldMk cId="1641418422" sldId="325"/>
        </pc:sldMkLst>
        <pc:spChg chg="mod">
          <ac:chgData name="Ethan GOIRAND" userId="a3820e73-3c7d-4604-afc9-1e245cf12f9d" providerId="ADAL" clId="{15FFBCB3-AE25-40F0-BE14-3F88990055E5}" dt="2025-09-09T06:58:25.173" v="1201"/>
          <ac:spMkLst>
            <pc:docMk/>
            <pc:sldMk cId="1641418422" sldId="325"/>
            <ac:spMk id="2" creationId="{51AD4550-F2AA-08AF-F1CC-A154A9F131EB}"/>
          </ac:spMkLst>
        </pc:spChg>
        <pc:spChg chg="mod">
          <ac:chgData name="Ethan GOIRAND" userId="a3820e73-3c7d-4604-afc9-1e245cf12f9d" providerId="ADAL" clId="{15FFBCB3-AE25-40F0-BE14-3F88990055E5}" dt="2025-09-09T06:58:16.142" v="1199"/>
          <ac:spMkLst>
            <pc:docMk/>
            <pc:sldMk cId="1641418422" sldId="325"/>
            <ac:spMk id="3" creationId="{B4F45D74-3803-C8D5-752F-7758845B2078}"/>
          </ac:spMkLst>
        </pc:spChg>
        <pc:spChg chg="add del mod">
          <ac:chgData name="Ethan GOIRAND" userId="a3820e73-3c7d-4604-afc9-1e245cf12f9d" providerId="ADAL" clId="{15FFBCB3-AE25-40F0-BE14-3F88990055E5}" dt="2025-09-09T08:13:09.229" v="2229" actId="478"/>
          <ac:spMkLst>
            <pc:docMk/>
            <pc:sldMk cId="1641418422" sldId="325"/>
            <ac:spMk id="4" creationId="{62B1B6A3-F4EE-C2F9-4AED-7F3AED81EB1D}"/>
          </ac:spMkLst>
        </pc:spChg>
        <pc:spChg chg="del">
          <ac:chgData name="Ethan GOIRAND" userId="a3820e73-3c7d-4604-afc9-1e245cf12f9d" providerId="ADAL" clId="{15FFBCB3-AE25-40F0-BE14-3F88990055E5}" dt="2025-09-09T06:37:40.712" v="171" actId="478"/>
          <ac:spMkLst>
            <pc:docMk/>
            <pc:sldMk cId="1641418422" sldId="325"/>
            <ac:spMk id="7" creationId="{94BB7A6E-1760-D9C0-8C73-97D29CEABBB0}"/>
          </ac:spMkLst>
        </pc:spChg>
        <pc:spChg chg="del mod">
          <ac:chgData name="Ethan GOIRAND" userId="a3820e73-3c7d-4604-afc9-1e245cf12f9d" providerId="ADAL" clId="{15FFBCB3-AE25-40F0-BE14-3F88990055E5}" dt="2025-09-09T08:03:15.070" v="1896" actId="478"/>
          <ac:spMkLst>
            <pc:docMk/>
            <pc:sldMk cId="1641418422" sldId="325"/>
            <ac:spMk id="11" creationId="{EB7B8DAC-353C-FDE2-E3A0-4CAAFFDF311D}"/>
          </ac:spMkLst>
        </pc:spChg>
        <pc:spChg chg="del">
          <ac:chgData name="Ethan GOIRAND" userId="a3820e73-3c7d-4604-afc9-1e245cf12f9d" providerId="ADAL" clId="{15FFBCB3-AE25-40F0-BE14-3F88990055E5}" dt="2025-09-09T06:37:29.298" v="160" actId="478"/>
          <ac:spMkLst>
            <pc:docMk/>
            <pc:sldMk cId="1641418422" sldId="325"/>
            <ac:spMk id="12" creationId="{4847687E-9D61-A7EC-3115-274F459B5ECB}"/>
          </ac:spMkLst>
        </pc:spChg>
        <pc:spChg chg="mod">
          <ac:chgData name="Ethan GOIRAND" userId="a3820e73-3c7d-4604-afc9-1e245cf12f9d" providerId="ADAL" clId="{15FFBCB3-AE25-40F0-BE14-3F88990055E5}" dt="2025-09-09T08:03:33.510" v="1960" actId="20577"/>
          <ac:spMkLst>
            <pc:docMk/>
            <pc:sldMk cId="1641418422" sldId="325"/>
            <ac:spMk id="13" creationId="{323A184A-ED0E-A8D1-1768-A63D7DC49C2A}"/>
          </ac:spMkLst>
        </pc:spChg>
        <pc:spChg chg="add ord">
          <ac:chgData name="Ethan GOIRAND" userId="a3820e73-3c7d-4604-afc9-1e245cf12f9d" providerId="ADAL" clId="{15FFBCB3-AE25-40F0-BE14-3F88990055E5}" dt="2025-09-09T08:04:05.386" v="1965" actId="167"/>
          <ac:spMkLst>
            <pc:docMk/>
            <pc:sldMk cId="1641418422" sldId="325"/>
            <ac:spMk id="16" creationId="{0432E419-9979-313F-32BF-F99EA0B0609B}"/>
          </ac:spMkLst>
        </pc:spChg>
        <pc:spChg chg="add del mod">
          <ac:chgData name="Ethan GOIRAND" userId="a3820e73-3c7d-4604-afc9-1e245cf12f9d" providerId="ADAL" clId="{15FFBCB3-AE25-40F0-BE14-3F88990055E5}" dt="2025-09-09T08:05:53.283" v="1976" actId="478"/>
          <ac:spMkLst>
            <pc:docMk/>
            <pc:sldMk cId="1641418422" sldId="325"/>
            <ac:spMk id="17" creationId="{BFD17C20-6DC7-8298-11AB-23A10C6E5AD1}"/>
          </ac:spMkLst>
        </pc:spChg>
        <pc:spChg chg="add del mod">
          <ac:chgData name="Ethan GOIRAND" userId="a3820e73-3c7d-4604-afc9-1e245cf12f9d" providerId="ADAL" clId="{15FFBCB3-AE25-40F0-BE14-3F88990055E5}" dt="2025-09-09T08:04:35.216" v="1971" actId="478"/>
          <ac:spMkLst>
            <pc:docMk/>
            <pc:sldMk cId="1641418422" sldId="325"/>
            <ac:spMk id="18" creationId="{D729EE67-E0E0-D374-FB97-BCBA27A04303}"/>
          </ac:spMkLst>
        </pc:spChg>
        <pc:spChg chg="add mod">
          <ac:chgData name="Ethan GOIRAND" userId="a3820e73-3c7d-4604-afc9-1e245cf12f9d" providerId="ADAL" clId="{15FFBCB3-AE25-40F0-BE14-3F88990055E5}" dt="2025-09-09T08:13:29.326" v="2234" actId="208"/>
          <ac:spMkLst>
            <pc:docMk/>
            <pc:sldMk cId="1641418422" sldId="325"/>
            <ac:spMk id="19" creationId="{A4505663-B424-EE45-014D-DD8C9ECAD73E}"/>
          </ac:spMkLst>
        </pc:spChg>
        <pc:spChg chg="add del mod">
          <ac:chgData name="Ethan GOIRAND" userId="a3820e73-3c7d-4604-afc9-1e245cf12f9d" providerId="ADAL" clId="{15FFBCB3-AE25-40F0-BE14-3F88990055E5}" dt="2025-09-09T08:04:33.156" v="1970" actId="478"/>
          <ac:spMkLst>
            <pc:docMk/>
            <pc:sldMk cId="1641418422" sldId="325"/>
            <ac:spMk id="20" creationId="{79764CDC-5FE5-D839-5E55-0FB603A315FE}"/>
          </ac:spMkLst>
        </pc:spChg>
        <pc:spChg chg="add mod">
          <ac:chgData name="Ethan GOIRAND" userId="a3820e73-3c7d-4604-afc9-1e245cf12f9d" providerId="ADAL" clId="{15FFBCB3-AE25-40F0-BE14-3F88990055E5}" dt="2025-09-09T08:09:42.780" v="2064" actId="1076"/>
          <ac:spMkLst>
            <pc:docMk/>
            <pc:sldMk cId="1641418422" sldId="325"/>
            <ac:spMk id="21" creationId="{5E179BF4-F712-5164-3CA7-89F652E399C0}"/>
          </ac:spMkLst>
        </pc:spChg>
        <pc:spChg chg="add del mod">
          <ac:chgData name="Ethan GOIRAND" userId="a3820e73-3c7d-4604-afc9-1e245cf12f9d" providerId="ADAL" clId="{15FFBCB3-AE25-40F0-BE14-3F88990055E5}" dt="2025-09-09T08:10:36.431" v="2096" actId="478"/>
          <ac:spMkLst>
            <pc:docMk/>
            <pc:sldMk cId="1641418422" sldId="325"/>
            <ac:spMk id="22" creationId="{84AD8AFE-56F5-4B21-3431-D960E981C786}"/>
          </ac:spMkLst>
        </pc:spChg>
        <pc:spChg chg="add mod">
          <ac:chgData name="Ethan GOIRAND" userId="a3820e73-3c7d-4604-afc9-1e245cf12f9d" providerId="ADAL" clId="{15FFBCB3-AE25-40F0-BE14-3F88990055E5}" dt="2025-09-09T08:10:35.784" v="2095" actId="1076"/>
          <ac:spMkLst>
            <pc:docMk/>
            <pc:sldMk cId="1641418422" sldId="325"/>
            <ac:spMk id="23" creationId="{2051FAA4-CE53-D883-FE97-9EF305A1DB34}"/>
          </ac:spMkLst>
        </pc:spChg>
        <pc:spChg chg="add mod">
          <ac:chgData name="Ethan GOIRAND" userId="a3820e73-3c7d-4604-afc9-1e245cf12f9d" providerId="ADAL" clId="{15FFBCB3-AE25-40F0-BE14-3F88990055E5}" dt="2025-09-09T08:12:39.398" v="2169" actId="404"/>
          <ac:spMkLst>
            <pc:docMk/>
            <pc:sldMk cId="1641418422" sldId="325"/>
            <ac:spMk id="24" creationId="{1182ED46-2049-40D2-05D6-FBA6B083EC64}"/>
          </ac:spMkLst>
        </pc:spChg>
        <pc:spChg chg="add mod">
          <ac:chgData name="Ethan GOIRAND" userId="a3820e73-3c7d-4604-afc9-1e245cf12f9d" providerId="ADAL" clId="{15FFBCB3-AE25-40F0-BE14-3F88990055E5}" dt="2025-09-09T08:12:55.413" v="2202" actId="20577"/>
          <ac:spMkLst>
            <pc:docMk/>
            <pc:sldMk cId="1641418422" sldId="325"/>
            <ac:spMk id="25" creationId="{F5E7011F-3D0B-FD1C-7CC6-50F8D74295C0}"/>
          </ac:spMkLst>
        </pc:spChg>
        <pc:spChg chg="add mod">
          <ac:chgData name="Ethan GOIRAND" userId="a3820e73-3c7d-4604-afc9-1e245cf12f9d" providerId="ADAL" clId="{15FFBCB3-AE25-40F0-BE14-3F88990055E5}" dt="2025-09-09T08:08:37.199" v="2052"/>
          <ac:spMkLst>
            <pc:docMk/>
            <pc:sldMk cId="1641418422" sldId="325"/>
            <ac:spMk id="26" creationId="{82B85C13-35F7-2EC8-BB88-D869DFB98D6B}"/>
          </ac:spMkLst>
        </pc:spChg>
        <pc:spChg chg="add mod">
          <ac:chgData name="Ethan GOIRAND" userId="a3820e73-3c7d-4604-afc9-1e245cf12f9d" providerId="ADAL" clId="{15FFBCB3-AE25-40F0-BE14-3F88990055E5}" dt="2025-09-09T08:09:42.780" v="2064" actId="1076"/>
          <ac:spMkLst>
            <pc:docMk/>
            <pc:sldMk cId="1641418422" sldId="325"/>
            <ac:spMk id="27" creationId="{12AC667C-B5AB-316B-034F-DC58721DFDFE}"/>
          </ac:spMkLst>
        </pc:spChg>
        <pc:spChg chg="add del mod">
          <ac:chgData name="Ethan GOIRAND" userId="a3820e73-3c7d-4604-afc9-1e245cf12f9d" providerId="ADAL" clId="{15FFBCB3-AE25-40F0-BE14-3F88990055E5}" dt="2025-09-09T08:08:55.627" v="2057" actId="478"/>
          <ac:spMkLst>
            <pc:docMk/>
            <pc:sldMk cId="1641418422" sldId="325"/>
            <ac:spMk id="28" creationId="{00CAF182-A15C-36AC-C1B7-02AA84FF0C2E}"/>
          </ac:spMkLst>
        </pc:spChg>
        <pc:spChg chg="add mod">
          <ac:chgData name="Ethan GOIRAND" userId="a3820e73-3c7d-4604-afc9-1e245cf12f9d" providerId="ADAL" clId="{15FFBCB3-AE25-40F0-BE14-3F88990055E5}" dt="2025-09-09T08:13:29.326" v="2234" actId="208"/>
          <ac:spMkLst>
            <pc:docMk/>
            <pc:sldMk cId="1641418422" sldId="325"/>
            <ac:spMk id="29" creationId="{4ECA0F47-8397-32E0-4ACA-ECF61F0C34C3}"/>
          </ac:spMkLst>
        </pc:spChg>
        <pc:spChg chg="add mod">
          <ac:chgData name="Ethan GOIRAND" userId="a3820e73-3c7d-4604-afc9-1e245cf12f9d" providerId="ADAL" clId="{15FFBCB3-AE25-40F0-BE14-3F88990055E5}" dt="2025-09-09T08:13:29.326" v="2234" actId="208"/>
          <ac:spMkLst>
            <pc:docMk/>
            <pc:sldMk cId="1641418422" sldId="325"/>
            <ac:spMk id="30" creationId="{F5A23C85-18DC-559C-1CCF-9A63E2E31DD3}"/>
          </ac:spMkLst>
        </pc:spChg>
        <pc:spChg chg="add mod">
          <ac:chgData name="Ethan GOIRAND" userId="a3820e73-3c7d-4604-afc9-1e245cf12f9d" providerId="ADAL" clId="{15FFBCB3-AE25-40F0-BE14-3F88990055E5}" dt="2025-09-09T08:13:07.416" v="2228" actId="404"/>
          <ac:spMkLst>
            <pc:docMk/>
            <pc:sldMk cId="1641418422" sldId="325"/>
            <ac:spMk id="31" creationId="{8267F183-CC7D-49BE-3B3A-E6C3A3A660BE}"/>
          </ac:spMkLst>
        </pc:spChg>
        <pc:spChg chg="add mod ord">
          <ac:chgData name="Ethan GOIRAND" userId="a3820e73-3c7d-4604-afc9-1e245cf12f9d" providerId="ADAL" clId="{15FFBCB3-AE25-40F0-BE14-3F88990055E5}" dt="2025-09-09T08:11:22.372" v="2110" actId="167"/>
          <ac:spMkLst>
            <pc:docMk/>
            <pc:sldMk cId="1641418422" sldId="325"/>
            <ac:spMk id="32" creationId="{8974E8E1-5E27-1968-5ABA-F0064AB3966D}"/>
          </ac:spMkLst>
        </pc:spChg>
        <pc:spChg chg="add del mod">
          <ac:chgData name="Ethan GOIRAND" userId="a3820e73-3c7d-4604-afc9-1e245cf12f9d" providerId="ADAL" clId="{15FFBCB3-AE25-40F0-BE14-3F88990055E5}" dt="2025-09-09T08:11:34.105" v="2119" actId="478"/>
          <ac:spMkLst>
            <pc:docMk/>
            <pc:sldMk cId="1641418422" sldId="325"/>
            <ac:spMk id="33" creationId="{0C65629B-7014-58D8-6149-EA13633EB6F3}"/>
          </ac:spMkLst>
        </pc:spChg>
        <pc:spChg chg="add mod">
          <ac:chgData name="Ethan GOIRAND" userId="a3820e73-3c7d-4604-afc9-1e245cf12f9d" providerId="ADAL" clId="{15FFBCB3-AE25-40F0-BE14-3F88990055E5}" dt="2025-09-09T08:12:08.774" v="2128" actId="20577"/>
          <ac:spMkLst>
            <pc:docMk/>
            <pc:sldMk cId="1641418422" sldId="325"/>
            <ac:spMk id="34" creationId="{3D08D8AD-00F0-F2FB-5EA0-C9CDB62B1B8D}"/>
          </ac:spMkLst>
        </pc:spChg>
        <pc:spChg chg="add del mod">
          <ac:chgData name="Ethan GOIRAND" userId="a3820e73-3c7d-4604-afc9-1e245cf12f9d" providerId="ADAL" clId="{15FFBCB3-AE25-40F0-BE14-3F88990055E5}" dt="2025-09-09T08:11:48.910" v="2123" actId="478"/>
          <ac:spMkLst>
            <pc:docMk/>
            <pc:sldMk cId="1641418422" sldId="325"/>
            <ac:spMk id="35" creationId="{A80382A1-75DE-7E74-A70A-2354434D8582}"/>
          </ac:spMkLst>
        </pc:spChg>
        <pc:spChg chg="add mod">
          <ac:chgData name="Ethan GOIRAND" userId="a3820e73-3c7d-4604-afc9-1e245cf12f9d" providerId="ADAL" clId="{15FFBCB3-AE25-40F0-BE14-3F88990055E5}" dt="2025-09-09T08:12:10.814" v="2129" actId="20577"/>
          <ac:spMkLst>
            <pc:docMk/>
            <pc:sldMk cId="1641418422" sldId="325"/>
            <ac:spMk id="36" creationId="{E1BD4FBF-F863-0D8B-AD0F-6724E6D7B525}"/>
          </ac:spMkLst>
        </pc:spChg>
        <pc:spChg chg="add mod">
          <ac:chgData name="Ethan GOIRAND" userId="a3820e73-3c7d-4604-afc9-1e245cf12f9d" providerId="ADAL" clId="{15FFBCB3-AE25-40F0-BE14-3F88990055E5}" dt="2025-09-09T08:12:12.949" v="2130" actId="20577"/>
          <ac:spMkLst>
            <pc:docMk/>
            <pc:sldMk cId="1641418422" sldId="325"/>
            <ac:spMk id="37" creationId="{47E3C024-3312-F8CA-C2F4-F06C571D7A9E}"/>
          </ac:spMkLst>
        </pc:spChg>
        <pc:spChg chg="add mod">
          <ac:chgData name="Ethan GOIRAND" userId="a3820e73-3c7d-4604-afc9-1e245cf12f9d" providerId="ADAL" clId="{15FFBCB3-AE25-40F0-BE14-3F88990055E5}" dt="2025-09-09T08:12:15.327" v="2131" actId="20577"/>
          <ac:spMkLst>
            <pc:docMk/>
            <pc:sldMk cId="1641418422" sldId="325"/>
            <ac:spMk id="38" creationId="{B17BBC16-2CC3-711E-86BD-51A0BCDF3140}"/>
          </ac:spMkLst>
        </pc:spChg>
        <pc:spChg chg="add del mod">
          <ac:chgData name="Ethan GOIRAND" userId="a3820e73-3c7d-4604-afc9-1e245cf12f9d" providerId="ADAL" clId="{15FFBCB3-AE25-40F0-BE14-3F88990055E5}" dt="2025-09-09T08:13:11.484" v="2231" actId="478"/>
          <ac:spMkLst>
            <pc:docMk/>
            <pc:sldMk cId="1641418422" sldId="325"/>
            <ac:spMk id="39" creationId="{3093DFE6-7723-7D59-3932-8BC49B26BC3A}"/>
          </ac:spMkLst>
        </pc:spChg>
        <pc:spChg chg="add mod">
          <ac:chgData name="Ethan GOIRAND" userId="a3820e73-3c7d-4604-afc9-1e245cf12f9d" providerId="ADAL" clId="{15FFBCB3-AE25-40F0-BE14-3F88990055E5}" dt="2025-09-09T08:13:29.326" v="2234" actId="208"/>
          <ac:spMkLst>
            <pc:docMk/>
            <pc:sldMk cId="1641418422" sldId="325"/>
            <ac:spMk id="40" creationId="{AEA362DC-B1E9-68A9-338C-2E4B8854FBF9}"/>
          </ac:spMkLst>
        </pc:spChg>
        <pc:spChg chg="add mod">
          <ac:chgData name="Ethan GOIRAND" userId="a3820e73-3c7d-4604-afc9-1e245cf12f9d" providerId="ADAL" clId="{15FFBCB3-AE25-40F0-BE14-3F88990055E5}" dt="2025-09-09T08:13:29.326" v="2234" actId="208"/>
          <ac:spMkLst>
            <pc:docMk/>
            <pc:sldMk cId="1641418422" sldId="325"/>
            <ac:spMk id="41" creationId="{CBC6EF62-3362-F70C-F4AE-6D20A265E5B9}"/>
          </ac:spMkLst>
        </pc:spChg>
        <pc:grpChg chg="add mod">
          <ac:chgData name="Ethan GOIRAND" userId="a3820e73-3c7d-4604-afc9-1e245cf12f9d" providerId="ADAL" clId="{15FFBCB3-AE25-40F0-BE14-3F88990055E5}" dt="2025-09-09T08:09:17.421" v="2061" actId="1076"/>
          <ac:grpSpMkLst>
            <pc:docMk/>
            <pc:sldMk cId="1641418422" sldId="325"/>
            <ac:grpSpMk id="9" creationId="{B3810B96-A494-DF0F-3177-29226F32CE80}"/>
          </ac:grpSpMkLst>
        </pc:grpChg>
        <pc:picChg chg="add del mod">
          <ac:chgData name="Ethan GOIRAND" userId="a3820e73-3c7d-4604-afc9-1e245cf12f9d" providerId="ADAL" clId="{15FFBCB3-AE25-40F0-BE14-3F88990055E5}" dt="2025-09-09T08:04:02.262" v="1964" actId="1076"/>
          <ac:picMkLst>
            <pc:docMk/>
            <pc:sldMk cId="1641418422" sldId="325"/>
            <ac:picMk id="8" creationId="{7C3D5FBC-4AE9-D102-B4AB-ED61AE251DE4}"/>
          </ac:picMkLst>
        </pc:picChg>
        <pc:picChg chg="mod">
          <ac:chgData name="Ethan GOIRAND" userId="a3820e73-3c7d-4604-afc9-1e245cf12f9d" providerId="ADAL" clId="{15FFBCB3-AE25-40F0-BE14-3F88990055E5}" dt="2025-09-09T08:04:07.821" v="1966" actId="1076"/>
          <ac:picMkLst>
            <pc:docMk/>
            <pc:sldMk cId="1641418422" sldId="325"/>
            <ac:picMk id="10" creationId="{ADF0DD21-0DBD-BB13-9438-8DE06D6C1778}"/>
          </ac:picMkLst>
        </pc:picChg>
        <pc:picChg chg="add del">
          <ac:chgData name="Ethan GOIRAND" userId="a3820e73-3c7d-4604-afc9-1e245cf12f9d" providerId="ADAL" clId="{15FFBCB3-AE25-40F0-BE14-3F88990055E5}" dt="2025-09-09T06:37:28.380" v="159" actId="478"/>
          <ac:picMkLst>
            <pc:docMk/>
            <pc:sldMk cId="1641418422" sldId="325"/>
            <ac:picMk id="14" creationId="{3CA6CBC4-7DCA-A9B1-2B31-732B4340959A}"/>
          </ac:picMkLst>
        </pc:picChg>
        <pc:cxnChg chg="mod">
          <ac:chgData name="Ethan GOIRAND" userId="a3820e73-3c7d-4604-afc9-1e245cf12f9d" providerId="ADAL" clId="{15FFBCB3-AE25-40F0-BE14-3F88990055E5}" dt="2025-09-09T08:03:14.053" v="1895"/>
          <ac:cxnSpMkLst>
            <pc:docMk/>
            <pc:sldMk cId="1641418422" sldId="325"/>
            <ac:cxnSpMk id="15" creationId="{CC418302-D1DC-8F07-6580-B16B2A56754F}"/>
          </ac:cxnSpMkLst>
        </pc:cxnChg>
      </pc:sldChg>
      <pc:sldChg chg="addSp delSp modSp add mod">
        <pc:chgData name="Ethan GOIRAND" userId="a3820e73-3c7d-4604-afc9-1e245cf12f9d" providerId="ADAL" clId="{15FFBCB3-AE25-40F0-BE14-3F88990055E5}" dt="2025-09-09T11:05:08.166" v="5737" actId="478"/>
        <pc:sldMkLst>
          <pc:docMk/>
          <pc:sldMk cId="3129167601" sldId="326"/>
        </pc:sldMkLst>
        <pc:spChg chg="mod">
          <ac:chgData name="Ethan GOIRAND" userId="a3820e73-3c7d-4604-afc9-1e245cf12f9d" providerId="ADAL" clId="{15FFBCB3-AE25-40F0-BE14-3F88990055E5}" dt="2025-09-09T06:58:32.439" v="1203"/>
          <ac:spMkLst>
            <pc:docMk/>
            <pc:sldMk cId="3129167601" sldId="326"/>
            <ac:spMk id="2" creationId="{2853D23B-6585-5510-3AFE-8875C763D416}"/>
          </ac:spMkLst>
        </pc:spChg>
        <pc:spChg chg="mod">
          <ac:chgData name="Ethan GOIRAND" userId="a3820e73-3c7d-4604-afc9-1e245cf12f9d" providerId="ADAL" clId="{15FFBCB3-AE25-40F0-BE14-3F88990055E5}" dt="2025-09-09T06:58:18.498" v="1200"/>
          <ac:spMkLst>
            <pc:docMk/>
            <pc:sldMk cId="3129167601" sldId="326"/>
            <ac:spMk id="3" creationId="{DFA03323-1ADC-060B-9F9D-275D0668EE3E}"/>
          </ac:spMkLst>
        </pc:spChg>
        <pc:spChg chg="add del mod">
          <ac:chgData name="Ethan GOIRAND" userId="a3820e73-3c7d-4604-afc9-1e245cf12f9d" providerId="ADAL" clId="{15FFBCB3-AE25-40F0-BE14-3F88990055E5}" dt="2025-09-09T09:00:25.580" v="3540" actId="478"/>
          <ac:spMkLst>
            <pc:docMk/>
            <pc:sldMk cId="3129167601" sldId="326"/>
            <ac:spMk id="9" creationId="{101ACCD8-15DD-34DB-A676-174A5ADE8844}"/>
          </ac:spMkLst>
        </pc:spChg>
        <pc:spChg chg="del mod">
          <ac:chgData name="Ethan GOIRAND" userId="a3820e73-3c7d-4604-afc9-1e245cf12f9d" providerId="ADAL" clId="{15FFBCB3-AE25-40F0-BE14-3F88990055E5}" dt="2025-09-09T08:47:30.965" v="2978" actId="478"/>
          <ac:spMkLst>
            <pc:docMk/>
            <pc:sldMk cId="3129167601" sldId="326"/>
            <ac:spMk id="11" creationId="{CAAF6CE9-D14F-FF88-FFC0-879E83FA08DB}"/>
          </ac:spMkLst>
        </pc:spChg>
        <pc:spChg chg="add mod ord">
          <ac:chgData name="Ethan GOIRAND" userId="a3820e73-3c7d-4604-afc9-1e245cf12f9d" providerId="ADAL" clId="{15FFBCB3-AE25-40F0-BE14-3F88990055E5}" dt="2025-09-09T08:45:49.378" v="2939" actId="167"/>
          <ac:spMkLst>
            <pc:docMk/>
            <pc:sldMk cId="3129167601" sldId="326"/>
            <ac:spMk id="12" creationId="{B2985B5E-AB8C-8FD3-7C3A-3C10CA884A0A}"/>
          </ac:spMkLst>
        </pc:spChg>
        <pc:spChg chg="mod">
          <ac:chgData name="Ethan GOIRAND" userId="a3820e73-3c7d-4604-afc9-1e245cf12f9d" providerId="ADAL" clId="{15FFBCB3-AE25-40F0-BE14-3F88990055E5}" dt="2025-09-09T08:46:10.222" v="2966" actId="20577"/>
          <ac:spMkLst>
            <pc:docMk/>
            <pc:sldMk cId="3129167601" sldId="326"/>
            <ac:spMk id="14" creationId="{5044B703-7C62-A8A8-96C5-B0EA7BEA690B}"/>
          </ac:spMkLst>
        </pc:spChg>
        <pc:spChg chg="add mod">
          <ac:chgData name="Ethan GOIRAND" userId="a3820e73-3c7d-4604-afc9-1e245cf12f9d" providerId="ADAL" clId="{15FFBCB3-AE25-40F0-BE14-3F88990055E5}" dt="2025-09-09T09:01:30.784" v="3549" actId="1582"/>
          <ac:spMkLst>
            <pc:docMk/>
            <pc:sldMk cId="3129167601" sldId="326"/>
            <ac:spMk id="17" creationId="{2B170133-6FA0-B023-1FFD-9875461CB138}"/>
          </ac:spMkLst>
        </pc:spChg>
        <pc:spChg chg="add mod">
          <ac:chgData name="Ethan GOIRAND" userId="a3820e73-3c7d-4604-afc9-1e245cf12f9d" providerId="ADAL" clId="{15FFBCB3-AE25-40F0-BE14-3F88990055E5}" dt="2025-09-09T09:01:47.230" v="3607" actId="1036"/>
          <ac:spMkLst>
            <pc:docMk/>
            <pc:sldMk cId="3129167601" sldId="326"/>
            <ac:spMk id="18" creationId="{ACDB771D-D864-7B97-5E66-DA79ED9210B8}"/>
          </ac:spMkLst>
        </pc:spChg>
        <pc:spChg chg="add del mod">
          <ac:chgData name="Ethan GOIRAND" userId="a3820e73-3c7d-4604-afc9-1e245cf12f9d" providerId="ADAL" clId="{15FFBCB3-AE25-40F0-BE14-3F88990055E5}" dt="2025-09-09T11:05:07.075" v="5736" actId="478"/>
          <ac:spMkLst>
            <pc:docMk/>
            <pc:sldMk cId="3129167601" sldId="326"/>
            <ac:spMk id="19" creationId="{580DDD8B-48EF-C014-E3C5-F2C0AE04F9B6}"/>
          </ac:spMkLst>
        </pc:spChg>
        <pc:spChg chg="add del mod">
          <ac:chgData name="Ethan GOIRAND" userId="a3820e73-3c7d-4604-afc9-1e245cf12f9d" providerId="ADAL" clId="{15FFBCB3-AE25-40F0-BE14-3F88990055E5}" dt="2025-09-09T11:05:04.589" v="5735" actId="20577"/>
          <ac:spMkLst>
            <pc:docMk/>
            <pc:sldMk cId="3129167601" sldId="326"/>
            <ac:spMk id="21" creationId="{DB88A804-678C-43A7-D038-4AACDD95AB74}"/>
          </ac:spMkLst>
        </pc:spChg>
        <pc:spChg chg="del mod">
          <ac:chgData name="Ethan GOIRAND" userId="a3820e73-3c7d-4604-afc9-1e245cf12f9d" providerId="ADAL" clId="{15FFBCB3-AE25-40F0-BE14-3F88990055E5}" dt="2025-09-09T08:48:46.069" v="2998" actId="478"/>
          <ac:spMkLst>
            <pc:docMk/>
            <pc:sldMk cId="3129167601" sldId="326"/>
            <ac:spMk id="22" creationId="{8B16DABD-6C46-398E-A69E-CF797CC58572}"/>
          </ac:spMkLst>
        </pc:spChg>
        <pc:spChg chg="del mod">
          <ac:chgData name="Ethan GOIRAND" userId="a3820e73-3c7d-4604-afc9-1e245cf12f9d" providerId="ADAL" clId="{15FFBCB3-AE25-40F0-BE14-3F88990055E5}" dt="2025-09-09T08:48:43.957" v="2997" actId="478"/>
          <ac:spMkLst>
            <pc:docMk/>
            <pc:sldMk cId="3129167601" sldId="326"/>
            <ac:spMk id="23" creationId="{D6A7F455-E6AC-4B5B-4151-91DCA863AE66}"/>
          </ac:spMkLst>
        </pc:spChg>
        <pc:spChg chg="del mod">
          <ac:chgData name="Ethan GOIRAND" userId="a3820e73-3c7d-4604-afc9-1e245cf12f9d" providerId="ADAL" clId="{15FFBCB3-AE25-40F0-BE14-3F88990055E5}" dt="2025-09-09T08:48:33.179" v="2989" actId="478"/>
          <ac:spMkLst>
            <pc:docMk/>
            <pc:sldMk cId="3129167601" sldId="326"/>
            <ac:spMk id="24" creationId="{7D102BD4-88D9-0761-1861-F5DAC169CC1C}"/>
          </ac:spMkLst>
        </pc:spChg>
        <pc:spChg chg="del mod">
          <ac:chgData name="Ethan GOIRAND" userId="a3820e73-3c7d-4604-afc9-1e245cf12f9d" providerId="ADAL" clId="{15FFBCB3-AE25-40F0-BE14-3F88990055E5}" dt="2025-09-09T08:48:37.588" v="2993" actId="478"/>
          <ac:spMkLst>
            <pc:docMk/>
            <pc:sldMk cId="3129167601" sldId="326"/>
            <ac:spMk id="25" creationId="{C72EDDAC-EFC2-4804-0545-860C24598919}"/>
          </ac:spMkLst>
        </pc:spChg>
        <pc:spChg chg="del mod">
          <ac:chgData name="Ethan GOIRAND" userId="a3820e73-3c7d-4604-afc9-1e245cf12f9d" providerId="ADAL" clId="{15FFBCB3-AE25-40F0-BE14-3F88990055E5}" dt="2025-09-09T08:48:41.833" v="2996" actId="478"/>
          <ac:spMkLst>
            <pc:docMk/>
            <pc:sldMk cId="3129167601" sldId="326"/>
            <ac:spMk id="27" creationId="{DE5B67EF-C402-0A66-451B-F24B097A26C6}"/>
          </ac:spMkLst>
        </pc:spChg>
        <pc:spChg chg="add del mod">
          <ac:chgData name="Ethan GOIRAND" userId="a3820e73-3c7d-4604-afc9-1e245cf12f9d" providerId="ADAL" clId="{15FFBCB3-AE25-40F0-BE14-3F88990055E5}" dt="2025-09-09T11:05:08.166" v="5737" actId="478"/>
          <ac:spMkLst>
            <pc:docMk/>
            <pc:sldMk cId="3129167601" sldId="326"/>
            <ac:spMk id="28" creationId="{1689A5DA-874D-896B-221E-3BF6375A793F}"/>
          </ac:spMkLst>
        </pc:spChg>
        <pc:spChg chg="mod">
          <ac:chgData name="Ethan GOIRAND" userId="a3820e73-3c7d-4604-afc9-1e245cf12f9d" providerId="ADAL" clId="{15FFBCB3-AE25-40F0-BE14-3F88990055E5}" dt="2025-09-09T08:48:46.069" v="2998" actId="478"/>
          <ac:spMkLst>
            <pc:docMk/>
            <pc:sldMk cId="3129167601" sldId="326"/>
            <ac:spMk id="30" creationId="{82F312D2-AE6E-739B-CD42-07B97773455B}"/>
          </ac:spMkLst>
        </pc:spChg>
        <pc:spChg chg="mod">
          <ac:chgData name="Ethan GOIRAND" userId="a3820e73-3c7d-4604-afc9-1e245cf12f9d" providerId="ADAL" clId="{15FFBCB3-AE25-40F0-BE14-3F88990055E5}" dt="2025-09-09T08:48:46.069" v="2998" actId="478"/>
          <ac:spMkLst>
            <pc:docMk/>
            <pc:sldMk cId="3129167601" sldId="326"/>
            <ac:spMk id="31" creationId="{DCFDE5C1-7E06-C2C3-B89C-DE626D88DB94}"/>
          </ac:spMkLst>
        </pc:spChg>
        <pc:spChg chg="del">
          <ac:chgData name="Ethan GOIRAND" userId="a3820e73-3c7d-4604-afc9-1e245cf12f9d" providerId="ADAL" clId="{15FFBCB3-AE25-40F0-BE14-3F88990055E5}" dt="2025-09-09T06:49:08.166" v="1032" actId="478"/>
          <ac:spMkLst>
            <pc:docMk/>
            <pc:sldMk cId="3129167601" sldId="326"/>
            <ac:spMk id="54" creationId="{09885FBE-2F71-8390-2E6D-173F64F96839}"/>
          </ac:spMkLst>
        </pc:spChg>
        <pc:grpChg chg="add mod">
          <ac:chgData name="Ethan GOIRAND" userId="a3820e73-3c7d-4604-afc9-1e245cf12f9d" providerId="ADAL" clId="{15FFBCB3-AE25-40F0-BE14-3F88990055E5}" dt="2025-09-09T08:45:58.678" v="2940"/>
          <ac:grpSpMkLst>
            <pc:docMk/>
            <pc:sldMk cId="3129167601" sldId="326"/>
            <ac:grpSpMk id="13" creationId="{16E0EBEF-3C85-3537-ABFB-70A1671EFDEF}"/>
          </ac:grpSpMkLst>
        </pc:grpChg>
        <pc:grpChg chg="add mod">
          <ac:chgData name="Ethan GOIRAND" userId="a3820e73-3c7d-4604-afc9-1e245cf12f9d" providerId="ADAL" clId="{15FFBCB3-AE25-40F0-BE14-3F88990055E5}" dt="2025-09-09T08:48:46.069" v="2998" actId="478"/>
          <ac:grpSpMkLst>
            <pc:docMk/>
            <pc:sldMk cId="3129167601" sldId="326"/>
            <ac:grpSpMk id="20" creationId="{58BA4943-3923-F656-87F8-3308A12665D1}"/>
          </ac:grpSpMkLst>
        </pc:grpChg>
        <pc:grpChg chg="mod">
          <ac:chgData name="Ethan GOIRAND" userId="a3820e73-3c7d-4604-afc9-1e245cf12f9d" providerId="ADAL" clId="{15FFBCB3-AE25-40F0-BE14-3F88990055E5}" dt="2025-09-09T08:48:46.069" v="2998" actId="478"/>
          <ac:grpSpMkLst>
            <pc:docMk/>
            <pc:sldMk cId="3129167601" sldId="326"/>
            <ac:grpSpMk id="29" creationId="{EBFE1715-93AA-8A15-35EE-EE35DF2DD98A}"/>
          </ac:grpSpMkLst>
        </pc:grpChg>
        <pc:picChg chg="add del mod modCrop">
          <ac:chgData name="Ethan GOIRAND" userId="a3820e73-3c7d-4604-afc9-1e245cf12f9d" providerId="ADAL" clId="{15FFBCB3-AE25-40F0-BE14-3F88990055E5}" dt="2025-09-09T08:51:09.965" v="3018" actId="478"/>
          <ac:picMkLst>
            <pc:docMk/>
            <pc:sldMk cId="3129167601" sldId="326"/>
            <ac:picMk id="7" creationId="{15FD40BF-C153-D222-EDA3-3AB5CCB08856}"/>
          </ac:picMkLst>
        </pc:picChg>
        <pc:picChg chg="del">
          <ac:chgData name="Ethan GOIRAND" userId="a3820e73-3c7d-4604-afc9-1e245cf12f9d" providerId="ADAL" clId="{15FFBCB3-AE25-40F0-BE14-3F88990055E5}" dt="2025-09-09T06:38:00.005" v="181" actId="478"/>
          <ac:picMkLst>
            <pc:docMk/>
            <pc:sldMk cId="3129167601" sldId="326"/>
            <ac:picMk id="8" creationId="{84AD4BB8-E05E-1554-9743-FEC73F690E34}"/>
          </ac:picMkLst>
        </pc:picChg>
        <pc:picChg chg="del">
          <ac:chgData name="Ethan GOIRAND" userId="a3820e73-3c7d-4604-afc9-1e245cf12f9d" providerId="ADAL" clId="{15FFBCB3-AE25-40F0-BE14-3F88990055E5}" dt="2025-09-09T06:38:00.384" v="182" actId="478"/>
          <ac:picMkLst>
            <pc:docMk/>
            <pc:sldMk cId="3129167601" sldId="326"/>
            <ac:picMk id="10" creationId="{CF6626CE-8DE2-0699-5E87-43C03A20D132}"/>
          </ac:picMkLst>
        </pc:picChg>
        <pc:picChg chg="add del mod">
          <ac:chgData name="Ethan GOIRAND" userId="a3820e73-3c7d-4604-afc9-1e245cf12f9d" providerId="ADAL" clId="{15FFBCB3-AE25-40F0-BE14-3F88990055E5}" dt="2025-09-09T08:54:24.377" v="3285" actId="478"/>
          <ac:picMkLst>
            <pc:docMk/>
            <pc:sldMk cId="3129167601" sldId="326"/>
            <ac:picMk id="16" creationId="{231E044A-0CAD-A93B-DF9B-CD67F97594BD}"/>
          </ac:picMkLst>
        </pc:picChg>
        <pc:picChg chg="add mod">
          <ac:chgData name="Ethan GOIRAND" userId="a3820e73-3c7d-4604-afc9-1e245cf12f9d" providerId="ADAL" clId="{15FFBCB3-AE25-40F0-BE14-3F88990055E5}" dt="2025-09-09T09:37:57.811" v="4990" actId="1035"/>
          <ac:picMkLst>
            <pc:docMk/>
            <pc:sldMk cId="3129167601" sldId="326"/>
            <ac:picMk id="2050" creationId="{60D741FB-6FAF-1BE4-6B62-CFF8F10F0A0E}"/>
          </ac:picMkLst>
        </pc:picChg>
        <pc:cxnChg chg="mod">
          <ac:chgData name="Ethan GOIRAND" userId="a3820e73-3c7d-4604-afc9-1e245cf12f9d" providerId="ADAL" clId="{15FFBCB3-AE25-40F0-BE14-3F88990055E5}" dt="2025-09-09T08:45:58.678" v="2940"/>
          <ac:cxnSpMkLst>
            <pc:docMk/>
            <pc:sldMk cId="3129167601" sldId="326"/>
            <ac:cxnSpMk id="15" creationId="{7B44903C-945F-A45F-ACD2-9BA9D5245A63}"/>
          </ac:cxnSpMkLst>
        </pc:cxnChg>
      </pc:sldChg>
      <pc:sldChg chg="addSp delSp modSp add mod ord">
        <pc:chgData name="Ethan GOIRAND" userId="a3820e73-3c7d-4604-afc9-1e245cf12f9d" providerId="ADAL" clId="{15FFBCB3-AE25-40F0-BE14-3F88990055E5}" dt="2025-09-09T11:09:42.291" v="5912"/>
        <pc:sldMkLst>
          <pc:docMk/>
          <pc:sldMk cId="1881106503" sldId="327"/>
        </pc:sldMkLst>
        <pc:spChg chg="mod">
          <ac:chgData name="Ethan GOIRAND" userId="a3820e73-3c7d-4604-afc9-1e245cf12f9d" providerId="ADAL" clId="{15FFBCB3-AE25-40F0-BE14-3F88990055E5}" dt="2025-09-09T11:09:42.291" v="5912"/>
          <ac:spMkLst>
            <pc:docMk/>
            <pc:sldMk cId="1881106503" sldId="327"/>
            <ac:spMk id="2" creationId="{CE71F87C-CDDC-F3E5-5D2F-AC8B26243986}"/>
          </ac:spMkLst>
        </pc:spChg>
        <pc:spChg chg="mod">
          <ac:chgData name="Ethan GOIRAND" userId="a3820e73-3c7d-4604-afc9-1e245cf12f9d" providerId="ADAL" clId="{15FFBCB3-AE25-40F0-BE14-3F88990055E5}" dt="2025-09-09T11:03:14.545" v="5709" actId="113"/>
          <ac:spMkLst>
            <pc:docMk/>
            <pc:sldMk cId="1881106503" sldId="327"/>
            <ac:spMk id="4" creationId="{FAD0E308-BD90-DE87-B479-88DC94CDD5A2}"/>
          </ac:spMkLst>
        </pc:spChg>
        <pc:spChg chg="del">
          <ac:chgData name="Ethan GOIRAND" userId="a3820e73-3c7d-4604-afc9-1e245cf12f9d" providerId="ADAL" clId="{15FFBCB3-AE25-40F0-BE14-3F88990055E5}" dt="2025-09-09T06:47:09.640" v="929" actId="478"/>
          <ac:spMkLst>
            <pc:docMk/>
            <pc:sldMk cId="1881106503" sldId="327"/>
            <ac:spMk id="4" creationId="{FB345143-942A-C95D-059A-7EBD4B338532}"/>
          </ac:spMkLst>
        </pc:spChg>
        <pc:spChg chg="add del mod">
          <ac:chgData name="Ethan GOIRAND" userId="a3820e73-3c7d-4604-afc9-1e245cf12f9d" providerId="ADAL" clId="{15FFBCB3-AE25-40F0-BE14-3F88990055E5}" dt="2025-09-09T06:47:12.329" v="930" actId="478"/>
          <ac:spMkLst>
            <pc:docMk/>
            <pc:sldMk cId="1881106503" sldId="327"/>
            <ac:spMk id="8" creationId="{802BAACB-A7FD-D558-C1ED-2D5D41340E8B}"/>
          </ac:spMkLst>
        </pc:spChg>
        <pc:spChg chg="add mod">
          <ac:chgData name="Ethan GOIRAND" userId="a3820e73-3c7d-4604-afc9-1e245cf12f9d" providerId="ADAL" clId="{15FFBCB3-AE25-40F0-BE14-3F88990055E5}" dt="2025-09-09T07:13:46.074" v="1653" actId="20577"/>
          <ac:spMkLst>
            <pc:docMk/>
            <pc:sldMk cId="1881106503" sldId="327"/>
            <ac:spMk id="12" creationId="{C4A7D74A-968E-621A-4BDA-EED742A35BF0}"/>
          </ac:spMkLst>
        </pc:spChg>
        <pc:spChg chg="del">
          <ac:chgData name="Ethan GOIRAND" userId="a3820e73-3c7d-4604-afc9-1e245cf12f9d" providerId="ADAL" clId="{15FFBCB3-AE25-40F0-BE14-3F88990055E5}" dt="2025-09-09T06:49:04.476" v="1030" actId="478"/>
          <ac:spMkLst>
            <pc:docMk/>
            <pc:sldMk cId="1881106503" sldId="327"/>
            <ac:spMk id="54" creationId="{155A50E0-8B76-8886-17B1-B91B436D53DF}"/>
          </ac:spMkLst>
        </pc:spChg>
        <pc:picChg chg="add del mod">
          <ac:chgData name="Ethan GOIRAND" userId="a3820e73-3c7d-4604-afc9-1e245cf12f9d" providerId="ADAL" clId="{15FFBCB3-AE25-40F0-BE14-3F88990055E5}" dt="2025-09-09T06:47:48.858" v="984" actId="1076"/>
          <ac:picMkLst>
            <pc:docMk/>
            <pc:sldMk cId="1881106503" sldId="327"/>
            <ac:picMk id="10" creationId="{C24E7F4C-D122-BFA7-7B77-EF1563C9D8C6}"/>
          </ac:picMkLst>
        </pc:picChg>
        <pc:picChg chg="add del">
          <ac:chgData name="Ethan GOIRAND" userId="a3820e73-3c7d-4604-afc9-1e245cf12f9d" providerId="ADAL" clId="{15FFBCB3-AE25-40F0-BE14-3F88990055E5}" dt="2025-09-09T06:48:39.229" v="987" actId="478"/>
          <ac:picMkLst>
            <pc:docMk/>
            <pc:sldMk cId="1881106503" sldId="327"/>
            <ac:picMk id="11" creationId="{1CE03BC3-0F55-5EBA-421B-E2008D53E526}"/>
          </ac:picMkLst>
        </pc:picChg>
      </pc:sldChg>
      <pc:sldChg chg="delSp modSp add mod">
        <pc:chgData name="Ethan GOIRAND" userId="a3820e73-3c7d-4604-afc9-1e245cf12f9d" providerId="ADAL" clId="{15FFBCB3-AE25-40F0-BE14-3F88990055E5}" dt="2025-09-09T06:49:01.189" v="1029" actId="478"/>
        <pc:sldMkLst>
          <pc:docMk/>
          <pc:sldMk cId="4293702365" sldId="328"/>
        </pc:sldMkLst>
        <pc:spChg chg="mod">
          <ac:chgData name="Ethan GOIRAND" userId="a3820e73-3c7d-4604-afc9-1e245cf12f9d" providerId="ADAL" clId="{15FFBCB3-AE25-40F0-BE14-3F88990055E5}" dt="2025-09-09T06:48:58.757" v="1028" actId="20577"/>
          <ac:spMkLst>
            <pc:docMk/>
            <pc:sldMk cId="4293702365" sldId="328"/>
            <ac:spMk id="2" creationId="{16B2C303-B3C3-277D-3FAC-20FBFD17B25B}"/>
          </ac:spMkLst>
        </pc:spChg>
        <pc:spChg chg="del">
          <ac:chgData name="Ethan GOIRAND" userId="a3820e73-3c7d-4604-afc9-1e245cf12f9d" providerId="ADAL" clId="{15FFBCB3-AE25-40F0-BE14-3F88990055E5}" dt="2025-09-09T06:49:01.189" v="1029" actId="478"/>
          <ac:spMkLst>
            <pc:docMk/>
            <pc:sldMk cId="4293702365" sldId="328"/>
            <ac:spMk id="54" creationId="{EB06E5C4-3847-8C0F-9113-1D90E1EE948F}"/>
          </ac:spMkLst>
        </pc:spChg>
        <pc:picChg chg="del">
          <ac:chgData name="Ethan GOIRAND" userId="a3820e73-3c7d-4604-afc9-1e245cf12f9d" providerId="ADAL" clId="{15FFBCB3-AE25-40F0-BE14-3F88990055E5}" dt="2025-09-09T06:48:40.958" v="988" actId="478"/>
          <ac:picMkLst>
            <pc:docMk/>
            <pc:sldMk cId="4293702365" sldId="328"/>
            <ac:picMk id="10" creationId="{A5371344-1E54-2657-F8A9-38B6BB4921D1}"/>
          </ac:picMkLst>
        </pc:picChg>
        <pc:picChg chg="mod">
          <ac:chgData name="Ethan GOIRAND" userId="a3820e73-3c7d-4604-afc9-1e245cf12f9d" providerId="ADAL" clId="{15FFBCB3-AE25-40F0-BE14-3F88990055E5}" dt="2025-09-09T06:48:44.483" v="990" actId="1076"/>
          <ac:picMkLst>
            <pc:docMk/>
            <pc:sldMk cId="4293702365" sldId="328"/>
            <ac:picMk id="11" creationId="{5C139529-1109-E52F-C9ED-34D6AB43CCC5}"/>
          </ac:picMkLst>
        </pc:picChg>
      </pc:sldChg>
      <pc:sldChg chg="add del">
        <pc:chgData name="Ethan GOIRAND" userId="a3820e73-3c7d-4604-afc9-1e245cf12f9d" providerId="ADAL" clId="{15FFBCB3-AE25-40F0-BE14-3F88990055E5}" dt="2025-09-09T06:51:31.863" v="1034" actId="47"/>
        <pc:sldMkLst>
          <pc:docMk/>
          <pc:sldMk cId="1688851620" sldId="329"/>
        </pc:sldMkLst>
      </pc:sldChg>
      <pc:sldChg chg="addSp modSp mod ord modShow">
        <pc:chgData name="Ethan GOIRAND" userId="a3820e73-3c7d-4604-afc9-1e245cf12f9d" providerId="ADAL" clId="{15FFBCB3-AE25-40F0-BE14-3F88990055E5}" dt="2025-09-09T08:43:46.969" v="2931" actId="729"/>
        <pc:sldMkLst>
          <pc:docMk/>
          <pc:sldMk cId="2428580695" sldId="329"/>
        </pc:sldMkLst>
        <pc:spChg chg="add mod ord">
          <ac:chgData name="Ethan GOIRAND" userId="a3820e73-3c7d-4604-afc9-1e245cf12f9d" providerId="ADAL" clId="{15FFBCB3-AE25-40F0-BE14-3F88990055E5}" dt="2025-09-09T08:42:57.288" v="2927" actId="167"/>
          <ac:spMkLst>
            <pc:docMk/>
            <pc:sldMk cId="2428580695" sldId="329"/>
            <ac:spMk id="11" creationId="{CF1430D5-070C-C892-F64F-FA6EB350422F}"/>
          </ac:spMkLst>
        </pc:spChg>
      </pc:sldChg>
      <pc:sldChg chg="add del">
        <pc:chgData name="Ethan GOIRAND" userId="a3820e73-3c7d-4604-afc9-1e245cf12f9d" providerId="ADAL" clId="{15FFBCB3-AE25-40F0-BE14-3F88990055E5}" dt="2025-09-09T07:54:10.515" v="1716" actId="47"/>
        <pc:sldMkLst>
          <pc:docMk/>
          <pc:sldMk cId="1383671643" sldId="330"/>
        </pc:sldMkLst>
      </pc:sldChg>
      <pc:sldChg chg="addSp delSp modSp mod modShow">
        <pc:chgData name="Ethan GOIRAND" userId="a3820e73-3c7d-4604-afc9-1e245cf12f9d" providerId="ADAL" clId="{15FFBCB3-AE25-40F0-BE14-3F88990055E5}" dt="2025-09-09T08:55:35.798" v="3298" actId="207"/>
        <pc:sldMkLst>
          <pc:docMk/>
          <pc:sldMk cId="2663462725" sldId="330"/>
        </pc:sldMkLst>
        <pc:spChg chg="mod">
          <ac:chgData name="Ethan GOIRAND" userId="a3820e73-3c7d-4604-afc9-1e245cf12f9d" providerId="ADAL" clId="{15FFBCB3-AE25-40F0-BE14-3F88990055E5}" dt="2025-09-09T08:42:20.085" v="2858" actId="20577"/>
          <ac:spMkLst>
            <pc:docMk/>
            <pc:sldMk cId="2663462725" sldId="330"/>
            <ac:spMk id="2" creationId="{7E86652C-C16E-E956-7E39-A478566C5428}"/>
          </ac:spMkLst>
        </pc:spChg>
        <pc:spChg chg="mod">
          <ac:chgData name="Ethan GOIRAND" userId="a3820e73-3c7d-4604-afc9-1e245cf12f9d" providerId="ADAL" clId="{15FFBCB3-AE25-40F0-BE14-3F88990055E5}" dt="2025-09-09T08:42:43.018" v="2923" actId="20577"/>
          <ac:spMkLst>
            <pc:docMk/>
            <pc:sldMk cId="2663462725" sldId="330"/>
            <ac:spMk id="3" creationId="{30F63343-24F1-06C2-3889-7D3B2B13FD29}"/>
          </ac:spMkLst>
        </pc:spChg>
        <pc:spChg chg="mod">
          <ac:chgData name="Ethan GOIRAND" userId="a3820e73-3c7d-4604-afc9-1e245cf12f9d" providerId="ADAL" clId="{15FFBCB3-AE25-40F0-BE14-3F88990055E5}" dt="2025-09-09T08:37:31.155" v="2704" actId="1076"/>
          <ac:spMkLst>
            <pc:docMk/>
            <pc:sldMk cId="2663462725" sldId="330"/>
            <ac:spMk id="4" creationId="{775971E8-24C2-B68E-932A-B2F299D3F193}"/>
          </ac:spMkLst>
        </pc:spChg>
        <pc:spChg chg="add mod">
          <ac:chgData name="Ethan GOIRAND" userId="a3820e73-3c7d-4604-afc9-1e245cf12f9d" providerId="ADAL" clId="{15FFBCB3-AE25-40F0-BE14-3F88990055E5}" dt="2025-09-09T08:37:53.493" v="2708" actId="14100"/>
          <ac:spMkLst>
            <pc:docMk/>
            <pc:sldMk cId="2663462725" sldId="330"/>
            <ac:spMk id="8" creationId="{E742BCDC-F0DA-7FC9-DAF6-5CB1C4A1E3EF}"/>
          </ac:spMkLst>
        </pc:spChg>
        <pc:spChg chg="del">
          <ac:chgData name="Ethan GOIRAND" userId="a3820e73-3c7d-4604-afc9-1e245cf12f9d" providerId="ADAL" clId="{15FFBCB3-AE25-40F0-BE14-3F88990055E5}" dt="2025-09-09T08:42:48.929" v="2925" actId="478"/>
          <ac:spMkLst>
            <pc:docMk/>
            <pc:sldMk cId="2663462725" sldId="330"/>
            <ac:spMk id="9" creationId="{5AC3477F-57D6-2446-94CC-514AE7197806}"/>
          </ac:spMkLst>
        </pc:spChg>
        <pc:spChg chg="add mod">
          <ac:chgData name="Ethan GOIRAND" userId="a3820e73-3c7d-4604-afc9-1e245cf12f9d" providerId="ADAL" clId="{15FFBCB3-AE25-40F0-BE14-3F88990055E5}" dt="2025-09-09T08:38:03.258" v="2711" actId="14100"/>
          <ac:spMkLst>
            <pc:docMk/>
            <pc:sldMk cId="2663462725" sldId="330"/>
            <ac:spMk id="10" creationId="{A3C03AAD-CC22-C880-3192-E042088ACB73}"/>
          </ac:spMkLst>
        </pc:spChg>
        <pc:spChg chg="mod">
          <ac:chgData name="Ethan GOIRAND" userId="a3820e73-3c7d-4604-afc9-1e245cf12f9d" providerId="ADAL" clId="{15FFBCB3-AE25-40F0-BE14-3F88990055E5}" dt="2025-09-09T08:55:35.798" v="3298" actId="207"/>
          <ac:spMkLst>
            <pc:docMk/>
            <pc:sldMk cId="2663462725" sldId="330"/>
            <ac:spMk id="11" creationId="{5889E283-CC1B-BE0B-2F89-5588DEACC9EC}"/>
          </ac:spMkLst>
        </pc:spChg>
        <pc:spChg chg="del">
          <ac:chgData name="Ethan GOIRAND" userId="a3820e73-3c7d-4604-afc9-1e245cf12f9d" providerId="ADAL" clId="{15FFBCB3-AE25-40F0-BE14-3F88990055E5}" dt="2025-09-09T08:42:46.272" v="2924" actId="478"/>
          <ac:spMkLst>
            <pc:docMk/>
            <pc:sldMk cId="2663462725" sldId="330"/>
            <ac:spMk id="24" creationId="{F182B903-A725-5D77-A1E7-8C088C92C3A1}"/>
          </ac:spMkLst>
        </pc:spChg>
      </pc:sldChg>
      <pc:sldChg chg="new del">
        <pc:chgData name="Ethan GOIRAND" userId="a3820e73-3c7d-4604-afc9-1e245cf12f9d" providerId="ADAL" clId="{15FFBCB3-AE25-40F0-BE14-3F88990055E5}" dt="2025-09-09T07:49:17.552" v="1679" actId="47"/>
        <pc:sldMkLst>
          <pc:docMk/>
          <pc:sldMk cId="2709867609" sldId="330"/>
        </pc:sldMkLst>
      </pc:sldChg>
      <pc:sldChg chg="new del">
        <pc:chgData name="Ethan GOIRAND" userId="a3820e73-3c7d-4604-afc9-1e245cf12f9d" providerId="ADAL" clId="{15FFBCB3-AE25-40F0-BE14-3F88990055E5}" dt="2025-09-09T07:18:09.049" v="1655" actId="680"/>
        <pc:sldMkLst>
          <pc:docMk/>
          <pc:sldMk cId="3042888887" sldId="330"/>
        </pc:sldMkLst>
      </pc:sldChg>
      <pc:sldChg chg="add del">
        <pc:chgData name="Ethan GOIRAND" userId="a3820e73-3c7d-4604-afc9-1e245cf12f9d" providerId="ADAL" clId="{15FFBCB3-AE25-40F0-BE14-3F88990055E5}" dt="2025-09-09T07:54:20.994" v="1718" actId="47"/>
        <pc:sldMkLst>
          <pc:docMk/>
          <pc:sldMk cId="3134961117" sldId="330"/>
        </pc:sldMkLst>
      </pc:sldChg>
      <pc:sldChg chg="addSp delSp modSp mod">
        <pc:chgData name="Ethan GOIRAND" userId="a3820e73-3c7d-4604-afc9-1e245cf12f9d" providerId="ADAL" clId="{15FFBCB3-AE25-40F0-BE14-3F88990055E5}" dt="2025-09-09T09:18:56.904" v="4861" actId="20577"/>
        <pc:sldMkLst>
          <pc:docMk/>
          <pc:sldMk cId="45600368" sldId="332"/>
        </pc:sldMkLst>
        <pc:spChg chg="add">
          <ac:chgData name="Ethan GOIRAND" userId="a3820e73-3c7d-4604-afc9-1e245cf12f9d" providerId="ADAL" clId="{15FFBCB3-AE25-40F0-BE14-3F88990055E5}" dt="2025-09-09T09:14:51.916" v="4350"/>
          <ac:spMkLst>
            <pc:docMk/>
            <pc:sldMk cId="45600368" sldId="332"/>
            <ac:spMk id="4" creationId="{CB425E78-1865-47E9-9ED8-F0D7858E74FC}"/>
          </ac:spMkLst>
        </pc:spChg>
        <pc:spChg chg="add del">
          <ac:chgData name="Ethan GOIRAND" userId="a3820e73-3c7d-4604-afc9-1e245cf12f9d" providerId="ADAL" clId="{15FFBCB3-AE25-40F0-BE14-3F88990055E5}" dt="2025-09-09T09:15:19.803" v="4357" actId="478"/>
          <ac:spMkLst>
            <pc:docMk/>
            <pc:sldMk cId="45600368" sldId="332"/>
            <ac:spMk id="7" creationId="{C8B737DC-2207-BE5D-BB0F-493F446940AC}"/>
          </ac:spMkLst>
        </pc:spChg>
        <pc:spChg chg="add mod">
          <ac:chgData name="Ethan GOIRAND" userId="a3820e73-3c7d-4604-afc9-1e245cf12f9d" providerId="ADAL" clId="{15FFBCB3-AE25-40F0-BE14-3F88990055E5}" dt="2025-09-09T09:16:43.877" v="4525" actId="20577"/>
          <ac:spMkLst>
            <pc:docMk/>
            <pc:sldMk cId="45600368" sldId="332"/>
            <ac:spMk id="11" creationId="{3AA4AF86-AFA4-EB1C-07A0-C010DF69E4BB}"/>
          </ac:spMkLst>
        </pc:spChg>
        <pc:spChg chg="add del mod">
          <ac:chgData name="Ethan GOIRAND" userId="a3820e73-3c7d-4604-afc9-1e245cf12f9d" providerId="ADAL" clId="{15FFBCB3-AE25-40F0-BE14-3F88990055E5}" dt="2025-09-09T09:15:49.884" v="4363" actId="478"/>
          <ac:spMkLst>
            <pc:docMk/>
            <pc:sldMk cId="45600368" sldId="332"/>
            <ac:spMk id="12" creationId="{B10C99F6-C301-3CAA-4FCC-E8385B1AA059}"/>
          </ac:spMkLst>
        </pc:spChg>
        <pc:spChg chg="del">
          <ac:chgData name="Ethan GOIRAND" userId="a3820e73-3c7d-4604-afc9-1e245cf12f9d" providerId="ADAL" clId="{15FFBCB3-AE25-40F0-BE14-3F88990055E5}" dt="2025-09-09T09:14:04.782" v="4318" actId="478"/>
          <ac:spMkLst>
            <pc:docMk/>
            <pc:sldMk cId="45600368" sldId="332"/>
            <ac:spMk id="16" creationId="{0432E419-9979-313F-32BF-F99EA0B0609B}"/>
          </ac:spMkLst>
        </pc:spChg>
        <pc:spChg chg="mod">
          <ac:chgData name="Ethan GOIRAND" userId="a3820e73-3c7d-4604-afc9-1e245cf12f9d" providerId="ADAL" clId="{15FFBCB3-AE25-40F0-BE14-3F88990055E5}" dt="2025-09-09T09:14:58.784" v="4354" actId="20577"/>
          <ac:spMkLst>
            <pc:docMk/>
            <pc:sldMk cId="45600368" sldId="332"/>
            <ac:spMk id="19" creationId="{A4505663-B424-EE45-014D-DD8C9ECAD73E}"/>
          </ac:spMkLst>
        </pc:spChg>
        <pc:spChg chg="mod">
          <ac:chgData name="Ethan GOIRAND" userId="a3820e73-3c7d-4604-afc9-1e245cf12f9d" providerId="ADAL" clId="{15FFBCB3-AE25-40F0-BE14-3F88990055E5}" dt="2025-09-09T09:18:14.089" v="4773" actId="20577"/>
          <ac:spMkLst>
            <pc:docMk/>
            <pc:sldMk cId="45600368" sldId="332"/>
            <ac:spMk id="21" creationId="{5E179BF4-F712-5164-3CA7-89F652E399C0}"/>
          </ac:spMkLst>
        </pc:spChg>
        <pc:spChg chg="mod">
          <ac:chgData name="Ethan GOIRAND" userId="a3820e73-3c7d-4604-afc9-1e245cf12f9d" providerId="ADAL" clId="{15FFBCB3-AE25-40F0-BE14-3F88990055E5}" dt="2025-09-09T09:18:27.197" v="4793" actId="20577"/>
          <ac:spMkLst>
            <pc:docMk/>
            <pc:sldMk cId="45600368" sldId="332"/>
            <ac:spMk id="23" creationId="{2051FAA4-CE53-D883-FE97-9EF305A1DB34}"/>
          </ac:spMkLst>
        </pc:spChg>
        <pc:spChg chg="mod">
          <ac:chgData name="Ethan GOIRAND" userId="a3820e73-3c7d-4604-afc9-1e245cf12f9d" providerId="ADAL" clId="{15FFBCB3-AE25-40F0-BE14-3F88990055E5}" dt="2025-09-09T09:18:38.676" v="4829" actId="20577"/>
          <ac:spMkLst>
            <pc:docMk/>
            <pc:sldMk cId="45600368" sldId="332"/>
            <ac:spMk id="24" creationId="{1182ED46-2049-40D2-05D6-FBA6B083EC64}"/>
          </ac:spMkLst>
        </pc:spChg>
        <pc:spChg chg="mod">
          <ac:chgData name="Ethan GOIRAND" userId="a3820e73-3c7d-4604-afc9-1e245cf12f9d" providerId="ADAL" clId="{15FFBCB3-AE25-40F0-BE14-3F88990055E5}" dt="2025-09-09T09:18:48.069" v="4842" actId="20577"/>
          <ac:spMkLst>
            <pc:docMk/>
            <pc:sldMk cId="45600368" sldId="332"/>
            <ac:spMk id="25" creationId="{F5E7011F-3D0B-FD1C-7CC6-50F8D74295C0}"/>
          </ac:spMkLst>
        </pc:spChg>
        <pc:spChg chg="del mod">
          <ac:chgData name="Ethan GOIRAND" userId="a3820e73-3c7d-4604-afc9-1e245cf12f9d" providerId="ADAL" clId="{15FFBCB3-AE25-40F0-BE14-3F88990055E5}" dt="2025-09-09T09:15:19.803" v="4357" actId="478"/>
          <ac:spMkLst>
            <pc:docMk/>
            <pc:sldMk cId="45600368" sldId="332"/>
            <ac:spMk id="29" creationId="{4ECA0F47-8397-32E0-4ACA-ECF61F0C34C3}"/>
          </ac:spMkLst>
        </pc:spChg>
        <pc:spChg chg="mod">
          <ac:chgData name="Ethan GOIRAND" userId="a3820e73-3c7d-4604-afc9-1e245cf12f9d" providerId="ADAL" clId="{15FFBCB3-AE25-40F0-BE14-3F88990055E5}" dt="2025-09-09T09:17:09.171" v="4602" actId="20577"/>
          <ac:spMkLst>
            <pc:docMk/>
            <pc:sldMk cId="45600368" sldId="332"/>
            <ac:spMk id="30" creationId="{F5A23C85-18DC-559C-1CCF-9A63E2E31DD3}"/>
          </ac:spMkLst>
        </pc:spChg>
        <pc:spChg chg="mod">
          <ac:chgData name="Ethan GOIRAND" userId="a3820e73-3c7d-4604-afc9-1e245cf12f9d" providerId="ADAL" clId="{15FFBCB3-AE25-40F0-BE14-3F88990055E5}" dt="2025-09-09T09:18:56.904" v="4861" actId="20577"/>
          <ac:spMkLst>
            <pc:docMk/>
            <pc:sldMk cId="45600368" sldId="332"/>
            <ac:spMk id="31" creationId="{8267F183-CC7D-49BE-3B3A-E6C3A3A660BE}"/>
          </ac:spMkLst>
        </pc:spChg>
        <pc:spChg chg="mod">
          <ac:chgData name="Ethan GOIRAND" userId="a3820e73-3c7d-4604-afc9-1e245cf12f9d" providerId="ADAL" clId="{15FFBCB3-AE25-40F0-BE14-3F88990055E5}" dt="2025-09-09T09:17:25.647" v="4641" actId="20577"/>
          <ac:spMkLst>
            <pc:docMk/>
            <pc:sldMk cId="45600368" sldId="332"/>
            <ac:spMk id="40" creationId="{AEA362DC-B1E9-68A9-338C-2E4B8854FBF9}"/>
          </ac:spMkLst>
        </pc:spChg>
        <pc:spChg chg="mod">
          <ac:chgData name="Ethan GOIRAND" userId="a3820e73-3c7d-4604-afc9-1e245cf12f9d" providerId="ADAL" clId="{15FFBCB3-AE25-40F0-BE14-3F88990055E5}" dt="2025-09-09T09:18:01.034" v="4757" actId="20577"/>
          <ac:spMkLst>
            <pc:docMk/>
            <pc:sldMk cId="45600368" sldId="332"/>
            <ac:spMk id="41" creationId="{CBC6EF62-3362-F70C-F4AE-6D20A265E5B9}"/>
          </ac:spMkLst>
        </pc:spChg>
        <pc:picChg chg="del">
          <ac:chgData name="Ethan GOIRAND" userId="a3820e73-3c7d-4604-afc9-1e245cf12f9d" providerId="ADAL" clId="{15FFBCB3-AE25-40F0-BE14-3F88990055E5}" dt="2025-09-09T09:10:05.891" v="3961" actId="478"/>
          <ac:picMkLst>
            <pc:docMk/>
            <pc:sldMk cId="45600368" sldId="332"/>
            <ac:picMk id="8" creationId="{7C3D5FBC-4AE9-D102-B4AB-ED61AE251DE4}"/>
          </ac:picMkLst>
        </pc:picChg>
        <pc:picChg chg="del mod">
          <ac:chgData name="Ethan GOIRAND" userId="a3820e73-3c7d-4604-afc9-1e245cf12f9d" providerId="ADAL" clId="{15FFBCB3-AE25-40F0-BE14-3F88990055E5}" dt="2025-09-09T09:14:03.883" v="4317" actId="478"/>
          <ac:picMkLst>
            <pc:docMk/>
            <pc:sldMk cId="45600368" sldId="332"/>
            <ac:picMk id="10" creationId="{ADF0DD21-0DBD-BB13-9438-8DE06D6C1778}"/>
          </ac:picMkLst>
        </pc:picChg>
      </pc:sldChg>
      <pc:sldChg chg="modSp mod">
        <pc:chgData name="Ethan GOIRAND" userId="a3820e73-3c7d-4604-afc9-1e245cf12f9d" providerId="ADAL" clId="{15FFBCB3-AE25-40F0-BE14-3F88990055E5}" dt="2025-09-09T11:09:51.698" v="5916"/>
        <pc:sldMkLst>
          <pc:docMk/>
          <pc:sldMk cId="3783891226" sldId="333"/>
        </pc:sldMkLst>
        <pc:spChg chg="mod">
          <ac:chgData name="Ethan GOIRAND" userId="a3820e73-3c7d-4604-afc9-1e245cf12f9d" providerId="ADAL" clId="{15FFBCB3-AE25-40F0-BE14-3F88990055E5}" dt="2025-09-09T11:09:51.698" v="5916"/>
          <ac:spMkLst>
            <pc:docMk/>
            <pc:sldMk cId="3783891226" sldId="333"/>
            <ac:spMk id="2" creationId="{3E01E4C3-E080-040B-5235-6A01B0FFD543}"/>
          </ac:spMkLst>
        </pc:spChg>
        <pc:spChg chg="mod">
          <ac:chgData name="Ethan GOIRAND" userId="a3820e73-3c7d-4604-afc9-1e245cf12f9d" providerId="ADAL" clId="{15FFBCB3-AE25-40F0-BE14-3F88990055E5}" dt="2025-09-09T11:06:06.810" v="5749" actId="20577"/>
          <ac:spMkLst>
            <pc:docMk/>
            <pc:sldMk cId="3783891226" sldId="333"/>
            <ac:spMk id="8" creationId="{9E90869D-6850-7BE0-8688-630DCE75A7D5}"/>
          </ac:spMkLst>
        </pc:spChg>
        <pc:spChg chg="mod">
          <ac:chgData name="Ethan GOIRAND" userId="a3820e73-3c7d-4604-afc9-1e245cf12f9d" providerId="ADAL" clId="{15FFBCB3-AE25-40F0-BE14-3F88990055E5}" dt="2025-09-09T11:06:21.187" v="5781" actId="1035"/>
          <ac:spMkLst>
            <pc:docMk/>
            <pc:sldMk cId="3783891226" sldId="333"/>
            <ac:spMk id="17" creationId="{661C4BBD-C7AF-334F-9F54-029A1DD1A10F}"/>
          </ac:spMkLst>
        </pc:spChg>
        <pc:spChg chg="mod">
          <ac:chgData name="Ethan GOIRAND" userId="a3820e73-3c7d-4604-afc9-1e245cf12f9d" providerId="ADAL" clId="{15FFBCB3-AE25-40F0-BE14-3F88990055E5}" dt="2025-09-09T11:06:21.187" v="5781" actId="1035"/>
          <ac:spMkLst>
            <pc:docMk/>
            <pc:sldMk cId="3783891226" sldId="333"/>
            <ac:spMk id="18" creationId="{395BE32B-F4F5-F97A-81D9-23168BA9312C}"/>
          </ac:spMkLst>
        </pc:spChg>
        <pc:spChg chg="mod">
          <ac:chgData name="Ethan GOIRAND" userId="a3820e73-3c7d-4604-afc9-1e245cf12f9d" providerId="ADAL" clId="{15FFBCB3-AE25-40F0-BE14-3F88990055E5}" dt="2025-09-09T11:06:21.187" v="5781" actId="1035"/>
          <ac:spMkLst>
            <pc:docMk/>
            <pc:sldMk cId="3783891226" sldId="333"/>
            <ac:spMk id="19" creationId="{5E9C0E66-1D86-D825-E67B-EF99470F3B3C}"/>
          </ac:spMkLst>
        </pc:spChg>
        <pc:spChg chg="mod">
          <ac:chgData name="Ethan GOIRAND" userId="a3820e73-3c7d-4604-afc9-1e245cf12f9d" providerId="ADAL" clId="{15FFBCB3-AE25-40F0-BE14-3F88990055E5}" dt="2025-09-09T11:06:21.187" v="5781" actId="1035"/>
          <ac:spMkLst>
            <pc:docMk/>
            <pc:sldMk cId="3783891226" sldId="333"/>
            <ac:spMk id="20" creationId="{6138C1FA-9D4D-8A3D-D72D-C6780F6FBC82}"/>
          </ac:spMkLst>
        </pc:spChg>
        <pc:spChg chg="mod">
          <ac:chgData name="Ethan GOIRAND" userId="a3820e73-3c7d-4604-afc9-1e245cf12f9d" providerId="ADAL" clId="{15FFBCB3-AE25-40F0-BE14-3F88990055E5}" dt="2025-09-09T11:06:21.187" v="5781" actId="1035"/>
          <ac:spMkLst>
            <pc:docMk/>
            <pc:sldMk cId="3783891226" sldId="333"/>
            <ac:spMk id="21" creationId="{3CB1F878-0589-E782-3B49-C1BBA85973B4}"/>
          </ac:spMkLst>
        </pc:spChg>
        <pc:spChg chg="mod">
          <ac:chgData name="Ethan GOIRAND" userId="a3820e73-3c7d-4604-afc9-1e245cf12f9d" providerId="ADAL" clId="{15FFBCB3-AE25-40F0-BE14-3F88990055E5}" dt="2025-09-09T11:06:21.187" v="5781" actId="1035"/>
          <ac:spMkLst>
            <pc:docMk/>
            <pc:sldMk cId="3783891226" sldId="333"/>
            <ac:spMk id="22" creationId="{87570371-8BA4-5667-91C2-901A4BA0B57D}"/>
          </ac:spMkLst>
        </pc:spChg>
        <pc:spChg chg="mod">
          <ac:chgData name="Ethan GOIRAND" userId="a3820e73-3c7d-4604-afc9-1e245cf12f9d" providerId="ADAL" clId="{15FFBCB3-AE25-40F0-BE14-3F88990055E5}" dt="2025-09-09T11:06:21.187" v="5781" actId="1035"/>
          <ac:spMkLst>
            <pc:docMk/>
            <pc:sldMk cId="3783891226" sldId="333"/>
            <ac:spMk id="23" creationId="{AA1808E1-DF66-88D8-BC26-4740B108A2E4}"/>
          </ac:spMkLst>
        </pc:spChg>
        <pc:spChg chg="mod">
          <ac:chgData name="Ethan GOIRAND" userId="a3820e73-3c7d-4604-afc9-1e245cf12f9d" providerId="ADAL" clId="{15FFBCB3-AE25-40F0-BE14-3F88990055E5}" dt="2025-09-09T11:06:21.187" v="5781" actId="1035"/>
          <ac:spMkLst>
            <pc:docMk/>
            <pc:sldMk cId="3783891226" sldId="333"/>
            <ac:spMk id="24" creationId="{6AD76F7B-DD48-4008-8584-75F8992DB889}"/>
          </ac:spMkLst>
        </pc:spChg>
        <pc:spChg chg="mod">
          <ac:chgData name="Ethan GOIRAND" userId="a3820e73-3c7d-4604-afc9-1e245cf12f9d" providerId="ADAL" clId="{15FFBCB3-AE25-40F0-BE14-3F88990055E5}" dt="2025-09-09T11:06:21.187" v="5781" actId="1035"/>
          <ac:spMkLst>
            <pc:docMk/>
            <pc:sldMk cId="3783891226" sldId="333"/>
            <ac:spMk id="25" creationId="{AF17C1B1-8F8D-DE27-71EE-783FD46F40DF}"/>
          </ac:spMkLst>
        </pc:spChg>
        <pc:grpChg chg="mod">
          <ac:chgData name="Ethan GOIRAND" userId="a3820e73-3c7d-4604-afc9-1e245cf12f9d" providerId="ADAL" clId="{15FFBCB3-AE25-40F0-BE14-3F88990055E5}" dt="2025-09-09T11:06:19.259" v="5780" actId="1035"/>
          <ac:grpSpMkLst>
            <pc:docMk/>
            <pc:sldMk cId="3783891226" sldId="333"/>
            <ac:grpSpMk id="7" creationId="{EB30AB44-7859-BA1E-75E2-B11E42C9D7CB}"/>
          </ac:grpSpMkLst>
        </pc:grpChg>
      </pc:sldChg>
      <pc:sldChg chg="modSp add mod ord">
        <pc:chgData name="Ethan GOIRAND" userId="a3820e73-3c7d-4604-afc9-1e245cf12f9d" providerId="ADAL" clId="{15FFBCB3-AE25-40F0-BE14-3F88990055E5}" dt="2025-09-09T09:31:02.803" v="4943" actId="20577"/>
        <pc:sldMkLst>
          <pc:docMk/>
          <pc:sldMk cId="3704058399" sldId="334"/>
        </pc:sldMkLst>
        <pc:spChg chg="mod">
          <ac:chgData name="Ethan GOIRAND" userId="a3820e73-3c7d-4604-afc9-1e245cf12f9d" providerId="ADAL" clId="{15FFBCB3-AE25-40F0-BE14-3F88990055E5}" dt="2025-09-09T09:31:02.803" v="4943" actId="20577"/>
          <ac:spMkLst>
            <pc:docMk/>
            <pc:sldMk cId="3704058399" sldId="334"/>
            <ac:spMk id="2" creationId="{73F8A217-F793-E699-7B07-8A7087EB94EA}"/>
          </ac:spMkLst>
        </pc:spChg>
      </pc:sldChg>
      <pc:sldChg chg="addSp delSp modSp mod ord modShow">
        <pc:chgData name="Ethan GOIRAND" userId="a3820e73-3c7d-4604-afc9-1e245cf12f9d" providerId="ADAL" clId="{15FFBCB3-AE25-40F0-BE14-3F88990055E5}" dt="2025-09-09T11:02:29.636" v="5702" actId="1036"/>
        <pc:sldMkLst>
          <pc:docMk/>
          <pc:sldMk cId="909344856" sldId="337"/>
        </pc:sldMkLst>
        <pc:spChg chg="mod">
          <ac:chgData name="Ethan GOIRAND" userId="a3820e73-3c7d-4604-afc9-1e245cf12f9d" providerId="ADAL" clId="{15FFBCB3-AE25-40F0-BE14-3F88990055E5}" dt="2025-09-09T11:01:27.308" v="5623" actId="20577"/>
          <ac:spMkLst>
            <pc:docMk/>
            <pc:sldMk cId="909344856" sldId="337"/>
            <ac:spMk id="2" creationId="{C7CCCE50-927D-4121-A6B6-CF98229D4318}"/>
          </ac:spMkLst>
        </pc:spChg>
        <pc:spChg chg="mod">
          <ac:chgData name="Ethan GOIRAND" userId="a3820e73-3c7d-4604-afc9-1e245cf12f9d" providerId="ADAL" clId="{15FFBCB3-AE25-40F0-BE14-3F88990055E5}" dt="2025-09-09T11:02:18.950" v="5684" actId="1035"/>
          <ac:spMkLst>
            <pc:docMk/>
            <pc:sldMk cId="909344856" sldId="337"/>
            <ac:spMk id="4" creationId="{41F3549E-BA69-2640-2146-D08D9DF0F60A}"/>
          </ac:spMkLst>
        </pc:spChg>
        <pc:spChg chg="mod">
          <ac:chgData name="Ethan GOIRAND" userId="a3820e73-3c7d-4604-afc9-1e245cf12f9d" providerId="ADAL" clId="{15FFBCB3-AE25-40F0-BE14-3F88990055E5}" dt="2025-09-09T11:02:25.349" v="5694" actId="1036"/>
          <ac:spMkLst>
            <pc:docMk/>
            <pc:sldMk cId="909344856" sldId="337"/>
            <ac:spMk id="5" creationId="{7CDA903A-623D-2064-F2AB-305CE325FC79}"/>
          </ac:spMkLst>
        </pc:spChg>
        <pc:spChg chg="mod">
          <ac:chgData name="Ethan GOIRAND" userId="a3820e73-3c7d-4604-afc9-1e245cf12f9d" providerId="ADAL" clId="{15FFBCB3-AE25-40F0-BE14-3F88990055E5}" dt="2025-09-09T11:02:18.950" v="5684" actId="1035"/>
          <ac:spMkLst>
            <pc:docMk/>
            <pc:sldMk cId="909344856" sldId="337"/>
            <ac:spMk id="7" creationId="{267FC121-EB51-4F99-8B51-109EEB12566F}"/>
          </ac:spMkLst>
        </pc:spChg>
        <pc:spChg chg="del">
          <ac:chgData name="Ethan GOIRAND" userId="a3820e73-3c7d-4604-afc9-1e245cf12f9d" providerId="ADAL" clId="{15FFBCB3-AE25-40F0-BE14-3F88990055E5}" dt="2025-09-09T10:59:44.198" v="5534" actId="478"/>
          <ac:spMkLst>
            <pc:docMk/>
            <pc:sldMk cId="909344856" sldId="337"/>
            <ac:spMk id="10" creationId="{2841151E-9BB2-1D61-D552-3863A5ED8749}"/>
          </ac:spMkLst>
        </pc:spChg>
        <pc:spChg chg="del mod">
          <ac:chgData name="Ethan GOIRAND" userId="a3820e73-3c7d-4604-afc9-1e245cf12f9d" providerId="ADAL" clId="{15FFBCB3-AE25-40F0-BE14-3F88990055E5}" dt="2025-09-09T10:59:41.701" v="5532" actId="478"/>
          <ac:spMkLst>
            <pc:docMk/>
            <pc:sldMk cId="909344856" sldId="337"/>
            <ac:spMk id="11" creationId="{84282B2B-1720-2F4C-00BE-9AB85A535D23}"/>
          </ac:spMkLst>
        </pc:spChg>
        <pc:spChg chg="mod">
          <ac:chgData name="Ethan GOIRAND" userId="a3820e73-3c7d-4604-afc9-1e245cf12f9d" providerId="ADAL" clId="{15FFBCB3-AE25-40F0-BE14-3F88990055E5}" dt="2025-09-09T11:00:12.952" v="5571" actId="20577"/>
          <ac:spMkLst>
            <pc:docMk/>
            <pc:sldMk cId="909344856" sldId="337"/>
            <ac:spMk id="14" creationId="{EA0CD8EE-3C4D-5DDA-95D3-999257929E11}"/>
          </ac:spMkLst>
        </pc:spChg>
        <pc:spChg chg="add mod">
          <ac:chgData name="Ethan GOIRAND" userId="a3820e73-3c7d-4604-afc9-1e245cf12f9d" providerId="ADAL" clId="{15FFBCB3-AE25-40F0-BE14-3F88990055E5}" dt="2025-09-09T11:02:29.636" v="5702" actId="1036"/>
          <ac:spMkLst>
            <pc:docMk/>
            <pc:sldMk cId="909344856" sldId="337"/>
            <ac:spMk id="20" creationId="{FAA8ADDA-2357-E76E-0443-61C069E0505B}"/>
          </ac:spMkLst>
        </pc:spChg>
        <pc:spChg chg="add mod">
          <ac:chgData name="Ethan GOIRAND" userId="a3820e73-3c7d-4604-afc9-1e245cf12f9d" providerId="ADAL" clId="{15FFBCB3-AE25-40F0-BE14-3F88990055E5}" dt="2025-09-09T11:02:25.349" v="5694" actId="1036"/>
          <ac:spMkLst>
            <pc:docMk/>
            <pc:sldMk cId="909344856" sldId="337"/>
            <ac:spMk id="22" creationId="{C5D7912A-1911-61A0-0472-EF1007570ED8}"/>
          </ac:spMkLst>
        </pc:spChg>
        <pc:spChg chg="add mod">
          <ac:chgData name="Ethan GOIRAND" userId="a3820e73-3c7d-4604-afc9-1e245cf12f9d" providerId="ADAL" clId="{15FFBCB3-AE25-40F0-BE14-3F88990055E5}" dt="2025-09-09T11:02:25.349" v="5694" actId="1036"/>
          <ac:spMkLst>
            <pc:docMk/>
            <pc:sldMk cId="909344856" sldId="337"/>
            <ac:spMk id="24" creationId="{9CAD7E1F-C812-8D57-7DC1-7CB02F2DC87E}"/>
          </ac:spMkLst>
        </pc:spChg>
        <pc:grpChg chg="mod">
          <ac:chgData name="Ethan GOIRAND" userId="a3820e73-3c7d-4604-afc9-1e245cf12f9d" providerId="ADAL" clId="{15FFBCB3-AE25-40F0-BE14-3F88990055E5}" dt="2025-09-09T11:02:12.816" v="5654" actId="1035"/>
          <ac:grpSpMkLst>
            <pc:docMk/>
            <pc:sldMk cId="909344856" sldId="337"/>
            <ac:grpSpMk id="13" creationId="{FBA97968-E7A4-E823-8F4E-C883AC15E42B}"/>
          </ac:grpSpMkLst>
        </pc:grpChg>
        <pc:grpChg chg="mod">
          <ac:chgData name="Ethan GOIRAND" userId="a3820e73-3c7d-4604-afc9-1e245cf12f9d" providerId="ADAL" clId="{15FFBCB3-AE25-40F0-BE14-3F88990055E5}" dt="2025-09-09T11:02:12.816" v="5654" actId="1035"/>
          <ac:grpSpMkLst>
            <pc:docMk/>
            <pc:sldMk cId="909344856" sldId="337"/>
            <ac:grpSpMk id="16" creationId="{891ABB2B-BA1D-C132-995F-A2F189CAB8C1}"/>
          </ac:grpSpMkLst>
        </pc:grpChg>
        <pc:cxnChg chg="del">
          <ac:chgData name="Ethan GOIRAND" userId="a3820e73-3c7d-4604-afc9-1e245cf12f9d" providerId="ADAL" clId="{15FFBCB3-AE25-40F0-BE14-3F88990055E5}" dt="2025-09-09T10:59:42.753" v="5533" actId="478"/>
          <ac:cxnSpMkLst>
            <pc:docMk/>
            <pc:sldMk cId="909344856" sldId="337"/>
            <ac:cxnSpMk id="9" creationId="{E29B5F29-5027-9883-9F69-3E036C380D1D}"/>
          </ac:cxnSpMkLst>
        </pc:cxnChg>
        <pc:cxnChg chg="add mod">
          <ac:chgData name="Ethan GOIRAND" userId="a3820e73-3c7d-4604-afc9-1e245cf12f9d" providerId="ADAL" clId="{15FFBCB3-AE25-40F0-BE14-3F88990055E5}" dt="2025-09-09T11:02:25.349" v="5694" actId="1036"/>
          <ac:cxnSpMkLst>
            <pc:docMk/>
            <pc:sldMk cId="909344856" sldId="337"/>
            <ac:cxnSpMk id="12" creationId="{D2673C3E-4423-30AA-D87E-ECE88D7C927C}"/>
          </ac:cxnSpMkLst>
        </pc:cxnChg>
        <pc:cxnChg chg="add mod">
          <ac:chgData name="Ethan GOIRAND" userId="a3820e73-3c7d-4604-afc9-1e245cf12f9d" providerId="ADAL" clId="{15FFBCB3-AE25-40F0-BE14-3F88990055E5}" dt="2025-09-09T11:02:25.349" v="5694" actId="1036"/>
          <ac:cxnSpMkLst>
            <pc:docMk/>
            <pc:sldMk cId="909344856" sldId="337"/>
            <ac:cxnSpMk id="19" creationId="{7A00154F-AA37-2E74-7846-DAFCA4D76F4B}"/>
          </ac:cxnSpMkLst>
        </pc:cxnChg>
        <pc:cxnChg chg="del">
          <ac:chgData name="Ethan GOIRAND" userId="a3820e73-3c7d-4604-afc9-1e245cf12f9d" providerId="ADAL" clId="{15FFBCB3-AE25-40F0-BE14-3F88990055E5}" dt="2025-09-09T10:59:40.444" v="5531" actId="478"/>
          <ac:cxnSpMkLst>
            <pc:docMk/>
            <pc:sldMk cId="909344856" sldId="337"/>
            <ac:cxnSpMk id="21" creationId="{9FC190F9-581A-EFC3-CC7F-57E37C68E226}"/>
          </ac:cxnSpMkLst>
        </pc:cxnChg>
        <pc:cxnChg chg="add mod">
          <ac:chgData name="Ethan GOIRAND" userId="a3820e73-3c7d-4604-afc9-1e245cf12f9d" providerId="ADAL" clId="{15FFBCB3-AE25-40F0-BE14-3F88990055E5}" dt="2025-09-09T11:02:25.349" v="5694" actId="1036"/>
          <ac:cxnSpMkLst>
            <pc:docMk/>
            <pc:sldMk cId="909344856" sldId="337"/>
            <ac:cxnSpMk id="23" creationId="{B122EA6D-3B96-D0BC-A028-A4C298868D39}"/>
          </ac:cxnSpMkLst>
        </pc:cxnChg>
        <pc:cxnChg chg="add mod">
          <ac:chgData name="Ethan GOIRAND" userId="a3820e73-3c7d-4604-afc9-1e245cf12f9d" providerId="ADAL" clId="{15FFBCB3-AE25-40F0-BE14-3F88990055E5}" dt="2025-09-09T11:02:25.349" v="5694" actId="1036"/>
          <ac:cxnSpMkLst>
            <pc:docMk/>
            <pc:sldMk cId="909344856" sldId="337"/>
            <ac:cxnSpMk id="25" creationId="{3DDA703F-3612-7AD7-C8CE-4ADEF17F0CC2}"/>
          </ac:cxnSpMkLst>
        </pc:cxnChg>
      </pc:sldChg>
      <pc:sldChg chg="addSp delSp modSp add del mod">
        <pc:chgData name="Ethan GOIRAND" userId="a3820e73-3c7d-4604-afc9-1e245cf12f9d" providerId="ADAL" clId="{15FFBCB3-AE25-40F0-BE14-3F88990055E5}" dt="2025-09-09T10:53:10.116" v="5468" actId="47"/>
        <pc:sldMkLst>
          <pc:docMk/>
          <pc:sldMk cId="1721093403" sldId="338"/>
        </pc:sldMkLst>
        <pc:spChg chg="mod">
          <ac:chgData name="Ethan GOIRAND" userId="a3820e73-3c7d-4604-afc9-1e245cf12f9d" providerId="ADAL" clId="{15FFBCB3-AE25-40F0-BE14-3F88990055E5}" dt="2025-09-09T10:43:51.767" v="5204" actId="14100"/>
          <ac:spMkLst>
            <pc:docMk/>
            <pc:sldMk cId="1721093403" sldId="338"/>
            <ac:spMk id="2" creationId="{219C3C81-490C-3E5C-F748-C8B36B385052}"/>
          </ac:spMkLst>
        </pc:spChg>
        <pc:spChg chg="mod">
          <ac:chgData name="Ethan GOIRAND" userId="a3820e73-3c7d-4604-afc9-1e245cf12f9d" providerId="ADAL" clId="{15FFBCB3-AE25-40F0-BE14-3F88990055E5}" dt="2025-09-09T10:44:04.780" v="5231" actId="20577"/>
          <ac:spMkLst>
            <pc:docMk/>
            <pc:sldMk cId="1721093403" sldId="338"/>
            <ac:spMk id="3" creationId="{2DB013E1-3E91-F8ED-9D2A-B0F78EF444B5}"/>
          </ac:spMkLst>
        </pc:spChg>
        <pc:spChg chg="del mod">
          <ac:chgData name="Ethan GOIRAND" userId="a3820e73-3c7d-4604-afc9-1e245cf12f9d" providerId="ADAL" clId="{15FFBCB3-AE25-40F0-BE14-3F88990055E5}" dt="2025-09-09T10:44:09.992" v="5233" actId="478"/>
          <ac:spMkLst>
            <pc:docMk/>
            <pc:sldMk cId="1721093403" sldId="338"/>
            <ac:spMk id="7" creationId="{0128A80A-0CA2-EA96-4F3A-745AE0491AA6}"/>
          </ac:spMkLst>
        </pc:spChg>
        <pc:spChg chg="del mod">
          <ac:chgData name="Ethan GOIRAND" userId="a3820e73-3c7d-4604-afc9-1e245cf12f9d" providerId="ADAL" clId="{15FFBCB3-AE25-40F0-BE14-3F88990055E5}" dt="2025-09-09T09:43:29.593" v="5098" actId="478"/>
          <ac:spMkLst>
            <pc:docMk/>
            <pc:sldMk cId="1721093403" sldId="338"/>
            <ac:spMk id="9" creationId="{4E870387-8337-2885-AD19-B88C0E13CD25}"/>
          </ac:spMkLst>
        </pc:spChg>
        <pc:spChg chg="del">
          <ac:chgData name="Ethan GOIRAND" userId="a3820e73-3c7d-4604-afc9-1e245cf12f9d" providerId="ADAL" clId="{15FFBCB3-AE25-40F0-BE14-3F88990055E5}" dt="2025-09-09T09:43:00.306" v="5091" actId="478"/>
          <ac:spMkLst>
            <pc:docMk/>
            <pc:sldMk cId="1721093403" sldId="338"/>
            <ac:spMk id="10" creationId="{F008C87F-7DDB-D842-1E38-BECCFFB13441}"/>
          </ac:spMkLst>
        </pc:spChg>
        <pc:spChg chg="mod">
          <ac:chgData name="Ethan GOIRAND" userId="a3820e73-3c7d-4604-afc9-1e245cf12f9d" providerId="ADAL" clId="{15FFBCB3-AE25-40F0-BE14-3F88990055E5}" dt="2025-09-09T10:43:05.132" v="5128" actId="20577"/>
          <ac:spMkLst>
            <pc:docMk/>
            <pc:sldMk cId="1721093403" sldId="338"/>
            <ac:spMk id="11" creationId="{712A7E6B-2FF0-F1DE-D398-E3EA68C728FB}"/>
          </ac:spMkLst>
        </pc:spChg>
        <pc:spChg chg="del mod">
          <ac:chgData name="Ethan GOIRAND" userId="a3820e73-3c7d-4604-afc9-1e245cf12f9d" providerId="ADAL" clId="{15FFBCB3-AE25-40F0-BE14-3F88990055E5}" dt="2025-09-09T09:43:42.518" v="5102" actId="478"/>
          <ac:spMkLst>
            <pc:docMk/>
            <pc:sldMk cId="1721093403" sldId="338"/>
            <ac:spMk id="12" creationId="{50F29FD4-566B-5808-9328-07017CE9163A}"/>
          </ac:spMkLst>
        </pc:spChg>
        <pc:spChg chg="add mod">
          <ac:chgData name="Ethan GOIRAND" userId="a3820e73-3c7d-4604-afc9-1e245cf12f9d" providerId="ADAL" clId="{15FFBCB3-AE25-40F0-BE14-3F88990055E5}" dt="2025-09-09T10:46:43.640" v="5328" actId="1076"/>
          <ac:spMkLst>
            <pc:docMk/>
            <pc:sldMk cId="1721093403" sldId="338"/>
            <ac:spMk id="13" creationId="{1F35ED41-3355-19E4-25E4-31D9DEF91D40}"/>
          </ac:spMkLst>
        </pc:spChg>
        <pc:spChg chg="add mod">
          <ac:chgData name="Ethan GOIRAND" userId="a3820e73-3c7d-4604-afc9-1e245cf12f9d" providerId="ADAL" clId="{15FFBCB3-AE25-40F0-BE14-3F88990055E5}" dt="2025-09-09T10:47:42.658" v="5447" actId="465"/>
          <ac:spMkLst>
            <pc:docMk/>
            <pc:sldMk cId="1721093403" sldId="338"/>
            <ac:spMk id="15" creationId="{97DDF398-7B04-41B5-33DC-760B3FCAC535}"/>
          </ac:spMkLst>
        </pc:spChg>
        <pc:spChg chg="add mod">
          <ac:chgData name="Ethan GOIRAND" userId="a3820e73-3c7d-4604-afc9-1e245cf12f9d" providerId="ADAL" clId="{15FFBCB3-AE25-40F0-BE14-3F88990055E5}" dt="2025-09-09T10:47:42.658" v="5447" actId="465"/>
          <ac:spMkLst>
            <pc:docMk/>
            <pc:sldMk cId="1721093403" sldId="338"/>
            <ac:spMk id="16" creationId="{E063B6C0-3D5C-1E72-9C55-53E277257F0E}"/>
          </ac:spMkLst>
        </pc:spChg>
        <pc:spChg chg="add mod">
          <ac:chgData name="Ethan GOIRAND" userId="a3820e73-3c7d-4604-afc9-1e245cf12f9d" providerId="ADAL" clId="{15FFBCB3-AE25-40F0-BE14-3F88990055E5}" dt="2025-09-09T10:47:42.658" v="5447" actId="465"/>
          <ac:spMkLst>
            <pc:docMk/>
            <pc:sldMk cId="1721093403" sldId="338"/>
            <ac:spMk id="17" creationId="{C227105D-8CA3-7CA8-FBB1-59B4B99DF08D}"/>
          </ac:spMkLst>
        </pc:spChg>
        <pc:spChg chg="add mod">
          <ac:chgData name="Ethan GOIRAND" userId="a3820e73-3c7d-4604-afc9-1e245cf12f9d" providerId="ADAL" clId="{15FFBCB3-AE25-40F0-BE14-3F88990055E5}" dt="2025-09-09T10:47:42.658" v="5447" actId="465"/>
          <ac:spMkLst>
            <pc:docMk/>
            <pc:sldMk cId="1721093403" sldId="338"/>
            <ac:spMk id="20" creationId="{0A44B5EC-55BF-8CF6-88B1-AA51424E1453}"/>
          </ac:spMkLst>
        </pc:spChg>
        <pc:spChg chg="add mod">
          <ac:chgData name="Ethan GOIRAND" userId="a3820e73-3c7d-4604-afc9-1e245cf12f9d" providerId="ADAL" clId="{15FFBCB3-AE25-40F0-BE14-3F88990055E5}" dt="2025-09-09T10:47:42.658" v="5447" actId="465"/>
          <ac:spMkLst>
            <pc:docMk/>
            <pc:sldMk cId="1721093403" sldId="338"/>
            <ac:spMk id="21" creationId="{B2A2D171-7A3C-AF53-57EE-03701AE659CD}"/>
          </ac:spMkLst>
        </pc:spChg>
        <pc:spChg chg="add mod">
          <ac:chgData name="Ethan GOIRAND" userId="a3820e73-3c7d-4604-afc9-1e245cf12f9d" providerId="ADAL" clId="{15FFBCB3-AE25-40F0-BE14-3F88990055E5}" dt="2025-09-09T10:47:42.658" v="5447" actId="465"/>
          <ac:spMkLst>
            <pc:docMk/>
            <pc:sldMk cId="1721093403" sldId="338"/>
            <ac:spMk id="22" creationId="{B9F505A2-3014-6C32-3894-1487DC65F697}"/>
          </ac:spMkLst>
        </pc:spChg>
        <pc:spChg chg="add mod">
          <ac:chgData name="Ethan GOIRAND" userId="a3820e73-3c7d-4604-afc9-1e245cf12f9d" providerId="ADAL" clId="{15FFBCB3-AE25-40F0-BE14-3F88990055E5}" dt="2025-09-09T10:49:00.121" v="5450" actId="14100"/>
          <ac:spMkLst>
            <pc:docMk/>
            <pc:sldMk cId="1721093403" sldId="338"/>
            <ac:spMk id="23" creationId="{2BEB228A-00CF-724B-39DD-0D412DA696B0}"/>
          </ac:spMkLst>
        </pc:spChg>
        <pc:spChg chg="add mod">
          <ac:chgData name="Ethan GOIRAND" userId="a3820e73-3c7d-4604-afc9-1e245cf12f9d" providerId="ADAL" clId="{15FFBCB3-AE25-40F0-BE14-3F88990055E5}" dt="2025-09-09T10:47:42.658" v="5447" actId="465"/>
          <ac:spMkLst>
            <pc:docMk/>
            <pc:sldMk cId="1721093403" sldId="338"/>
            <ac:spMk id="24" creationId="{2124C63D-D1A5-59C3-101C-9DF7C870FF5B}"/>
          </ac:spMkLst>
        </pc:spChg>
        <pc:spChg chg="add mod">
          <ac:chgData name="Ethan GOIRAND" userId="a3820e73-3c7d-4604-afc9-1e245cf12f9d" providerId="ADAL" clId="{15FFBCB3-AE25-40F0-BE14-3F88990055E5}" dt="2025-09-09T10:48:44.276" v="5448" actId="113"/>
          <ac:spMkLst>
            <pc:docMk/>
            <pc:sldMk cId="1721093403" sldId="338"/>
            <ac:spMk id="25" creationId="{451DD334-4BD9-A911-0347-9BCF95887654}"/>
          </ac:spMkLst>
        </pc:spChg>
        <pc:spChg chg="del mod">
          <ac:chgData name="Ethan GOIRAND" userId="a3820e73-3c7d-4604-afc9-1e245cf12f9d" providerId="ADAL" clId="{15FFBCB3-AE25-40F0-BE14-3F88990055E5}" dt="2025-09-09T09:43:01.926" v="5093" actId="478"/>
          <ac:spMkLst>
            <pc:docMk/>
            <pc:sldMk cId="1721093403" sldId="338"/>
            <ac:spMk id="43" creationId="{52901D64-66DE-EE6A-E3ED-5653A02A60C9}"/>
          </ac:spMkLst>
        </pc:spChg>
        <pc:spChg chg="del">
          <ac:chgData name="Ethan GOIRAND" userId="a3820e73-3c7d-4604-afc9-1e245cf12f9d" providerId="ADAL" clId="{15FFBCB3-AE25-40F0-BE14-3F88990055E5}" dt="2025-09-09T09:43:00.306" v="5091" actId="478"/>
          <ac:spMkLst>
            <pc:docMk/>
            <pc:sldMk cId="1721093403" sldId="338"/>
            <ac:spMk id="44" creationId="{2AF6A738-1B13-5977-A443-19003CECEBEF}"/>
          </ac:spMkLst>
        </pc:spChg>
        <pc:spChg chg="del">
          <ac:chgData name="Ethan GOIRAND" userId="a3820e73-3c7d-4604-afc9-1e245cf12f9d" providerId="ADAL" clId="{15FFBCB3-AE25-40F0-BE14-3F88990055E5}" dt="2025-09-09T09:43:03.630" v="5095" actId="478"/>
          <ac:spMkLst>
            <pc:docMk/>
            <pc:sldMk cId="1721093403" sldId="338"/>
            <ac:spMk id="59" creationId="{5994CBF4-4CCA-B0FB-577D-739CE8D25589}"/>
          </ac:spMkLst>
        </pc:spChg>
        <pc:spChg chg="del">
          <ac:chgData name="Ethan GOIRAND" userId="a3820e73-3c7d-4604-afc9-1e245cf12f9d" providerId="ADAL" clId="{15FFBCB3-AE25-40F0-BE14-3F88990055E5}" dt="2025-09-09T09:43:02.771" v="5094" actId="478"/>
          <ac:spMkLst>
            <pc:docMk/>
            <pc:sldMk cId="1721093403" sldId="338"/>
            <ac:spMk id="61" creationId="{95356920-4C2F-8B42-CC8B-6CEEC4C2326D}"/>
          </ac:spMkLst>
        </pc:spChg>
        <pc:spChg chg="del">
          <ac:chgData name="Ethan GOIRAND" userId="a3820e73-3c7d-4604-afc9-1e245cf12f9d" providerId="ADAL" clId="{15FFBCB3-AE25-40F0-BE14-3F88990055E5}" dt="2025-09-09T09:43:00.306" v="5091" actId="478"/>
          <ac:spMkLst>
            <pc:docMk/>
            <pc:sldMk cId="1721093403" sldId="338"/>
            <ac:spMk id="63" creationId="{ABF66152-B8FA-7DF8-6DD4-9561BC3B65DA}"/>
          </ac:spMkLst>
        </pc:spChg>
        <pc:spChg chg="del">
          <ac:chgData name="Ethan GOIRAND" userId="a3820e73-3c7d-4604-afc9-1e245cf12f9d" providerId="ADAL" clId="{15FFBCB3-AE25-40F0-BE14-3F88990055E5}" dt="2025-09-09T09:43:00.306" v="5091" actId="478"/>
          <ac:spMkLst>
            <pc:docMk/>
            <pc:sldMk cId="1721093403" sldId="338"/>
            <ac:spMk id="65" creationId="{6BB2CFCF-D649-6D88-9781-C044841ABD80}"/>
          </ac:spMkLst>
        </pc:spChg>
        <pc:grpChg chg="add del mod">
          <ac:chgData name="Ethan GOIRAND" userId="a3820e73-3c7d-4604-afc9-1e245cf12f9d" providerId="ADAL" clId="{15FFBCB3-AE25-40F0-BE14-3F88990055E5}" dt="2025-09-09T09:43:42.518" v="5102" actId="478"/>
          <ac:grpSpMkLst>
            <pc:docMk/>
            <pc:sldMk cId="1721093403" sldId="338"/>
            <ac:grpSpMk id="4" creationId="{1424BCA4-EE7E-0DD5-A9A7-95A74B09C1D8}"/>
          </ac:grpSpMkLst>
        </pc:grpChg>
        <pc:grpChg chg="del mod">
          <ac:chgData name="Ethan GOIRAND" userId="a3820e73-3c7d-4604-afc9-1e245cf12f9d" providerId="ADAL" clId="{15FFBCB3-AE25-40F0-BE14-3F88990055E5}" dt="2025-09-09T09:43:29.593" v="5098" actId="478"/>
          <ac:grpSpMkLst>
            <pc:docMk/>
            <pc:sldMk cId="1721093403" sldId="338"/>
            <ac:grpSpMk id="8" creationId="{235C4DFE-8EDB-C08D-E07B-A7C243DEF482}"/>
          </ac:grpSpMkLst>
        </pc:grpChg>
      </pc:sldChg>
      <pc:sldChg chg="ord">
        <pc:chgData name="Ethan GOIRAND" userId="a3820e73-3c7d-4604-afc9-1e245cf12f9d" providerId="ADAL" clId="{15FFBCB3-AE25-40F0-BE14-3F88990055E5}" dt="2025-09-09T11:05:55.804" v="5739"/>
        <pc:sldMkLst>
          <pc:docMk/>
          <pc:sldMk cId="3523004160" sldId="339"/>
        </pc:sldMkLst>
      </pc:sldChg>
      <pc:sldChg chg="modSp mod">
        <pc:chgData name="Ethan GOIRAND" userId="a3820e73-3c7d-4604-afc9-1e245cf12f9d" providerId="ADAL" clId="{15FFBCB3-AE25-40F0-BE14-3F88990055E5}" dt="2025-09-09T11:09:10.667" v="5911" actId="1076"/>
        <pc:sldMkLst>
          <pc:docMk/>
          <pc:sldMk cId="1292110801" sldId="340"/>
        </pc:sldMkLst>
        <pc:spChg chg="mod">
          <ac:chgData name="Ethan GOIRAND" userId="a3820e73-3c7d-4604-afc9-1e245cf12f9d" providerId="ADAL" clId="{15FFBCB3-AE25-40F0-BE14-3F88990055E5}" dt="2025-09-09T11:09:10.667" v="5911" actId="1076"/>
          <ac:spMkLst>
            <pc:docMk/>
            <pc:sldMk cId="1292110801" sldId="340"/>
            <ac:spMk id="13" creationId="{2EE12407-7470-6027-1D57-FC8965C94994}"/>
          </ac:spMkLst>
        </pc:spChg>
        <pc:spChg chg="mod">
          <ac:chgData name="Ethan GOIRAND" userId="a3820e73-3c7d-4604-afc9-1e245cf12f9d" providerId="ADAL" clId="{15FFBCB3-AE25-40F0-BE14-3F88990055E5}" dt="2025-09-09T11:09:10.667" v="5911" actId="1076"/>
          <ac:spMkLst>
            <pc:docMk/>
            <pc:sldMk cId="1292110801" sldId="340"/>
            <ac:spMk id="15" creationId="{4494C16B-82F5-755B-FB05-89DEDAC9B57F}"/>
          </ac:spMkLst>
        </pc:spChg>
        <pc:spChg chg="mod">
          <ac:chgData name="Ethan GOIRAND" userId="a3820e73-3c7d-4604-afc9-1e245cf12f9d" providerId="ADAL" clId="{15FFBCB3-AE25-40F0-BE14-3F88990055E5}" dt="2025-09-09T11:09:10.667" v="5911" actId="1076"/>
          <ac:spMkLst>
            <pc:docMk/>
            <pc:sldMk cId="1292110801" sldId="340"/>
            <ac:spMk id="16" creationId="{BBF125ED-3E1E-20B1-06D9-32275D58D32E}"/>
          </ac:spMkLst>
        </pc:spChg>
        <pc:spChg chg="mod">
          <ac:chgData name="Ethan GOIRAND" userId="a3820e73-3c7d-4604-afc9-1e245cf12f9d" providerId="ADAL" clId="{15FFBCB3-AE25-40F0-BE14-3F88990055E5}" dt="2025-09-09T11:09:10.667" v="5911" actId="1076"/>
          <ac:spMkLst>
            <pc:docMk/>
            <pc:sldMk cId="1292110801" sldId="340"/>
            <ac:spMk id="17" creationId="{B45117B6-3428-5043-0D9C-2E0949D86E4E}"/>
          </ac:spMkLst>
        </pc:spChg>
        <pc:spChg chg="mod">
          <ac:chgData name="Ethan GOIRAND" userId="a3820e73-3c7d-4604-afc9-1e245cf12f9d" providerId="ADAL" clId="{15FFBCB3-AE25-40F0-BE14-3F88990055E5}" dt="2025-09-09T11:09:10.667" v="5911" actId="1076"/>
          <ac:spMkLst>
            <pc:docMk/>
            <pc:sldMk cId="1292110801" sldId="340"/>
            <ac:spMk id="20" creationId="{46B52784-53D9-7AD8-D9A6-5DDF91BAA7B8}"/>
          </ac:spMkLst>
        </pc:spChg>
        <pc:spChg chg="mod">
          <ac:chgData name="Ethan GOIRAND" userId="a3820e73-3c7d-4604-afc9-1e245cf12f9d" providerId="ADAL" clId="{15FFBCB3-AE25-40F0-BE14-3F88990055E5}" dt="2025-09-09T11:09:10.667" v="5911" actId="1076"/>
          <ac:spMkLst>
            <pc:docMk/>
            <pc:sldMk cId="1292110801" sldId="340"/>
            <ac:spMk id="21" creationId="{D2942DBF-5A76-D6B5-D2DE-162354EC52E1}"/>
          </ac:spMkLst>
        </pc:spChg>
        <pc:spChg chg="mod">
          <ac:chgData name="Ethan GOIRAND" userId="a3820e73-3c7d-4604-afc9-1e245cf12f9d" providerId="ADAL" clId="{15FFBCB3-AE25-40F0-BE14-3F88990055E5}" dt="2025-09-09T11:09:10.667" v="5911" actId="1076"/>
          <ac:spMkLst>
            <pc:docMk/>
            <pc:sldMk cId="1292110801" sldId="340"/>
            <ac:spMk id="22" creationId="{A84FBA0F-E6CD-1ACF-43BA-8BCE63A2D278}"/>
          </ac:spMkLst>
        </pc:spChg>
        <pc:spChg chg="mod">
          <ac:chgData name="Ethan GOIRAND" userId="a3820e73-3c7d-4604-afc9-1e245cf12f9d" providerId="ADAL" clId="{15FFBCB3-AE25-40F0-BE14-3F88990055E5}" dt="2025-09-09T11:09:10.667" v="5911" actId="1076"/>
          <ac:spMkLst>
            <pc:docMk/>
            <pc:sldMk cId="1292110801" sldId="340"/>
            <ac:spMk id="23" creationId="{1C617D25-4E36-DF53-E603-0D9BA36987C8}"/>
          </ac:spMkLst>
        </pc:spChg>
        <pc:spChg chg="mod">
          <ac:chgData name="Ethan GOIRAND" userId="a3820e73-3c7d-4604-afc9-1e245cf12f9d" providerId="ADAL" clId="{15FFBCB3-AE25-40F0-BE14-3F88990055E5}" dt="2025-09-09T11:09:10.667" v="5911" actId="1076"/>
          <ac:spMkLst>
            <pc:docMk/>
            <pc:sldMk cId="1292110801" sldId="340"/>
            <ac:spMk id="24" creationId="{F8211D42-F26E-AFA4-867C-1D824F1007EB}"/>
          </ac:spMkLst>
        </pc:spChg>
        <pc:spChg chg="mod">
          <ac:chgData name="Ethan GOIRAND" userId="a3820e73-3c7d-4604-afc9-1e245cf12f9d" providerId="ADAL" clId="{15FFBCB3-AE25-40F0-BE14-3F88990055E5}" dt="2025-09-09T11:09:10.667" v="5911" actId="1076"/>
          <ac:spMkLst>
            <pc:docMk/>
            <pc:sldMk cId="1292110801" sldId="340"/>
            <ac:spMk id="25" creationId="{676E7DC7-5578-8172-D94C-5725C2E647F2}"/>
          </ac:spMkLst>
        </pc:spChg>
      </pc:sldChg>
      <pc:sldChg chg="add del ord">
        <pc:chgData name="Ethan GOIRAND" userId="a3820e73-3c7d-4604-afc9-1e245cf12f9d" providerId="ADAL" clId="{15FFBCB3-AE25-40F0-BE14-3F88990055E5}" dt="2025-09-09T10:53:17.906" v="5474" actId="47"/>
        <pc:sldMkLst>
          <pc:docMk/>
          <pc:sldMk cId="841671204" sldId="341"/>
        </pc:sldMkLst>
      </pc:sldChg>
      <pc:sldChg chg="addSp modSp add mod ord">
        <pc:chgData name="Ethan GOIRAND" userId="a3820e73-3c7d-4604-afc9-1e245cf12f9d" providerId="ADAL" clId="{15FFBCB3-AE25-40F0-BE14-3F88990055E5}" dt="2025-09-09T11:08:56.050" v="5910" actId="14100"/>
        <pc:sldMkLst>
          <pc:docMk/>
          <pc:sldMk cId="3138998051" sldId="342"/>
        </pc:sldMkLst>
        <pc:spChg chg="mod">
          <ac:chgData name="Ethan GOIRAND" userId="a3820e73-3c7d-4604-afc9-1e245cf12f9d" providerId="ADAL" clId="{15FFBCB3-AE25-40F0-BE14-3F88990055E5}" dt="2025-09-09T10:54:56.205" v="5499" actId="20577"/>
          <ac:spMkLst>
            <pc:docMk/>
            <pc:sldMk cId="3138998051" sldId="342"/>
            <ac:spMk id="7" creationId="{49725166-5B84-C206-5A82-CFAAB2A19D55}"/>
          </ac:spMkLst>
        </pc:spChg>
        <pc:spChg chg="mod">
          <ac:chgData name="Ethan GOIRAND" userId="a3820e73-3c7d-4604-afc9-1e245cf12f9d" providerId="ADAL" clId="{15FFBCB3-AE25-40F0-BE14-3F88990055E5}" dt="2025-09-09T10:53:39.971" v="5475"/>
          <ac:spMkLst>
            <pc:docMk/>
            <pc:sldMk cId="3138998051" sldId="342"/>
            <ac:spMk id="9" creationId="{395123CC-8054-C7DE-6FDB-C11BEF067309}"/>
          </ac:spMkLst>
        </pc:spChg>
        <pc:spChg chg="mod">
          <ac:chgData name="Ethan GOIRAND" userId="a3820e73-3c7d-4604-afc9-1e245cf12f9d" providerId="ADAL" clId="{15FFBCB3-AE25-40F0-BE14-3F88990055E5}" dt="2025-09-09T10:53:39.971" v="5475"/>
          <ac:spMkLst>
            <pc:docMk/>
            <pc:sldMk cId="3138998051" sldId="342"/>
            <ac:spMk id="10" creationId="{61227C21-0F7C-75CA-D8B7-8FAC16E6F3CA}"/>
          </ac:spMkLst>
        </pc:spChg>
        <pc:spChg chg="mod">
          <ac:chgData name="Ethan GOIRAND" userId="a3820e73-3c7d-4604-afc9-1e245cf12f9d" providerId="ADAL" clId="{15FFBCB3-AE25-40F0-BE14-3F88990055E5}" dt="2025-09-09T10:55:51.727" v="5503" actId="20577"/>
          <ac:spMkLst>
            <pc:docMk/>
            <pc:sldMk cId="3138998051" sldId="342"/>
            <ac:spMk id="11" creationId="{AB095A30-53B8-6EC6-C6DB-1A4FEF2A8AF4}"/>
          </ac:spMkLst>
        </pc:spChg>
        <pc:spChg chg="mod">
          <ac:chgData name="Ethan GOIRAND" userId="a3820e73-3c7d-4604-afc9-1e245cf12f9d" providerId="ADAL" clId="{15FFBCB3-AE25-40F0-BE14-3F88990055E5}" dt="2025-09-09T11:04:20.214" v="5727" actId="1035"/>
          <ac:spMkLst>
            <pc:docMk/>
            <pc:sldMk cId="3138998051" sldId="342"/>
            <ac:spMk id="13" creationId="{750F7148-FC47-DD05-17EE-EBDD222CA961}"/>
          </ac:spMkLst>
        </pc:spChg>
        <pc:spChg chg="mod">
          <ac:chgData name="Ethan GOIRAND" userId="a3820e73-3c7d-4604-afc9-1e245cf12f9d" providerId="ADAL" clId="{15FFBCB3-AE25-40F0-BE14-3F88990055E5}" dt="2025-09-09T11:04:20.214" v="5727" actId="1035"/>
          <ac:spMkLst>
            <pc:docMk/>
            <pc:sldMk cId="3138998051" sldId="342"/>
            <ac:spMk id="15" creationId="{F99590AE-F438-89D9-AFB7-32681045EF78}"/>
          </ac:spMkLst>
        </pc:spChg>
        <pc:spChg chg="mod">
          <ac:chgData name="Ethan GOIRAND" userId="a3820e73-3c7d-4604-afc9-1e245cf12f9d" providerId="ADAL" clId="{15FFBCB3-AE25-40F0-BE14-3F88990055E5}" dt="2025-09-09T11:04:20.214" v="5727" actId="1035"/>
          <ac:spMkLst>
            <pc:docMk/>
            <pc:sldMk cId="3138998051" sldId="342"/>
            <ac:spMk id="16" creationId="{517A83E8-C1CE-5CE7-D554-E115AF8BCF5A}"/>
          </ac:spMkLst>
        </pc:spChg>
        <pc:spChg chg="mod">
          <ac:chgData name="Ethan GOIRAND" userId="a3820e73-3c7d-4604-afc9-1e245cf12f9d" providerId="ADAL" clId="{15FFBCB3-AE25-40F0-BE14-3F88990055E5}" dt="2025-09-09T11:04:20.214" v="5727" actId="1035"/>
          <ac:spMkLst>
            <pc:docMk/>
            <pc:sldMk cId="3138998051" sldId="342"/>
            <ac:spMk id="17" creationId="{05369F80-9C36-FD35-D8E6-DE927EACAF38}"/>
          </ac:spMkLst>
        </pc:spChg>
        <pc:spChg chg="mod">
          <ac:chgData name="Ethan GOIRAND" userId="a3820e73-3c7d-4604-afc9-1e245cf12f9d" providerId="ADAL" clId="{15FFBCB3-AE25-40F0-BE14-3F88990055E5}" dt="2025-09-09T11:04:20.214" v="5727" actId="1035"/>
          <ac:spMkLst>
            <pc:docMk/>
            <pc:sldMk cId="3138998051" sldId="342"/>
            <ac:spMk id="20" creationId="{02DAEDBD-A060-4AA8-145B-501B75D93FF7}"/>
          </ac:spMkLst>
        </pc:spChg>
        <pc:spChg chg="mod">
          <ac:chgData name="Ethan GOIRAND" userId="a3820e73-3c7d-4604-afc9-1e245cf12f9d" providerId="ADAL" clId="{15FFBCB3-AE25-40F0-BE14-3F88990055E5}" dt="2025-09-09T11:04:20.214" v="5727" actId="1035"/>
          <ac:spMkLst>
            <pc:docMk/>
            <pc:sldMk cId="3138998051" sldId="342"/>
            <ac:spMk id="21" creationId="{C024D819-EDC1-40BB-15E1-C0B418565AEA}"/>
          </ac:spMkLst>
        </pc:spChg>
        <pc:spChg chg="mod">
          <ac:chgData name="Ethan GOIRAND" userId="a3820e73-3c7d-4604-afc9-1e245cf12f9d" providerId="ADAL" clId="{15FFBCB3-AE25-40F0-BE14-3F88990055E5}" dt="2025-09-09T11:04:20.214" v="5727" actId="1035"/>
          <ac:spMkLst>
            <pc:docMk/>
            <pc:sldMk cId="3138998051" sldId="342"/>
            <ac:spMk id="22" creationId="{C0FFEC35-76F0-9115-B55F-E4B299BDED8F}"/>
          </ac:spMkLst>
        </pc:spChg>
        <pc:spChg chg="mod">
          <ac:chgData name="Ethan GOIRAND" userId="a3820e73-3c7d-4604-afc9-1e245cf12f9d" providerId="ADAL" clId="{15FFBCB3-AE25-40F0-BE14-3F88990055E5}" dt="2025-09-09T11:08:56.050" v="5910" actId="14100"/>
          <ac:spMkLst>
            <pc:docMk/>
            <pc:sldMk cId="3138998051" sldId="342"/>
            <ac:spMk id="23" creationId="{B9FB5E04-9271-F174-86FC-6EF7CE0C8837}"/>
          </ac:spMkLst>
        </pc:spChg>
        <pc:spChg chg="mod">
          <ac:chgData name="Ethan GOIRAND" userId="a3820e73-3c7d-4604-afc9-1e245cf12f9d" providerId="ADAL" clId="{15FFBCB3-AE25-40F0-BE14-3F88990055E5}" dt="2025-09-09T11:04:20.214" v="5727" actId="1035"/>
          <ac:spMkLst>
            <pc:docMk/>
            <pc:sldMk cId="3138998051" sldId="342"/>
            <ac:spMk id="24" creationId="{539C18D4-EA7D-04E9-AB3A-668AEA8FFF5C}"/>
          </ac:spMkLst>
        </pc:spChg>
        <pc:spChg chg="mod">
          <ac:chgData name="Ethan GOIRAND" userId="a3820e73-3c7d-4604-afc9-1e245cf12f9d" providerId="ADAL" clId="{15FFBCB3-AE25-40F0-BE14-3F88990055E5}" dt="2025-09-09T11:08:48.746" v="5908" actId="113"/>
          <ac:spMkLst>
            <pc:docMk/>
            <pc:sldMk cId="3138998051" sldId="342"/>
            <ac:spMk id="25" creationId="{8C907276-B786-7C9B-5E71-C1545106C046}"/>
          </ac:spMkLst>
        </pc:spChg>
        <pc:grpChg chg="add mod">
          <ac:chgData name="Ethan GOIRAND" userId="a3820e73-3c7d-4604-afc9-1e245cf12f9d" providerId="ADAL" clId="{15FFBCB3-AE25-40F0-BE14-3F88990055E5}" dt="2025-09-09T10:53:39.971" v="5475"/>
          <ac:grpSpMkLst>
            <pc:docMk/>
            <pc:sldMk cId="3138998051" sldId="342"/>
            <ac:grpSpMk id="4" creationId="{75D5D4D3-698E-C111-3894-7224BAD5C018}"/>
          </ac:grpSpMkLst>
        </pc:grpChg>
        <pc:grpChg chg="mod">
          <ac:chgData name="Ethan GOIRAND" userId="a3820e73-3c7d-4604-afc9-1e245cf12f9d" providerId="ADAL" clId="{15FFBCB3-AE25-40F0-BE14-3F88990055E5}" dt="2025-09-09T10:53:39.971" v="5475"/>
          <ac:grpSpMkLst>
            <pc:docMk/>
            <pc:sldMk cId="3138998051" sldId="342"/>
            <ac:grpSpMk id="8" creationId="{640DFA0B-D67F-067E-4385-8DDFCFEC1B4F}"/>
          </ac:grpSpMkLst>
        </pc:grpChg>
      </pc:sldChg>
      <pc:sldChg chg="modSp mod">
        <pc:chgData name="Ethan GOIRAND" userId="a3820e73-3c7d-4604-afc9-1e245cf12f9d" providerId="ADAL" clId="{15FFBCB3-AE25-40F0-BE14-3F88990055E5}" dt="2025-09-09T11:09:58.738" v="5918"/>
        <pc:sldMkLst>
          <pc:docMk/>
          <pc:sldMk cId="4037509566" sldId="343"/>
        </pc:sldMkLst>
        <pc:spChg chg="mod">
          <ac:chgData name="Ethan GOIRAND" userId="a3820e73-3c7d-4604-afc9-1e245cf12f9d" providerId="ADAL" clId="{15FFBCB3-AE25-40F0-BE14-3F88990055E5}" dt="2025-09-09T11:09:58.738" v="5918"/>
          <ac:spMkLst>
            <pc:docMk/>
            <pc:sldMk cId="4037509566" sldId="343"/>
            <ac:spMk id="2" creationId="{93A477A2-8CCC-2A23-3BEE-7B0B2A6DCF85}"/>
          </ac:spMkLst>
        </pc:spChg>
        <pc:spChg chg="mod">
          <ac:chgData name="Ethan GOIRAND" userId="a3820e73-3c7d-4604-afc9-1e245cf12f9d" providerId="ADAL" clId="{15FFBCB3-AE25-40F0-BE14-3F88990055E5}" dt="2025-09-09T11:07:17.945" v="5879" actId="1037"/>
          <ac:spMkLst>
            <pc:docMk/>
            <pc:sldMk cId="4037509566" sldId="343"/>
            <ac:spMk id="4" creationId="{8395E856-ED71-2D0D-5060-7847CA9BBDCF}"/>
          </ac:spMkLst>
        </pc:spChg>
        <pc:spChg chg="mod">
          <ac:chgData name="Ethan GOIRAND" userId="a3820e73-3c7d-4604-afc9-1e245cf12f9d" providerId="ADAL" clId="{15FFBCB3-AE25-40F0-BE14-3F88990055E5}" dt="2025-09-09T11:06:38.645" v="5819" actId="20577"/>
          <ac:spMkLst>
            <pc:docMk/>
            <pc:sldMk cId="4037509566" sldId="343"/>
            <ac:spMk id="8" creationId="{3C1F6486-5335-3DEE-4585-DC8C8F3DBA6F}"/>
          </ac:spMkLst>
        </pc:spChg>
        <pc:spChg chg="mod">
          <ac:chgData name="Ethan GOIRAND" userId="a3820e73-3c7d-4604-afc9-1e245cf12f9d" providerId="ADAL" clId="{15FFBCB3-AE25-40F0-BE14-3F88990055E5}" dt="2025-09-09T11:07:17.945" v="5879" actId="1037"/>
          <ac:spMkLst>
            <pc:docMk/>
            <pc:sldMk cId="4037509566" sldId="343"/>
            <ac:spMk id="10" creationId="{54CCB7B5-97CD-E6D6-58E0-40DD91FB4275}"/>
          </ac:spMkLst>
        </pc:spChg>
        <pc:grpChg chg="mod">
          <ac:chgData name="Ethan GOIRAND" userId="a3820e73-3c7d-4604-afc9-1e245cf12f9d" providerId="ADAL" clId="{15FFBCB3-AE25-40F0-BE14-3F88990055E5}" dt="2025-09-09T11:06:48.855" v="5820" actId="1035"/>
          <ac:grpSpMkLst>
            <pc:docMk/>
            <pc:sldMk cId="4037509566" sldId="343"/>
            <ac:grpSpMk id="7" creationId="{61C27C04-BEC3-AD85-B304-CE64E28BF297}"/>
          </ac:grpSpMkLst>
        </pc:grpChg>
        <pc:picChg chg="mod">
          <ac:chgData name="Ethan GOIRAND" userId="a3820e73-3c7d-4604-afc9-1e245cf12f9d" providerId="ADAL" clId="{15FFBCB3-AE25-40F0-BE14-3F88990055E5}" dt="2025-09-09T11:07:04.966" v="5836" actId="1035"/>
          <ac:picMkLst>
            <pc:docMk/>
            <pc:sldMk cId="4037509566" sldId="343"/>
            <ac:picMk id="1026" creationId="{6A807BB9-CB6D-2784-12E7-2696CB3D3038}"/>
          </ac:picMkLst>
        </pc:picChg>
        <pc:picChg chg="mod">
          <ac:chgData name="Ethan GOIRAND" userId="a3820e73-3c7d-4604-afc9-1e245cf12f9d" providerId="ADAL" clId="{15FFBCB3-AE25-40F0-BE14-3F88990055E5}" dt="2025-09-09T11:07:17.945" v="5879" actId="1037"/>
          <ac:picMkLst>
            <pc:docMk/>
            <pc:sldMk cId="4037509566" sldId="343"/>
            <ac:picMk id="1030" creationId="{54B11E11-C226-94C0-AB58-D24FA4F53160}"/>
          </ac:picMkLst>
        </pc:picChg>
      </pc:sldChg>
      <pc:sldChg chg="modSp mod">
        <pc:chgData name="Ethan GOIRAND" userId="a3820e73-3c7d-4604-afc9-1e245cf12f9d" providerId="ADAL" clId="{15FFBCB3-AE25-40F0-BE14-3F88990055E5}" dt="2025-09-09T11:10:02.015" v="5919"/>
        <pc:sldMkLst>
          <pc:docMk/>
          <pc:sldMk cId="2703174131" sldId="344"/>
        </pc:sldMkLst>
        <pc:spChg chg="mod">
          <ac:chgData name="Ethan GOIRAND" userId="a3820e73-3c7d-4604-afc9-1e245cf12f9d" providerId="ADAL" clId="{15FFBCB3-AE25-40F0-BE14-3F88990055E5}" dt="2025-09-09T11:10:02.015" v="5919"/>
          <ac:spMkLst>
            <pc:docMk/>
            <pc:sldMk cId="2703174131" sldId="344"/>
            <ac:spMk id="2" creationId="{13F25E2B-A061-99D0-4021-9D0669F21C93}"/>
          </ac:spMkLst>
        </pc:spChg>
        <pc:spChg chg="mod">
          <ac:chgData name="Ethan GOIRAND" userId="a3820e73-3c7d-4604-afc9-1e245cf12f9d" providerId="ADAL" clId="{15FFBCB3-AE25-40F0-BE14-3F88990055E5}" dt="2025-09-09T11:08:19.043" v="5907" actId="1037"/>
          <ac:spMkLst>
            <pc:docMk/>
            <pc:sldMk cId="2703174131" sldId="344"/>
            <ac:spMk id="12" creationId="{371EE38C-CC54-2519-0572-8E8E5D08F399}"/>
          </ac:spMkLst>
        </pc:spChg>
        <pc:spChg chg="mod">
          <ac:chgData name="Ethan GOIRAND" userId="a3820e73-3c7d-4604-afc9-1e245cf12f9d" providerId="ADAL" clId="{15FFBCB3-AE25-40F0-BE14-3F88990055E5}" dt="2025-09-09T11:08:17.025" v="5904" actId="1037"/>
          <ac:spMkLst>
            <pc:docMk/>
            <pc:sldMk cId="2703174131" sldId="344"/>
            <ac:spMk id="13" creationId="{C35FA0F5-8359-6EAF-8591-27462D9C036C}"/>
          </ac:spMkLst>
        </pc:spChg>
        <pc:picChg chg="mod">
          <ac:chgData name="Ethan GOIRAND" userId="a3820e73-3c7d-4604-afc9-1e245cf12f9d" providerId="ADAL" clId="{15FFBCB3-AE25-40F0-BE14-3F88990055E5}" dt="2025-09-09T11:08:17.025" v="5904" actId="1037"/>
          <ac:picMkLst>
            <pc:docMk/>
            <pc:sldMk cId="2703174131" sldId="344"/>
            <ac:picMk id="11" creationId="{1408F691-4AB2-E156-6EDA-8BCDF25C6F33}"/>
          </ac:picMkLst>
        </pc:picChg>
        <pc:picChg chg="mod">
          <ac:chgData name="Ethan GOIRAND" userId="a3820e73-3c7d-4604-afc9-1e245cf12f9d" providerId="ADAL" clId="{15FFBCB3-AE25-40F0-BE14-3F88990055E5}" dt="2025-09-09T11:07:54.134" v="5889" actId="1036"/>
          <ac:picMkLst>
            <pc:docMk/>
            <pc:sldMk cId="2703174131" sldId="344"/>
            <ac:picMk id="1028" creationId="{233CD2AF-F666-0E97-4D9D-B7A5A0AD6406}"/>
          </ac:picMkLst>
        </pc:picChg>
      </pc:sldChg>
    </pc:docChg>
  </pc:docChgLst>
  <pc:docChgLst>
    <pc:chgData name="Anna MANVELYAN" userId="S::anna.manvelyan@imt-atlantique.net::c2d6641b-74b2-41eb-833d-f2f0c483c963" providerId="AD" clId="Web-{F113B343-8161-4013-CDFB-DBA686D5E1F0}"/>
    <pc:docChg chg="modSld">
      <pc:chgData name="Anna MANVELYAN" userId="S::anna.manvelyan@imt-atlantique.net::c2d6641b-74b2-41eb-833d-f2f0c483c963" providerId="AD" clId="Web-{F113B343-8161-4013-CDFB-DBA686D5E1F0}" dt="2025-09-09T08:00:17.594" v="4" actId="20577"/>
      <pc:docMkLst>
        <pc:docMk/>
      </pc:docMkLst>
      <pc:sldChg chg="modSp">
        <pc:chgData name="Anna MANVELYAN" userId="S::anna.manvelyan@imt-atlantique.net::c2d6641b-74b2-41eb-833d-f2f0c483c963" providerId="AD" clId="Web-{F113B343-8161-4013-CDFB-DBA686D5E1F0}" dt="2025-09-09T08:00:17.594" v="4" actId="20577"/>
        <pc:sldMkLst>
          <pc:docMk/>
          <pc:sldMk cId="2428580695" sldId="329"/>
        </pc:sldMkLst>
        <pc:spChg chg="mod">
          <ac:chgData name="Anna MANVELYAN" userId="S::anna.manvelyan@imt-atlantique.net::c2d6641b-74b2-41eb-833d-f2f0c483c963" providerId="AD" clId="Web-{F113B343-8161-4013-CDFB-DBA686D5E1F0}" dt="2025-09-09T08:00:17.594" v="4" actId="20577"/>
          <ac:spMkLst>
            <pc:docMk/>
            <pc:sldMk cId="2428580695" sldId="329"/>
            <ac:spMk id="10" creationId="{E4AAFD61-F12C-E5AC-1B0C-733AB30C4C41}"/>
          </ac:spMkLst>
        </pc:spChg>
        <pc:picChg chg="mod">
          <ac:chgData name="Anna MANVELYAN" userId="S::anna.manvelyan@imt-atlantique.net::c2d6641b-74b2-41eb-833d-f2f0c483c963" providerId="AD" clId="Web-{F113B343-8161-4013-CDFB-DBA686D5E1F0}" dt="2025-09-09T07:58:59.997" v="0" actId="1076"/>
          <ac:picMkLst>
            <pc:docMk/>
            <pc:sldMk cId="2428580695" sldId="329"/>
            <ac:picMk id="9" creationId="{1F2DD0A5-728C-E2AB-5B39-6B36CF295579}"/>
          </ac:picMkLst>
        </pc:picChg>
      </pc:sldChg>
    </pc:docChg>
  </pc:docChgLst>
  <pc:docChgLst>
    <pc:chgData name="Enzo ROUGERON" userId="10a8eada-6015-405f-ae95-de6e1856516e" providerId="ADAL" clId="{8BCFC897-7F87-5CEF-8027-F8C7E7D3027B}"/>
    <pc:docChg chg="undo custSel modSld">
      <pc:chgData name="Enzo ROUGERON" userId="10a8eada-6015-405f-ae95-de6e1856516e" providerId="ADAL" clId="{8BCFC897-7F87-5CEF-8027-F8C7E7D3027B}" dt="2025-09-09T11:29:50.115" v="185" actId="20577"/>
      <pc:docMkLst>
        <pc:docMk/>
      </pc:docMkLst>
      <pc:sldChg chg="modSp">
        <pc:chgData name="Enzo ROUGERON" userId="10a8eada-6015-405f-ae95-de6e1856516e" providerId="ADAL" clId="{8BCFC897-7F87-5CEF-8027-F8C7E7D3027B}" dt="2025-09-08T14:35:50.004" v="23" actId="1037"/>
        <pc:sldMkLst>
          <pc:docMk/>
          <pc:sldMk cId="1537920215" sldId="284"/>
        </pc:sldMkLst>
        <pc:picChg chg="mod">
          <ac:chgData name="Enzo ROUGERON" userId="10a8eada-6015-405f-ae95-de6e1856516e" providerId="ADAL" clId="{8BCFC897-7F87-5CEF-8027-F8C7E7D3027B}" dt="2025-09-08T14:35:50.004" v="23" actId="1037"/>
          <ac:picMkLst>
            <pc:docMk/>
            <pc:sldMk cId="1537920215" sldId="284"/>
            <ac:picMk id="1026" creationId="{99BC15FB-AAFE-479B-30DA-CE2991C0C3C3}"/>
          </ac:picMkLst>
        </pc:picChg>
      </pc:sldChg>
      <pc:sldChg chg="modSp mod">
        <pc:chgData name="Enzo ROUGERON" userId="10a8eada-6015-405f-ae95-de6e1856516e" providerId="ADAL" clId="{8BCFC897-7F87-5CEF-8027-F8C7E7D3027B}" dt="2025-09-09T11:28:48.871" v="180" actId="20577"/>
        <pc:sldMkLst>
          <pc:docMk/>
          <pc:sldMk cId="3129167601" sldId="326"/>
        </pc:sldMkLst>
        <pc:spChg chg="mod">
          <ac:chgData name="Enzo ROUGERON" userId="10a8eada-6015-405f-ae95-de6e1856516e" providerId="ADAL" clId="{8BCFC897-7F87-5CEF-8027-F8C7E7D3027B}" dt="2025-09-09T10:53:26.498" v="62" actId="207"/>
          <ac:spMkLst>
            <pc:docMk/>
            <pc:sldMk cId="3129167601" sldId="326"/>
            <ac:spMk id="19" creationId="{580DDD8B-48EF-C014-E3C5-F2C0AE04F9B6}"/>
          </ac:spMkLst>
        </pc:spChg>
        <pc:spChg chg="mod">
          <ac:chgData name="Enzo ROUGERON" userId="10a8eada-6015-405f-ae95-de6e1856516e" providerId="ADAL" clId="{8BCFC897-7F87-5CEF-8027-F8C7E7D3027B}" dt="2025-09-09T11:28:48.871" v="180" actId="20577"/>
          <ac:spMkLst>
            <pc:docMk/>
            <pc:sldMk cId="3129167601" sldId="326"/>
            <ac:spMk id="21" creationId="{DB88A804-678C-43A7-D038-4AACDD95AB74}"/>
          </ac:spMkLst>
        </pc:spChg>
        <pc:spChg chg="mod">
          <ac:chgData name="Enzo ROUGERON" userId="10a8eada-6015-405f-ae95-de6e1856516e" providerId="ADAL" clId="{8BCFC897-7F87-5CEF-8027-F8C7E7D3027B}" dt="2025-09-09T10:54:01.214" v="64" actId="207"/>
          <ac:spMkLst>
            <pc:docMk/>
            <pc:sldMk cId="3129167601" sldId="326"/>
            <ac:spMk id="28" creationId="{1689A5DA-874D-896B-221E-3BF6375A793F}"/>
          </ac:spMkLst>
        </pc:spChg>
        <pc:spChg chg="mod">
          <ac:chgData name="Enzo ROUGERON" userId="10a8eada-6015-405f-ae95-de6e1856516e" providerId="ADAL" clId="{8BCFC897-7F87-5CEF-8027-F8C7E7D3027B}" dt="2025-09-09T09:41:36.660" v="34" actId="1038"/>
          <ac:spMkLst>
            <pc:docMk/>
            <pc:sldMk cId="3129167601" sldId="326"/>
            <ac:spMk id="30" creationId="{82F312D2-AE6E-739B-CD42-07B97773455B}"/>
          </ac:spMkLst>
        </pc:spChg>
        <pc:spChg chg="mod">
          <ac:chgData name="Enzo ROUGERON" userId="10a8eada-6015-405f-ae95-de6e1856516e" providerId="ADAL" clId="{8BCFC897-7F87-5CEF-8027-F8C7E7D3027B}" dt="2025-09-09T09:41:30.934" v="27" actId="14100"/>
          <ac:spMkLst>
            <pc:docMk/>
            <pc:sldMk cId="3129167601" sldId="326"/>
            <ac:spMk id="31" creationId="{DCFDE5C1-7E06-C2C3-B89C-DE626D88DB94}"/>
          </ac:spMkLst>
        </pc:spChg>
        <pc:grpChg chg="mod">
          <ac:chgData name="Enzo ROUGERON" userId="10a8eada-6015-405f-ae95-de6e1856516e" providerId="ADAL" clId="{8BCFC897-7F87-5CEF-8027-F8C7E7D3027B}" dt="2025-09-09T09:41:30.934" v="27" actId="14100"/>
          <ac:grpSpMkLst>
            <pc:docMk/>
            <pc:sldMk cId="3129167601" sldId="326"/>
            <ac:grpSpMk id="20" creationId="{58BA4943-3923-F656-87F8-3308A12665D1}"/>
          </ac:grpSpMkLst>
        </pc:grpChg>
        <pc:grpChg chg="mod">
          <ac:chgData name="Enzo ROUGERON" userId="10a8eada-6015-405f-ae95-de6e1856516e" providerId="ADAL" clId="{8BCFC897-7F87-5CEF-8027-F8C7E7D3027B}" dt="2025-09-09T09:41:30.934" v="27" actId="14100"/>
          <ac:grpSpMkLst>
            <pc:docMk/>
            <pc:sldMk cId="3129167601" sldId="326"/>
            <ac:grpSpMk id="29" creationId="{EBFE1715-93AA-8A15-35EE-EE35DF2DD98A}"/>
          </ac:grpSpMkLst>
        </pc:grpChg>
        <pc:picChg chg="mod">
          <ac:chgData name="Enzo ROUGERON" userId="10a8eada-6015-405f-ae95-de6e1856516e" providerId="ADAL" clId="{8BCFC897-7F87-5CEF-8027-F8C7E7D3027B}" dt="2025-09-09T09:41:25.133" v="26" actId="1076"/>
          <ac:picMkLst>
            <pc:docMk/>
            <pc:sldMk cId="3129167601" sldId="326"/>
            <ac:picMk id="2050" creationId="{60D741FB-6FAF-1BE4-6B62-CFF8F10F0A0E}"/>
          </ac:picMkLst>
        </pc:picChg>
      </pc:sldChg>
      <pc:sldChg chg="modSp mod">
        <pc:chgData name="Enzo ROUGERON" userId="10a8eada-6015-405f-ae95-de6e1856516e" providerId="ADAL" clId="{8BCFC897-7F87-5CEF-8027-F8C7E7D3027B}" dt="2025-09-09T11:29:50.115" v="185" actId="20577"/>
        <pc:sldMkLst>
          <pc:docMk/>
          <pc:sldMk cId="909344856" sldId="337"/>
        </pc:sldMkLst>
        <pc:spChg chg="mod">
          <ac:chgData name="Enzo ROUGERON" userId="10a8eada-6015-405f-ae95-de6e1856516e" providerId="ADAL" clId="{8BCFC897-7F87-5CEF-8027-F8C7E7D3027B}" dt="2025-09-09T11:29:50.115" v="185" actId="20577"/>
          <ac:spMkLst>
            <pc:docMk/>
            <pc:sldMk cId="909344856" sldId="337"/>
            <ac:spMk id="4" creationId="{41F3549E-BA69-2640-2146-D08D9DF0F60A}"/>
          </ac:spMkLst>
        </pc:spChg>
      </pc:sldChg>
    </pc:docChg>
  </pc:docChgLst>
  <pc:docChgLst>
    <pc:chgData name="Martin MASSON" userId="d7bd1668-f507-4c6e-821b-7e6a2d82d296" providerId="ADAL" clId="{64764E49-45B8-5BD4-A580-281F05A5BE40}"/>
    <pc:docChg chg="undo custSel addSld delSld modSld sldOrd modSection">
      <pc:chgData name="Martin MASSON" userId="d7bd1668-f507-4c6e-821b-7e6a2d82d296" providerId="ADAL" clId="{64764E49-45B8-5BD4-A580-281F05A5BE40}" dt="2025-09-09T11:16:08.492" v="1940" actId="20577"/>
      <pc:docMkLst>
        <pc:docMk/>
      </pc:docMkLst>
      <pc:sldChg chg="addSp delSp modSp mod delAnim modAnim">
        <pc:chgData name="Martin MASSON" userId="d7bd1668-f507-4c6e-821b-7e6a2d82d296" providerId="ADAL" clId="{64764E49-45B8-5BD4-A580-281F05A5BE40}" dt="2025-09-09T09:13:01.952" v="1071" actId="478"/>
        <pc:sldMkLst>
          <pc:docMk/>
          <pc:sldMk cId="4164000257" sldId="317"/>
        </pc:sldMkLst>
        <pc:graphicFrameChg chg="add del mod modGraphic">
          <ac:chgData name="Martin MASSON" userId="d7bd1668-f507-4c6e-821b-7e6a2d82d296" providerId="ADAL" clId="{64764E49-45B8-5BD4-A580-281F05A5BE40}" dt="2025-09-09T09:13:01.952" v="1071" actId="478"/>
          <ac:graphicFrameMkLst>
            <pc:docMk/>
            <pc:sldMk cId="4164000257" sldId="317"/>
            <ac:graphicFrameMk id="6" creationId="{62139562-641C-3838-5D73-314659E85EFB}"/>
          </ac:graphicFrameMkLst>
        </pc:graphicFrameChg>
      </pc:sldChg>
      <pc:sldChg chg="addSp modSp mod">
        <pc:chgData name="Martin MASSON" userId="d7bd1668-f507-4c6e-821b-7e6a2d82d296" providerId="ADAL" clId="{64764E49-45B8-5BD4-A580-281F05A5BE40}" dt="2025-09-09T09:37:10.201" v="1240" actId="1076"/>
        <pc:sldMkLst>
          <pc:docMk/>
          <pc:sldMk cId="1873258384" sldId="320"/>
        </pc:sldMkLst>
        <pc:spChg chg="add mod">
          <ac:chgData name="Martin MASSON" userId="d7bd1668-f507-4c6e-821b-7e6a2d82d296" providerId="ADAL" clId="{64764E49-45B8-5BD4-A580-281F05A5BE40}" dt="2025-09-09T09:33:16.400" v="1158" actId="1076"/>
          <ac:spMkLst>
            <pc:docMk/>
            <pc:sldMk cId="1873258384" sldId="320"/>
            <ac:spMk id="7" creationId="{725D8458-728A-1AFC-5DFA-B98436039AA9}"/>
          </ac:spMkLst>
        </pc:spChg>
        <pc:spChg chg="mod">
          <ac:chgData name="Martin MASSON" userId="d7bd1668-f507-4c6e-821b-7e6a2d82d296" providerId="ADAL" clId="{64764E49-45B8-5BD4-A580-281F05A5BE40}" dt="2025-09-09T09:33:34.742" v="1159" actId="1076"/>
          <ac:spMkLst>
            <pc:docMk/>
            <pc:sldMk cId="1873258384" sldId="320"/>
            <ac:spMk id="10" creationId="{8279C2D0-0FE1-3F47-30EE-0A9EB771E921}"/>
          </ac:spMkLst>
        </pc:spChg>
        <pc:spChg chg="mod">
          <ac:chgData name="Martin MASSON" userId="d7bd1668-f507-4c6e-821b-7e6a2d82d296" providerId="ADAL" clId="{64764E49-45B8-5BD4-A580-281F05A5BE40}" dt="2025-09-09T09:36:09.110" v="1234" actId="1076"/>
          <ac:spMkLst>
            <pc:docMk/>
            <pc:sldMk cId="1873258384" sldId="320"/>
            <ac:spMk id="11" creationId="{9FBE6B76-23C7-D55A-8E96-6F8C1988C2B1}"/>
          </ac:spMkLst>
        </pc:spChg>
        <pc:spChg chg="add mod">
          <ac:chgData name="Martin MASSON" userId="d7bd1668-f507-4c6e-821b-7e6a2d82d296" providerId="ADAL" clId="{64764E49-45B8-5BD4-A580-281F05A5BE40}" dt="2025-09-09T09:36:02.037" v="1233" actId="1076"/>
          <ac:spMkLst>
            <pc:docMk/>
            <pc:sldMk cId="1873258384" sldId="320"/>
            <ac:spMk id="12" creationId="{80BA7E45-7EF1-75F3-6683-2A77411E3C91}"/>
          </ac:spMkLst>
        </pc:spChg>
        <pc:grpChg chg="mod">
          <ac:chgData name="Martin MASSON" userId="d7bd1668-f507-4c6e-821b-7e6a2d82d296" providerId="ADAL" clId="{64764E49-45B8-5BD4-A580-281F05A5BE40}" dt="2025-09-09T09:33:05.030" v="1154" actId="1076"/>
          <ac:grpSpMkLst>
            <pc:docMk/>
            <pc:sldMk cId="1873258384" sldId="320"/>
            <ac:grpSpMk id="13" creationId="{78348C28-4F8E-B4AA-7DBE-1EB900DD1796}"/>
          </ac:grpSpMkLst>
        </pc:grpChg>
        <pc:cxnChg chg="mod">
          <ac:chgData name="Martin MASSON" userId="d7bd1668-f507-4c6e-821b-7e6a2d82d296" providerId="ADAL" clId="{64764E49-45B8-5BD4-A580-281F05A5BE40}" dt="2025-09-09T09:33:34.742" v="1159" actId="1076"/>
          <ac:cxnSpMkLst>
            <pc:docMk/>
            <pc:sldMk cId="1873258384" sldId="320"/>
            <ac:cxnSpMk id="8" creationId="{A1747F32-6FA7-1139-D785-94A2080DA498}"/>
          </ac:cxnSpMkLst>
        </pc:cxnChg>
        <pc:cxnChg chg="mod">
          <ac:chgData name="Martin MASSON" userId="d7bd1668-f507-4c6e-821b-7e6a2d82d296" providerId="ADAL" clId="{64764E49-45B8-5BD4-A580-281F05A5BE40}" dt="2025-09-09T09:33:34.742" v="1159" actId="1076"/>
          <ac:cxnSpMkLst>
            <pc:docMk/>
            <pc:sldMk cId="1873258384" sldId="320"/>
            <ac:cxnSpMk id="9" creationId="{865F4690-83A9-4EF7-3D7A-10C226D8AC1C}"/>
          </ac:cxnSpMkLst>
        </pc:cxnChg>
        <pc:cxnChg chg="add mod">
          <ac:chgData name="Martin MASSON" userId="d7bd1668-f507-4c6e-821b-7e6a2d82d296" providerId="ADAL" clId="{64764E49-45B8-5BD4-A580-281F05A5BE40}" dt="2025-09-09T09:35:56.852" v="1232" actId="1076"/>
          <ac:cxnSpMkLst>
            <pc:docMk/>
            <pc:sldMk cId="1873258384" sldId="320"/>
            <ac:cxnSpMk id="20" creationId="{A5780428-4536-2330-1471-FEA6C3789721}"/>
          </ac:cxnSpMkLst>
        </pc:cxnChg>
        <pc:cxnChg chg="mod">
          <ac:chgData name="Martin MASSON" userId="d7bd1668-f507-4c6e-821b-7e6a2d82d296" providerId="ADAL" clId="{64764E49-45B8-5BD4-A580-281F05A5BE40}" dt="2025-09-09T09:37:10.201" v="1240" actId="1076"/>
          <ac:cxnSpMkLst>
            <pc:docMk/>
            <pc:sldMk cId="1873258384" sldId="320"/>
            <ac:cxnSpMk id="21" creationId="{21AAD227-1455-2C5D-363F-E152CDF8260B}"/>
          </ac:cxnSpMkLst>
        </pc:cxnChg>
      </pc:sldChg>
      <pc:sldChg chg="addSp delSp modSp mod">
        <pc:chgData name="Martin MASSON" userId="d7bd1668-f507-4c6e-821b-7e6a2d82d296" providerId="ADAL" clId="{64764E49-45B8-5BD4-A580-281F05A5BE40}" dt="2025-09-09T08:39:28.899" v="136" actId="1076"/>
        <pc:sldMkLst>
          <pc:docMk/>
          <pc:sldMk cId="1641418422" sldId="325"/>
        </pc:sldMkLst>
        <pc:spChg chg="add mod">
          <ac:chgData name="Martin MASSON" userId="d7bd1668-f507-4c6e-821b-7e6a2d82d296" providerId="ADAL" clId="{64764E49-45B8-5BD4-A580-281F05A5BE40}" dt="2025-09-09T08:39:28.899" v="136" actId="1076"/>
          <ac:spMkLst>
            <pc:docMk/>
            <pc:sldMk cId="1641418422" sldId="325"/>
            <ac:spMk id="4" creationId="{9027755F-DEBF-BBD9-FEF2-E66AB9760AB9}"/>
          </ac:spMkLst>
        </pc:spChg>
        <pc:spChg chg="add del mod">
          <ac:chgData name="Martin MASSON" userId="d7bd1668-f507-4c6e-821b-7e6a2d82d296" providerId="ADAL" clId="{64764E49-45B8-5BD4-A580-281F05A5BE40}" dt="2025-09-09T08:39:17.795" v="129" actId="767"/>
          <ac:spMkLst>
            <pc:docMk/>
            <pc:sldMk cId="1641418422" sldId="325"/>
            <ac:spMk id="7" creationId="{42C33E8E-F8A1-E955-A7B9-372DF6AA02A6}"/>
          </ac:spMkLst>
        </pc:spChg>
        <pc:spChg chg="mod">
          <ac:chgData name="Martin MASSON" userId="d7bd1668-f507-4c6e-821b-7e6a2d82d296" providerId="ADAL" clId="{64764E49-45B8-5BD4-A580-281F05A5BE40}" dt="2025-09-09T08:39:25.917" v="134" actId="1076"/>
          <ac:spMkLst>
            <pc:docMk/>
            <pc:sldMk cId="1641418422" sldId="325"/>
            <ac:spMk id="19" creationId="{A4505663-B424-EE45-014D-DD8C9ECAD73E}"/>
          </ac:spMkLst>
        </pc:spChg>
        <pc:spChg chg="mod">
          <ac:chgData name="Martin MASSON" userId="d7bd1668-f507-4c6e-821b-7e6a2d82d296" providerId="ADAL" clId="{64764E49-45B8-5BD4-A580-281F05A5BE40}" dt="2025-09-09T08:38:01.313" v="107" actId="1076"/>
          <ac:spMkLst>
            <pc:docMk/>
            <pc:sldMk cId="1641418422" sldId="325"/>
            <ac:spMk id="21" creationId="{5E179BF4-F712-5164-3CA7-89F652E399C0}"/>
          </ac:spMkLst>
        </pc:spChg>
        <pc:spChg chg="mod">
          <ac:chgData name="Martin MASSON" userId="d7bd1668-f507-4c6e-821b-7e6a2d82d296" providerId="ADAL" clId="{64764E49-45B8-5BD4-A580-281F05A5BE40}" dt="2025-09-09T08:38:01.313" v="107" actId="1076"/>
          <ac:spMkLst>
            <pc:docMk/>
            <pc:sldMk cId="1641418422" sldId="325"/>
            <ac:spMk id="23" creationId="{2051FAA4-CE53-D883-FE97-9EF305A1DB34}"/>
          </ac:spMkLst>
        </pc:spChg>
        <pc:spChg chg="mod">
          <ac:chgData name="Martin MASSON" userId="d7bd1668-f507-4c6e-821b-7e6a2d82d296" providerId="ADAL" clId="{64764E49-45B8-5BD4-A580-281F05A5BE40}" dt="2025-09-09T08:38:01.313" v="107" actId="1076"/>
          <ac:spMkLst>
            <pc:docMk/>
            <pc:sldMk cId="1641418422" sldId="325"/>
            <ac:spMk id="24" creationId="{1182ED46-2049-40D2-05D6-FBA6B083EC64}"/>
          </ac:spMkLst>
        </pc:spChg>
        <pc:spChg chg="del mod">
          <ac:chgData name="Martin MASSON" userId="d7bd1668-f507-4c6e-821b-7e6a2d82d296" providerId="ADAL" clId="{64764E49-45B8-5BD4-A580-281F05A5BE40}" dt="2025-09-09T08:37:35.463" v="99" actId="478"/>
          <ac:spMkLst>
            <pc:docMk/>
            <pc:sldMk cId="1641418422" sldId="325"/>
            <ac:spMk id="25" creationId="{F5E7011F-3D0B-FD1C-7CC6-50F8D74295C0}"/>
          </ac:spMkLst>
        </pc:spChg>
        <pc:spChg chg="mod">
          <ac:chgData name="Martin MASSON" userId="d7bd1668-f507-4c6e-821b-7e6a2d82d296" providerId="ADAL" clId="{64764E49-45B8-5BD4-A580-281F05A5BE40}" dt="2025-09-09T08:38:01.313" v="107" actId="1076"/>
          <ac:spMkLst>
            <pc:docMk/>
            <pc:sldMk cId="1641418422" sldId="325"/>
            <ac:spMk id="27" creationId="{12AC667C-B5AB-316B-034F-DC58721DFDFE}"/>
          </ac:spMkLst>
        </pc:spChg>
        <pc:spChg chg="mod">
          <ac:chgData name="Martin MASSON" userId="d7bd1668-f507-4c6e-821b-7e6a2d82d296" providerId="ADAL" clId="{64764E49-45B8-5BD4-A580-281F05A5BE40}" dt="2025-09-09T08:38:01.313" v="107" actId="1076"/>
          <ac:spMkLst>
            <pc:docMk/>
            <pc:sldMk cId="1641418422" sldId="325"/>
            <ac:spMk id="29" creationId="{4ECA0F47-8397-32E0-4ACA-ECF61F0C34C3}"/>
          </ac:spMkLst>
        </pc:spChg>
        <pc:spChg chg="mod">
          <ac:chgData name="Martin MASSON" userId="d7bd1668-f507-4c6e-821b-7e6a2d82d296" providerId="ADAL" clId="{64764E49-45B8-5BD4-A580-281F05A5BE40}" dt="2025-09-09T08:38:01.313" v="107" actId="1076"/>
          <ac:spMkLst>
            <pc:docMk/>
            <pc:sldMk cId="1641418422" sldId="325"/>
            <ac:spMk id="30" creationId="{F5A23C85-18DC-559C-1CCF-9A63E2E31DD3}"/>
          </ac:spMkLst>
        </pc:spChg>
        <pc:spChg chg="del">
          <ac:chgData name="Martin MASSON" userId="d7bd1668-f507-4c6e-821b-7e6a2d82d296" providerId="ADAL" clId="{64764E49-45B8-5BD4-A580-281F05A5BE40}" dt="2025-09-09T08:37:43.358" v="104" actId="478"/>
          <ac:spMkLst>
            <pc:docMk/>
            <pc:sldMk cId="1641418422" sldId="325"/>
            <ac:spMk id="31" creationId="{8267F183-CC7D-49BE-3B3A-E6C3A3A660BE}"/>
          </ac:spMkLst>
        </pc:spChg>
        <pc:spChg chg="mod">
          <ac:chgData name="Martin MASSON" userId="d7bd1668-f507-4c6e-821b-7e6a2d82d296" providerId="ADAL" clId="{64764E49-45B8-5BD4-A580-281F05A5BE40}" dt="2025-09-09T08:37:28.556" v="97" actId="1076"/>
          <ac:spMkLst>
            <pc:docMk/>
            <pc:sldMk cId="1641418422" sldId="325"/>
            <ac:spMk id="32" creationId="{8974E8E1-5E27-1968-5ABA-F0064AB3966D}"/>
          </ac:spMkLst>
        </pc:spChg>
        <pc:spChg chg="mod">
          <ac:chgData name="Martin MASSON" userId="d7bd1668-f507-4c6e-821b-7e6a2d82d296" providerId="ADAL" clId="{64764E49-45B8-5BD4-A580-281F05A5BE40}" dt="2025-09-09T08:38:01.313" v="107" actId="1076"/>
          <ac:spMkLst>
            <pc:docMk/>
            <pc:sldMk cId="1641418422" sldId="325"/>
            <ac:spMk id="34" creationId="{3D08D8AD-00F0-F2FB-5EA0-C9CDB62B1B8D}"/>
          </ac:spMkLst>
        </pc:spChg>
        <pc:spChg chg="mod">
          <ac:chgData name="Martin MASSON" userId="d7bd1668-f507-4c6e-821b-7e6a2d82d296" providerId="ADAL" clId="{64764E49-45B8-5BD4-A580-281F05A5BE40}" dt="2025-09-09T08:38:01.313" v="107" actId="1076"/>
          <ac:spMkLst>
            <pc:docMk/>
            <pc:sldMk cId="1641418422" sldId="325"/>
            <ac:spMk id="36" creationId="{E1BD4FBF-F863-0D8B-AD0F-6724E6D7B525}"/>
          </ac:spMkLst>
        </pc:spChg>
        <pc:spChg chg="del">
          <ac:chgData name="Martin MASSON" userId="d7bd1668-f507-4c6e-821b-7e6a2d82d296" providerId="ADAL" clId="{64764E49-45B8-5BD4-A580-281F05A5BE40}" dt="2025-09-09T08:37:37.039" v="100" actId="478"/>
          <ac:spMkLst>
            <pc:docMk/>
            <pc:sldMk cId="1641418422" sldId="325"/>
            <ac:spMk id="37" creationId="{47E3C024-3312-F8CA-C2F4-F06C571D7A9E}"/>
          </ac:spMkLst>
        </pc:spChg>
        <pc:spChg chg="del mod">
          <ac:chgData name="Martin MASSON" userId="d7bd1668-f507-4c6e-821b-7e6a2d82d296" providerId="ADAL" clId="{64764E49-45B8-5BD4-A580-281F05A5BE40}" dt="2025-09-09T08:37:47.070" v="106" actId="478"/>
          <ac:spMkLst>
            <pc:docMk/>
            <pc:sldMk cId="1641418422" sldId="325"/>
            <ac:spMk id="38" creationId="{B17BBC16-2CC3-711E-86BD-51A0BCDF3140}"/>
          </ac:spMkLst>
        </pc:spChg>
        <pc:spChg chg="del">
          <ac:chgData name="Martin MASSON" userId="d7bd1668-f507-4c6e-821b-7e6a2d82d296" providerId="ADAL" clId="{64764E49-45B8-5BD4-A580-281F05A5BE40}" dt="2025-09-09T08:37:38.503" v="101" actId="478"/>
          <ac:spMkLst>
            <pc:docMk/>
            <pc:sldMk cId="1641418422" sldId="325"/>
            <ac:spMk id="40" creationId="{AEA362DC-B1E9-68A9-338C-2E4B8854FBF9}"/>
          </ac:spMkLst>
        </pc:spChg>
        <pc:spChg chg="del mod">
          <ac:chgData name="Martin MASSON" userId="d7bd1668-f507-4c6e-821b-7e6a2d82d296" providerId="ADAL" clId="{64764E49-45B8-5BD4-A580-281F05A5BE40}" dt="2025-09-09T08:37:41.632" v="103" actId="478"/>
          <ac:spMkLst>
            <pc:docMk/>
            <pc:sldMk cId="1641418422" sldId="325"/>
            <ac:spMk id="41" creationId="{CBC6EF62-3362-F70C-F4AE-6D20A265E5B9}"/>
          </ac:spMkLst>
        </pc:spChg>
      </pc:sldChg>
      <pc:sldChg chg="addSp delSp modSp mod">
        <pc:chgData name="Martin MASSON" userId="d7bd1668-f507-4c6e-821b-7e6a2d82d296" providerId="ADAL" clId="{64764E49-45B8-5BD4-A580-281F05A5BE40}" dt="2025-09-09T10:52:17.973" v="1758" actId="478"/>
        <pc:sldMkLst>
          <pc:docMk/>
          <pc:sldMk cId="1881106503" sldId="327"/>
        </pc:sldMkLst>
        <pc:spChg chg="mod">
          <ac:chgData name="Martin MASSON" userId="d7bd1668-f507-4c6e-821b-7e6a2d82d296" providerId="ADAL" clId="{64764E49-45B8-5BD4-A580-281F05A5BE40}" dt="2025-09-09T08:55:53.272" v="783" actId="20577"/>
          <ac:spMkLst>
            <pc:docMk/>
            <pc:sldMk cId="1881106503" sldId="327"/>
            <ac:spMk id="2" creationId="{CE71F87C-CDDC-F3E5-5D2F-AC8B26243986}"/>
          </ac:spMkLst>
        </pc:spChg>
        <pc:spChg chg="add mod">
          <ac:chgData name="Martin MASSON" userId="d7bd1668-f507-4c6e-821b-7e6a2d82d296" providerId="ADAL" clId="{64764E49-45B8-5BD4-A580-281F05A5BE40}" dt="2025-09-09T09:40:43.592" v="1362" actId="20577"/>
          <ac:spMkLst>
            <pc:docMk/>
            <pc:sldMk cId="1881106503" sldId="327"/>
            <ac:spMk id="4" creationId="{FAD0E308-BD90-DE87-B479-88DC94CDD5A2}"/>
          </ac:spMkLst>
        </pc:spChg>
        <pc:spChg chg="add del">
          <ac:chgData name="Martin MASSON" userId="d7bd1668-f507-4c6e-821b-7e6a2d82d296" providerId="ADAL" clId="{64764E49-45B8-5BD4-A580-281F05A5BE40}" dt="2025-09-09T09:41:09.159" v="1365" actId="478"/>
          <ac:spMkLst>
            <pc:docMk/>
            <pc:sldMk cId="1881106503" sldId="327"/>
            <ac:spMk id="7" creationId="{9034B57D-C579-59D7-B609-6F7372FF794E}"/>
          </ac:spMkLst>
        </pc:spChg>
        <pc:spChg chg="mod">
          <ac:chgData name="Martin MASSON" userId="d7bd1668-f507-4c6e-821b-7e6a2d82d296" providerId="ADAL" clId="{64764E49-45B8-5BD4-A580-281F05A5BE40}" dt="2025-09-09T09:43:13.308" v="1378" actId="1076"/>
          <ac:spMkLst>
            <pc:docMk/>
            <pc:sldMk cId="1881106503" sldId="327"/>
            <ac:spMk id="12" creationId="{C4A7D74A-968E-621A-4BDA-EED742A35BF0}"/>
          </ac:spMkLst>
        </pc:spChg>
        <pc:picChg chg="del">
          <ac:chgData name="Martin MASSON" userId="d7bd1668-f507-4c6e-821b-7e6a2d82d296" providerId="ADAL" clId="{64764E49-45B8-5BD4-A580-281F05A5BE40}" dt="2025-09-09T08:40:43.420" v="144" actId="478"/>
          <ac:picMkLst>
            <pc:docMk/>
            <pc:sldMk cId="1881106503" sldId="327"/>
            <ac:picMk id="10" creationId="{C24E7F4C-D122-BFA7-7B77-EF1563C9D8C6}"/>
          </ac:picMkLst>
        </pc:picChg>
        <pc:cxnChg chg="add mod">
          <ac:chgData name="Martin MASSON" userId="d7bd1668-f507-4c6e-821b-7e6a2d82d296" providerId="ADAL" clId="{64764E49-45B8-5BD4-A580-281F05A5BE40}" dt="2025-09-09T09:43:21.550" v="1380" actId="14100"/>
          <ac:cxnSpMkLst>
            <pc:docMk/>
            <pc:sldMk cId="1881106503" sldId="327"/>
            <ac:cxnSpMk id="9" creationId="{E70D598A-4F31-B465-389A-030E5B990E02}"/>
          </ac:cxnSpMkLst>
        </pc:cxnChg>
        <pc:cxnChg chg="add del mod">
          <ac:chgData name="Martin MASSON" userId="d7bd1668-f507-4c6e-821b-7e6a2d82d296" providerId="ADAL" clId="{64764E49-45B8-5BD4-A580-281F05A5BE40}" dt="2025-09-09T10:45:19.618" v="1495" actId="478"/>
          <ac:cxnSpMkLst>
            <pc:docMk/>
            <pc:sldMk cId="1881106503" sldId="327"/>
            <ac:cxnSpMk id="19" creationId="{2F378BB9-ABCF-B204-D0D5-F2AE715F1025}"/>
          </ac:cxnSpMkLst>
        </pc:cxnChg>
        <pc:cxnChg chg="add del mod">
          <ac:chgData name="Martin MASSON" userId="d7bd1668-f507-4c6e-821b-7e6a2d82d296" providerId="ADAL" clId="{64764E49-45B8-5BD4-A580-281F05A5BE40}" dt="2025-09-09T10:52:17.973" v="1758" actId="478"/>
          <ac:cxnSpMkLst>
            <pc:docMk/>
            <pc:sldMk cId="1881106503" sldId="327"/>
            <ac:cxnSpMk id="21" creationId="{5E64F716-837A-AC56-A31C-01708F31A067}"/>
          </ac:cxnSpMkLst>
        </pc:cxnChg>
      </pc:sldChg>
      <pc:sldChg chg="del">
        <pc:chgData name="Martin MASSON" userId="d7bd1668-f507-4c6e-821b-7e6a2d82d296" providerId="ADAL" clId="{64764E49-45B8-5BD4-A580-281F05A5BE40}" dt="2025-09-09T09:02:09.524" v="1047" actId="2696"/>
        <pc:sldMkLst>
          <pc:docMk/>
          <pc:sldMk cId="4293702365" sldId="328"/>
        </pc:sldMkLst>
      </pc:sldChg>
      <pc:sldChg chg="modSp add del mod ord">
        <pc:chgData name="Martin MASSON" userId="d7bd1668-f507-4c6e-821b-7e6a2d82d296" providerId="ADAL" clId="{64764E49-45B8-5BD4-A580-281F05A5BE40}" dt="2025-09-09T09:01:38.518" v="1043" actId="2696"/>
        <pc:sldMkLst>
          <pc:docMk/>
          <pc:sldMk cId="2090876187" sldId="331"/>
        </pc:sldMkLst>
        <pc:spChg chg="mod">
          <ac:chgData name="Martin MASSON" userId="d7bd1668-f507-4c6e-821b-7e6a2d82d296" providerId="ADAL" clId="{64764E49-45B8-5BD4-A580-281F05A5BE40}" dt="2025-09-09T08:39:58.600" v="138" actId="1076"/>
          <ac:spMkLst>
            <pc:docMk/>
            <pc:sldMk cId="2090876187" sldId="331"/>
            <ac:spMk id="4" creationId="{7D78B963-C3D3-1E43-761F-55486A10E03F}"/>
          </ac:spMkLst>
        </pc:spChg>
      </pc:sldChg>
      <pc:sldChg chg="addSp delSp modSp add mod">
        <pc:chgData name="Martin MASSON" userId="d7bd1668-f507-4c6e-821b-7e6a2d82d296" providerId="ADAL" clId="{64764E49-45B8-5BD4-A580-281F05A5BE40}" dt="2025-09-09T09:44:08.556" v="1382"/>
        <pc:sldMkLst>
          <pc:docMk/>
          <pc:sldMk cId="3783891226" sldId="333"/>
        </pc:sldMkLst>
        <pc:spChg chg="mod">
          <ac:chgData name="Martin MASSON" userId="d7bd1668-f507-4c6e-821b-7e6a2d82d296" providerId="ADAL" clId="{64764E49-45B8-5BD4-A580-281F05A5BE40}" dt="2025-09-09T09:01:52.275" v="1045" actId="20577"/>
          <ac:spMkLst>
            <pc:docMk/>
            <pc:sldMk cId="3783891226" sldId="333"/>
            <ac:spMk id="2" creationId="{3E01E4C3-E080-040B-5235-6A01B0FFD543}"/>
          </ac:spMkLst>
        </pc:spChg>
        <pc:spChg chg="add mod">
          <ac:chgData name="Martin MASSON" userId="d7bd1668-f507-4c6e-821b-7e6a2d82d296" providerId="ADAL" clId="{64764E49-45B8-5BD4-A580-281F05A5BE40}" dt="2025-09-09T09:44:02.029" v="1381"/>
          <ac:spMkLst>
            <pc:docMk/>
            <pc:sldMk cId="3783891226" sldId="333"/>
            <ac:spMk id="4" creationId="{2713B1B7-0575-2DA8-275F-42B3AFE9ECCF}"/>
          </ac:spMkLst>
        </pc:spChg>
        <pc:spChg chg="add mod">
          <ac:chgData name="Martin MASSON" userId="d7bd1668-f507-4c6e-821b-7e6a2d82d296" providerId="ADAL" clId="{64764E49-45B8-5BD4-A580-281F05A5BE40}" dt="2025-09-09T08:40:24.327" v="141"/>
          <ac:spMkLst>
            <pc:docMk/>
            <pc:sldMk cId="3783891226" sldId="333"/>
            <ac:spMk id="4" creationId="{948FFE67-970F-57FE-46EA-31F5338B8F07}"/>
          </ac:spMkLst>
        </pc:spChg>
        <pc:spChg chg="add mod">
          <ac:chgData name="Martin MASSON" userId="d7bd1668-f507-4c6e-821b-7e6a2d82d296" providerId="ADAL" clId="{64764E49-45B8-5BD4-A580-281F05A5BE40}" dt="2025-09-09T08:40:24.327" v="141"/>
          <ac:spMkLst>
            <pc:docMk/>
            <pc:sldMk cId="3783891226" sldId="333"/>
            <ac:spMk id="7" creationId="{75467635-94EE-980B-8915-996FE0337A11}"/>
          </ac:spMkLst>
        </pc:spChg>
        <pc:spChg chg="mod">
          <ac:chgData name="Martin MASSON" userId="d7bd1668-f507-4c6e-821b-7e6a2d82d296" providerId="ADAL" clId="{64764E49-45B8-5BD4-A580-281F05A5BE40}" dt="2025-09-09T09:44:08.556" v="1382"/>
          <ac:spMkLst>
            <pc:docMk/>
            <pc:sldMk cId="3783891226" sldId="333"/>
            <ac:spMk id="8" creationId="{9E90869D-6850-7BE0-8688-630DCE75A7D5}"/>
          </ac:spMkLst>
        </pc:spChg>
        <pc:spChg chg="add mod">
          <ac:chgData name="Martin MASSON" userId="d7bd1668-f507-4c6e-821b-7e6a2d82d296" providerId="ADAL" clId="{64764E49-45B8-5BD4-A580-281F05A5BE40}" dt="2025-09-09T08:40:24.327" v="141"/>
          <ac:spMkLst>
            <pc:docMk/>
            <pc:sldMk cId="3783891226" sldId="333"/>
            <ac:spMk id="8" creationId="{FD8AB160-C1C7-1D7B-879E-DF27F14EF2F6}"/>
          </ac:spMkLst>
        </pc:spChg>
        <pc:spChg chg="add mod">
          <ac:chgData name="Martin MASSON" userId="d7bd1668-f507-4c6e-821b-7e6a2d82d296" providerId="ADAL" clId="{64764E49-45B8-5BD4-A580-281F05A5BE40}" dt="2025-09-09T08:40:24.327" v="141"/>
          <ac:spMkLst>
            <pc:docMk/>
            <pc:sldMk cId="3783891226" sldId="333"/>
            <ac:spMk id="9" creationId="{C81AA3D5-7BF8-4FEF-4EED-70110DA9B01E}"/>
          </ac:spMkLst>
        </pc:spChg>
        <pc:spChg chg="add mod">
          <ac:chgData name="Martin MASSON" userId="d7bd1668-f507-4c6e-821b-7e6a2d82d296" providerId="ADAL" clId="{64764E49-45B8-5BD4-A580-281F05A5BE40}" dt="2025-09-09T08:40:24.327" v="141"/>
          <ac:spMkLst>
            <pc:docMk/>
            <pc:sldMk cId="3783891226" sldId="333"/>
            <ac:spMk id="11" creationId="{D3035D46-C8B9-F086-3944-90B404047C37}"/>
          </ac:spMkLst>
        </pc:spChg>
        <pc:spChg chg="del">
          <ac:chgData name="Martin MASSON" userId="d7bd1668-f507-4c6e-821b-7e6a2d82d296" providerId="ADAL" clId="{64764E49-45B8-5BD4-A580-281F05A5BE40}" dt="2025-09-09T08:40:28.469" v="142" actId="478"/>
          <ac:spMkLst>
            <pc:docMk/>
            <pc:sldMk cId="3783891226" sldId="333"/>
            <ac:spMk id="12" creationId="{D3569B6C-669E-FD3D-E0AA-6A800C49C1ED}"/>
          </ac:spMkLst>
        </pc:spChg>
        <pc:spChg chg="add mod">
          <ac:chgData name="Martin MASSON" userId="d7bd1668-f507-4c6e-821b-7e6a2d82d296" providerId="ADAL" clId="{64764E49-45B8-5BD4-A580-281F05A5BE40}" dt="2025-09-09T08:40:24.327" v="141"/>
          <ac:spMkLst>
            <pc:docMk/>
            <pc:sldMk cId="3783891226" sldId="333"/>
            <ac:spMk id="13" creationId="{04E49715-5868-CAEB-D7A8-169FFA0F8B5E}"/>
          </ac:spMkLst>
        </pc:spChg>
        <pc:spChg chg="add mod">
          <ac:chgData name="Martin MASSON" userId="d7bd1668-f507-4c6e-821b-7e6a2d82d296" providerId="ADAL" clId="{64764E49-45B8-5BD4-A580-281F05A5BE40}" dt="2025-09-09T08:40:24.327" v="141"/>
          <ac:spMkLst>
            <pc:docMk/>
            <pc:sldMk cId="3783891226" sldId="333"/>
            <ac:spMk id="14" creationId="{644566B9-B449-BB82-930F-96E3F60907A4}"/>
          </ac:spMkLst>
        </pc:spChg>
        <pc:spChg chg="add mod">
          <ac:chgData name="Martin MASSON" userId="d7bd1668-f507-4c6e-821b-7e6a2d82d296" providerId="ADAL" clId="{64764E49-45B8-5BD4-A580-281F05A5BE40}" dt="2025-09-09T08:40:24.327" v="141"/>
          <ac:spMkLst>
            <pc:docMk/>
            <pc:sldMk cId="3783891226" sldId="333"/>
            <ac:spMk id="15" creationId="{16085195-5397-54DA-04D1-523B6C08CB7E}"/>
          </ac:spMkLst>
        </pc:spChg>
        <pc:spChg chg="add mod">
          <ac:chgData name="Martin MASSON" userId="d7bd1668-f507-4c6e-821b-7e6a2d82d296" providerId="ADAL" clId="{64764E49-45B8-5BD4-A580-281F05A5BE40}" dt="2025-09-09T08:40:24.327" v="141"/>
          <ac:spMkLst>
            <pc:docMk/>
            <pc:sldMk cId="3783891226" sldId="333"/>
            <ac:spMk id="16" creationId="{B1CA1331-1C04-C8CF-3734-2B8A02D174FD}"/>
          </ac:spMkLst>
        </pc:spChg>
        <pc:spChg chg="add mod">
          <ac:chgData name="Martin MASSON" userId="d7bd1668-f507-4c6e-821b-7e6a2d82d296" providerId="ADAL" clId="{64764E49-45B8-5BD4-A580-281F05A5BE40}" dt="2025-09-09T09:01:24.197" v="1041" actId="20577"/>
          <ac:spMkLst>
            <pc:docMk/>
            <pc:sldMk cId="3783891226" sldId="333"/>
            <ac:spMk id="17" creationId="{661C4BBD-C7AF-334F-9F54-029A1DD1A10F}"/>
          </ac:spMkLst>
        </pc:spChg>
        <pc:spChg chg="add mod">
          <ac:chgData name="Martin MASSON" userId="d7bd1668-f507-4c6e-821b-7e6a2d82d296" providerId="ADAL" clId="{64764E49-45B8-5BD4-A580-281F05A5BE40}" dt="2025-09-09T08:40:28.996" v="143"/>
          <ac:spMkLst>
            <pc:docMk/>
            <pc:sldMk cId="3783891226" sldId="333"/>
            <ac:spMk id="18" creationId="{395BE32B-F4F5-F97A-81D9-23168BA9312C}"/>
          </ac:spMkLst>
        </pc:spChg>
        <pc:spChg chg="add mod">
          <ac:chgData name="Martin MASSON" userId="d7bd1668-f507-4c6e-821b-7e6a2d82d296" providerId="ADAL" clId="{64764E49-45B8-5BD4-A580-281F05A5BE40}" dt="2025-09-09T09:00:26.880" v="902" actId="20577"/>
          <ac:spMkLst>
            <pc:docMk/>
            <pc:sldMk cId="3783891226" sldId="333"/>
            <ac:spMk id="19" creationId="{5E9C0E66-1D86-D825-E67B-EF99470F3B3C}"/>
          </ac:spMkLst>
        </pc:spChg>
        <pc:spChg chg="add mod">
          <ac:chgData name="Martin MASSON" userId="d7bd1668-f507-4c6e-821b-7e6a2d82d296" providerId="ADAL" clId="{64764E49-45B8-5BD4-A580-281F05A5BE40}" dt="2025-09-09T08:40:28.996" v="143"/>
          <ac:spMkLst>
            <pc:docMk/>
            <pc:sldMk cId="3783891226" sldId="333"/>
            <ac:spMk id="20" creationId="{6138C1FA-9D4D-8A3D-D72D-C6780F6FBC82}"/>
          </ac:spMkLst>
        </pc:spChg>
        <pc:spChg chg="add mod">
          <ac:chgData name="Martin MASSON" userId="d7bd1668-f507-4c6e-821b-7e6a2d82d296" providerId="ADAL" clId="{64764E49-45B8-5BD4-A580-281F05A5BE40}" dt="2025-09-09T08:40:28.996" v="143"/>
          <ac:spMkLst>
            <pc:docMk/>
            <pc:sldMk cId="3783891226" sldId="333"/>
            <ac:spMk id="21" creationId="{3CB1F878-0589-E782-3B49-C1BBA85973B4}"/>
          </ac:spMkLst>
        </pc:spChg>
        <pc:spChg chg="add mod">
          <ac:chgData name="Martin MASSON" userId="d7bd1668-f507-4c6e-821b-7e6a2d82d296" providerId="ADAL" clId="{64764E49-45B8-5BD4-A580-281F05A5BE40}" dt="2025-09-09T09:00:24.409" v="901" actId="20577"/>
          <ac:spMkLst>
            <pc:docMk/>
            <pc:sldMk cId="3783891226" sldId="333"/>
            <ac:spMk id="22" creationId="{87570371-8BA4-5667-91C2-901A4BA0B57D}"/>
          </ac:spMkLst>
        </pc:spChg>
        <pc:spChg chg="add mod">
          <ac:chgData name="Martin MASSON" userId="d7bd1668-f507-4c6e-821b-7e6a2d82d296" providerId="ADAL" clId="{64764E49-45B8-5BD4-A580-281F05A5BE40}" dt="2025-09-09T09:01:16.897" v="1031" actId="20577"/>
          <ac:spMkLst>
            <pc:docMk/>
            <pc:sldMk cId="3783891226" sldId="333"/>
            <ac:spMk id="23" creationId="{AA1808E1-DF66-88D8-BC26-4740B108A2E4}"/>
          </ac:spMkLst>
        </pc:spChg>
        <pc:spChg chg="add mod">
          <ac:chgData name="Martin MASSON" userId="d7bd1668-f507-4c6e-821b-7e6a2d82d296" providerId="ADAL" clId="{64764E49-45B8-5BD4-A580-281F05A5BE40}" dt="2025-09-09T08:40:28.996" v="143"/>
          <ac:spMkLst>
            <pc:docMk/>
            <pc:sldMk cId="3783891226" sldId="333"/>
            <ac:spMk id="24" creationId="{6AD76F7B-DD48-4008-8584-75F8992DB889}"/>
          </ac:spMkLst>
        </pc:spChg>
        <pc:spChg chg="add mod">
          <ac:chgData name="Martin MASSON" userId="d7bd1668-f507-4c6e-821b-7e6a2d82d296" providerId="ADAL" clId="{64764E49-45B8-5BD4-A580-281F05A5BE40}" dt="2025-09-09T08:40:28.996" v="143"/>
          <ac:spMkLst>
            <pc:docMk/>
            <pc:sldMk cId="3783891226" sldId="333"/>
            <ac:spMk id="25" creationId="{AF17C1B1-8F8D-DE27-71EE-783FD46F40DF}"/>
          </ac:spMkLst>
        </pc:spChg>
        <pc:grpChg chg="add mod">
          <ac:chgData name="Martin MASSON" userId="d7bd1668-f507-4c6e-821b-7e6a2d82d296" providerId="ADAL" clId="{64764E49-45B8-5BD4-A580-281F05A5BE40}" dt="2025-09-09T09:44:08.556" v="1382"/>
          <ac:grpSpMkLst>
            <pc:docMk/>
            <pc:sldMk cId="3783891226" sldId="333"/>
            <ac:grpSpMk id="7" creationId="{EB30AB44-7859-BA1E-75E2-B11E42C9D7CB}"/>
          </ac:grpSpMkLst>
        </pc:grpChg>
        <pc:picChg chg="del">
          <ac:chgData name="Martin MASSON" userId="d7bd1668-f507-4c6e-821b-7e6a2d82d296" providerId="ADAL" clId="{64764E49-45B8-5BD4-A580-281F05A5BE40}" dt="2025-09-09T09:01:28.868" v="1042" actId="478"/>
          <ac:picMkLst>
            <pc:docMk/>
            <pc:sldMk cId="3783891226" sldId="333"/>
            <ac:picMk id="10" creationId="{3D3A82CF-6F7F-CBEC-E40C-D857498F9348}"/>
          </ac:picMkLst>
        </pc:picChg>
        <pc:cxnChg chg="mod">
          <ac:chgData name="Martin MASSON" userId="d7bd1668-f507-4c6e-821b-7e6a2d82d296" providerId="ADAL" clId="{64764E49-45B8-5BD4-A580-281F05A5BE40}" dt="2025-09-09T09:44:08.556" v="1382"/>
          <ac:cxnSpMkLst>
            <pc:docMk/>
            <pc:sldMk cId="3783891226" sldId="333"/>
            <ac:cxnSpMk id="9" creationId="{3B6F9600-FE84-4147-AA5F-919CB4725233}"/>
          </ac:cxnSpMkLst>
        </pc:cxnChg>
      </pc:sldChg>
      <pc:sldChg chg="add del">
        <pc:chgData name="Martin MASSON" userId="d7bd1668-f507-4c6e-821b-7e6a2d82d296" providerId="ADAL" clId="{64764E49-45B8-5BD4-A580-281F05A5BE40}" dt="2025-09-09T09:45:34.520" v="1385"/>
        <pc:sldMkLst>
          <pc:docMk/>
          <pc:sldMk cId="470876511" sldId="336"/>
        </pc:sldMkLst>
      </pc:sldChg>
      <pc:sldChg chg="addSp delSp modSp add del mod">
        <pc:chgData name="Martin MASSON" userId="d7bd1668-f507-4c6e-821b-7e6a2d82d296" providerId="ADAL" clId="{64764E49-45B8-5BD4-A580-281F05A5BE40}" dt="2025-09-09T09:44:34.962" v="1383" actId="2696"/>
        <pc:sldMkLst>
          <pc:docMk/>
          <pc:sldMk cId="708561961" sldId="336"/>
        </pc:sldMkLst>
        <pc:spChg chg="mod">
          <ac:chgData name="Martin MASSON" userId="d7bd1668-f507-4c6e-821b-7e6a2d82d296" providerId="ADAL" clId="{64764E49-45B8-5BD4-A580-281F05A5BE40}" dt="2025-09-09T09:02:22.387" v="1055" actId="20577"/>
          <ac:spMkLst>
            <pc:docMk/>
            <pc:sldMk cId="708561961" sldId="336"/>
            <ac:spMk id="2" creationId="{0E03396E-1E0C-2420-F422-369DDE5579F7}"/>
          </ac:spMkLst>
        </pc:spChg>
        <pc:spChg chg="add mod">
          <ac:chgData name="Martin MASSON" userId="d7bd1668-f507-4c6e-821b-7e6a2d82d296" providerId="ADAL" clId="{64764E49-45B8-5BD4-A580-281F05A5BE40}" dt="2025-09-09T09:02:49.460" v="1059" actId="1076"/>
          <ac:spMkLst>
            <pc:docMk/>
            <pc:sldMk cId="708561961" sldId="336"/>
            <ac:spMk id="4" creationId="{AD4CC428-A8A5-2757-BC94-163AE28922C0}"/>
          </ac:spMkLst>
        </pc:spChg>
        <pc:picChg chg="del mod">
          <ac:chgData name="Martin MASSON" userId="d7bd1668-f507-4c6e-821b-7e6a2d82d296" providerId="ADAL" clId="{64764E49-45B8-5BD4-A580-281F05A5BE40}" dt="2025-09-09T09:02:24.001" v="1057" actId="478"/>
          <ac:picMkLst>
            <pc:docMk/>
            <pc:sldMk cId="708561961" sldId="336"/>
            <ac:picMk id="11" creationId="{3B1538D8-2D04-6364-8DB1-97B23B290741}"/>
          </ac:picMkLst>
        </pc:picChg>
      </pc:sldChg>
      <pc:sldChg chg="modSp mod">
        <pc:chgData name="Martin MASSON" userId="d7bd1668-f507-4c6e-821b-7e6a2d82d296" providerId="ADAL" clId="{64764E49-45B8-5BD4-A580-281F05A5BE40}" dt="2025-09-09T11:16:08.492" v="1940" actId="20577"/>
        <pc:sldMkLst>
          <pc:docMk/>
          <pc:sldMk cId="909344856" sldId="337"/>
        </pc:sldMkLst>
        <pc:spChg chg="mod">
          <ac:chgData name="Martin MASSON" userId="d7bd1668-f507-4c6e-821b-7e6a2d82d296" providerId="ADAL" clId="{64764E49-45B8-5BD4-A580-281F05A5BE40}" dt="2025-09-09T11:16:08.492" v="1940" actId="20577"/>
          <ac:spMkLst>
            <pc:docMk/>
            <pc:sldMk cId="909344856" sldId="337"/>
            <ac:spMk id="4" creationId="{41F3549E-BA69-2640-2146-D08D9DF0F60A}"/>
          </ac:spMkLst>
        </pc:spChg>
      </pc:sldChg>
      <pc:sldChg chg="addSp delSp modSp add mod addAnim">
        <pc:chgData name="Martin MASSON" userId="d7bd1668-f507-4c6e-821b-7e6a2d82d296" providerId="ADAL" clId="{64764E49-45B8-5BD4-A580-281F05A5BE40}" dt="2025-09-09T11:11:53.067" v="1939" actId="1076"/>
        <pc:sldMkLst>
          <pc:docMk/>
          <pc:sldMk cId="3523004160" sldId="339"/>
        </pc:sldMkLst>
        <pc:spChg chg="add mod">
          <ac:chgData name="Martin MASSON" userId="d7bd1668-f507-4c6e-821b-7e6a2d82d296" providerId="ADAL" clId="{64764E49-45B8-5BD4-A580-281F05A5BE40}" dt="2025-09-09T10:54:52.076" v="1787" actId="1076"/>
          <ac:spMkLst>
            <pc:docMk/>
            <pc:sldMk cId="3523004160" sldId="339"/>
            <ac:spMk id="4" creationId="{8BF506F9-B636-9B56-FDCF-8D3265A53308}"/>
          </ac:spMkLst>
        </pc:spChg>
        <pc:spChg chg="mod">
          <ac:chgData name="Martin MASSON" userId="d7bd1668-f507-4c6e-821b-7e6a2d82d296" providerId="ADAL" clId="{64764E49-45B8-5BD4-A580-281F05A5BE40}" dt="2025-09-09T10:55:12.549" v="1789" actId="1582"/>
          <ac:spMkLst>
            <pc:docMk/>
            <pc:sldMk cId="3523004160" sldId="339"/>
            <ac:spMk id="7" creationId="{D6D36D5E-BC2B-B67C-2404-640F6482A990}"/>
          </ac:spMkLst>
        </pc:spChg>
        <pc:spChg chg="del mod">
          <ac:chgData name="Martin MASSON" userId="d7bd1668-f507-4c6e-821b-7e6a2d82d296" providerId="ADAL" clId="{64764E49-45B8-5BD4-A580-281F05A5BE40}" dt="2025-09-09T10:46:26.905" v="1569" actId="478"/>
          <ac:spMkLst>
            <pc:docMk/>
            <pc:sldMk cId="3523004160" sldId="339"/>
            <ac:spMk id="10" creationId="{449CB61D-2C9C-8968-3D5D-16622E9102C2}"/>
          </ac:spMkLst>
        </pc:spChg>
        <pc:spChg chg="del">
          <ac:chgData name="Martin MASSON" userId="d7bd1668-f507-4c6e-821b-7e6a2d82d296" providerId="ADAL" clId="{64764E49-45B8-5BD4-A580-281F05A5BE40}" dt="2025-09-09T10:51:29.280" v="1745" actId="478"/>
          <ac:spMkLst>
            <pc:docMk/>
            <pc:sldMk cId="3523004160" sldId="339"/>
            <ac:spMk id="11" creationId="{B48C25BC-0102-DEE5-3B34-514E6A5182BF}"/>
          </ac:spMkLst>
        </pc:spChg>
        <pc:spChg chg="del mod">
          <ac:chgData name="Martin MASSON" userId="d7bd1668-f507-4c6e-821b-7e6a2d82d296" providerId="ADAL" clId="{64764E49-45B8-5BD4-A580-281F05A5BE40}" dt="2025-09-09T10:46:24.235" v="1567" actId="478"/>
          <ac:spMkLst>
            <pc:docMk/>
            <pc:sldMk cId="3523004160" sldId="339"/>
            <ac:spMk id="12" creationId="{DE5D6A55-2F96-0545-BF2A-737ECC24FE77}"/>
          </ac:spMkLst>
        </pc:spChg>
        <pc:spChg chg="add mod">
          <ac:chgData name="Martin MASSON" userId="d7bd1668-f507-4c6e-821b-7e6a2d82d296" providerId="ADAL" clId="{64764E49-45B8-5BD4-A580-281F05A5BE40}" dt="2025-09-09T10:54:41.482" v="1786" actId="1076"/>
          <ac:spMkLst>
            <pc:docMk/>
            <pc:sldMk cId="3523004160" sldId="339"/>
            <ac:spMk id="16" creationId="{867F36F3-0B2F-0163-8566-705376F2A148}"/>
          </ac:spMkLst>
        </pc:spChg>
        <pc:spChg chg="add mod">
          <ac:chgData name="Martin MASSON" userId="d7bd1668-f507-4c6e-821b-7e6a2d82d296" providerId="ADAL" clId="{64764E49-45B8-5BD4-A580-281F05A5BE40}" dt="2025-09-09T10:54:38.212" v="1785" actId="1076"/>
          <ac:spMkLst>
            <pc:docMk/>
            <pc:sldMk cId="3523004160" sldId="339"/>
            <ac:spMk id="17" creationId="{100CAE14-129A-0686-63AE-7824657F12A4}"/>
          </ac:spMkLst>
        </pc:spChg>
        <pc:spChg chg="add mod">
          <ac:chgData name="Martin MASSON" userId="d7bd1668-f507-4c6e-821b-7e6a2d82d296" providerId="ADAL" clId="{64764E49-45B8-5BD4-A580-281F05A5BE40}" dt="2025-09-09T10:54:55.045" v="1788" actId="1076"/>
          <ac:spMkLst>
            <pc:docMk/>
            <pc:sldMk cId="3523004160" sldId="339"/>
            <ac:spMk id="18" creationId="{CBDE6B02-B11B-E9F6-3D48-C82EC5E3F298}"/>
          </ac:spMkLst>
        </pc:spChg>
        <pc:grpChg chg="del">
          <ac:chgData name="Martin MASSON" userId="d7bd1668-f507-4c6e-821b-7e6a2d82d296" providerId="ADAL" clId="{64764E49-45B8-5BD4-A580-281F05A5BE40}" dt="2025-09-09T09:45:40.782" v="1387" actId="478"/>
          <ac:grpSpMkLst>
            <pc:docMk/>
            <pc:sldMk cId="3523004160" sldId="339"/>
            <ac:grpSpMk id="13" creationId="{DB2B5A83-2E59-9DA8-5F16-8B6430D697FC}"/>
          </ac:grpSpMkLst>
        </pc:grpChg>
        <pc:graphicFrameChg chg="add mod modGraphic">
          <ac:chgData name="Martin MASSON" userId="d7bd1668-f507-4c6e-821b-7e6a2d82d296" providerId="ADAL" clId="{64764E49-45B8-5BD4-A580-281F05A5BE40}" dt="2025-09-09T11:11:53.067" v="1939" actId="1076"/>
          <ac:graphicFrameMkLst>
            <pc:docMk/>
            <pc:sldMk cId="3523004160" sldId="339"/>
            <ac:graphicFrameMk id="8" creationId="{1114F894-48DC-9FCE-65CF-7EF6A58F9358}"/>
          </ac:graphicFrameMkLst>
        </pc:graphicFrameChg>
        <pc:graphicFrameChg chg="add mod modGraphic">
          <ac:chgData name="Martin MASSON" userId="d7bd1668-f507-4c6e-821b-7e6a2d82d296" providerId="ADAL" clId="{64764E49-45B8-5BD4-A580-281F05A5BE40}" dt="2025-09-09T11:07:10.132" v="1937" actId="339"/>
          <ac:graphicFrameMkLst>
            <pc:docMk/>
            <pc:sldMk cId="3523004160" sldId="339"/>
            <ac:graphicFrameMk id="29" creationId="{F1A268ED-84A0-F79A-AB9E-EDAD0007734F}"/>
          </ac:graphicFrameMkLst>
        </pc:graphicFrameChg>
        <pc:cxnChg chg="del">
          <ac:chgData name="Martin MASSON" userId="d7bd1668-f507-4c6e-821b-7e6a2d82d296" providerId="ADAL" clId="{64764E49-45B8-5BD4-A580-281F05A5BE40}" dt="2025-09-09T10:46:30.255" v="1571" actId="478"/>
          <ac:cxnSpMkLst>
            <pc:docMk/>
            <pc:sldMk cId="3523004160" sldId="339"/>
            <ac:cxnSpMk id="8" creationId="{271ED47F-0248-7277-FC58-774AFF733ED2}"/>
          </ac:cxnSpMkLst>
        </pc:cxnChg>
        <pc:cxnChg chg="del">
          <ac:chgData name="Martin MASSON" userId="d7bd1668-f507-4c6e-821b-7e6a2d82d296" providerId="ADAL" clId="{64764E49-45B8-5BD4-A580-281F05A5BE40}" dt="2025-09-09T10:46:28.101" v="1570" actId="478"/>
          <ac:cxnSpMkLst>
            <pc:docMk/>
            <pc:sldMk cId="3523004160" sldId="339"/>
            <ac:cxnSpMk id="9" creationId="{5FE8937A-F3C8-3F39-062A-DF28D3285435}"/>
          </ac:cxnSpMkLst>
        </pc:cxnChg>
        <pc:cxnChg chg="add del mod">
          <ac:chgData name="Martin MASSON" userId="d7bd1668-f507-4c6e-821b-7e6a2d82d296" providerId="ADAL" clId="{64764E49-45B8-5BD4-A580-281F05A5BE40}" dt="2025-09-09T10:52:09.802" v="1754" actId="478"/>
          <ac:cxnSpMkLst>
            <pc:docMk/>
            <pc:sldMk cId="3523004160" sldId="339"/>
            <ac:cxnSpMk id="19" creationId="{E91142DF-4940-7A8E-2E75-8C2BE89CC503}"/>
          </ac:cxnSpMkLst>
        </pc:cxnChg>
        <pc:cxnChg chg="del">
          <ac:chgData name="Martin MASSON" userId="d7bd1668-f507-4c6e-821b-7e6a2d82d296" providerId="ADAL" clId="{64764E49-45B8-5BD4-A580-281F05A5BE40}" dt="2025-09-09T10:46:21.309" v="1565" actId="478"/>
          <ac:cxnSpMkLst>
            <pc:docMk/>
            <pc:sldMk cId="3523004160" sldId="339"/>
            <ac:cxnSpMk id="20" creationId="{244D5FBA-D328-901A-B964-55E09A2E8465}"/>
          </ac:cxnSpMkLst>
        </pc:cxnChg>
        <pc:cxnChg chg="del">
          <ac:chgData name="Martin MASSON" userId="d7bd1668-f507-4c6e-821b-7e6a2d82d296" providerId="ADAL" clId="{64764E49-45B8-5BD4-A580-281F05A5BE40}" dt="2025-09-09T10:46:20.080" v="1564" actId="478"/>
          <ac:cxnSpMkLst>
            <pc:docMk/>
            <pc:sldMk cId="3523004160" sldId="339"/>
            <ac:cxnSpMk id="21" creationId="{BEE8CCBE-8E96-75FB-6CBB-855384EA8420}"/>
          </ac:cxnSpMkLst>
        </pc:cxnChg>
        <pc:cxnChg chg="add mod">
          <ac:chgData name="Martin MASSON" userId="d7bd1668-f507-4c6e-821b-7e6a2d82d296" providerId="ADAL" clId="{64764E49-45B8-5BD4-A580-281F05A5BE40}" dt="2025-09-09T10:54:30.398" v="1784" actId="1076"/>
          <ac:cxnSpMkLst>
            <pc:docMk/>
            <pc:sldMk cId="3523004160" sldId="339"/>
            <ac:cxnSpMk id="28" creationId="{148ED3CC-7B71-6BF1-8348-2F4F03EF06D7}"/>
          </ac:cxnSpMkLst>
        </pc:cxnChg>
      </pc:sldChg>
      <pc:sldChg chg="addSp delSp modSp add mod">
        <pc:chgData name="Martin MASSON" userId="d7bd1668-f507-4c6e-821b-7e6a2d82d296" providerId="ADAL" clId="{64764E49-45B8-5BD4-A580-281F05A5BE40}" dt="2025-09-09T11:03:29.747" v="1928" actId="1076"/>
        <pc:sldMkLst>
          <pc:docMk/>
          <pc:sldMk cId="4037509566" sldId="343"/>
        </pc:sldMkLst>
        <pc:spChg chg="add mod">
          <ac:chgData name="Martin MASSON" userId="d7bd1668-f507-4c6e-821b-7e6a2d82d296" providerId="ADAL" clId="{64764E49-45B8-5BD4-A580-281F05A5BE40}" dt="2025-09-09T11:03:21.215" v="1926" actId="1076"/>
          <ac:spMkLst>
            <pc:docMk/>
            <pc:sldMk cId="4037509566" sldId="343"/>
            <ac:spMk id="4" creationId="{8395E856-ED71-2D0D-5060-7847CA9BBDCF}"/>
          </ac:spMkLst>
        </pc:spChg>
        <pc:spChg chg="mod">
          <ac:chgData name="Martin MASSON" userId="d7bd1668-f507-4c6e-821b-7e6a2d82d296" providerId="ADAL" clId="{64764E49-45B8-5BD4-A580-281F05A5BE40}" dt="2025-09-09T10:56:50.139" v="1797" actId="20577"/>
          <ac:spMkLst>
            <pc:docMk/>
            <pc:sldMk cId="4037509566" sldId="343"/>
            <ac:spMk id="8" creationId="{3C1F6486-5335-3DEE-4585-DC8C8F3DBA6F}"/>
          </ac:spMkLst>
        </pc:spChg>
        <pc:spChg chg="add mod">
          <ac:chgData name="Martin MASSON" userId="d7bd1668-f507-4c6e-821b-7e6a2d82d296" providerId="ADAL" clId="{64764E49-45B8-5BD4-A580-281F05A5BE40}" dt="2025-09-09T11:03:21.215" v="1926" actId="1076"/>
          <ac:spMkLst>
            <pc:docMk/>
            <pc:sldMk cId="4037509566" sldId="343"/>
            <ac:spMk id="10" creationId="{54CCB7B5-97CD-E6D6-58E0-40DD91FB4275}"/>
          </ac:spMkLst>
        </pc:spChg>
        <pc:spChg chg="del">
          <ac:chgData name="Martin MASSON" userId="d7bd1668-f507-4c6e-821b-7e6a2d82d296" providerId="ADAL" clId="{64764E49-45B8-5BD4-A580-281F05A5BE40}" dt="2025-09-09T10:57:01.872" v="1798" actId="478"/>
          <ac:spMkLst>
            <pc:docMk/>
            <pc:sldMk cId="4037509566" sldId="343"/>
            <ac:spMk id="17" creationId="{10D6DAFF-DA3E-8BEE-9A97-2C1F4F2A046D}"/>
          </ac:spMkLst>
        </pc:spChg>
        <pc:spChg chg="del">
          <ac:chgData name="Martin MASSON" userId="d7bd1668-f507-4c6e-821b-7e6a2d82d296" providerId="ADAL" clId="{64764E49-45B8-5BD4-A580-281F05A5BE40}" dt="2025-09-09T10:57:01.872" v="1798" actId="478"/>
          <ac:spMkLst>
            <pc:docMk/>
            <pc:sldMk cId="4037509566" sldId="343"/>
            <ac:spMk id="18" creationId="{02407EFF-F37B-364E-D51A-266573290C05}"/>
          </ac:spMkLst>
        </pc:spChg>
        <pc:spChg chg="del">
          <ac:chgData name="Martin MASSON" userId="d7bd1668-f507-4c6e-821b-7e6a2d82d296" providerId="ADAL" clId="{64764E49-45B8-5BD4-A580-281F05A5BE40}" dt="2025-09-09T10:57:01.872" v="1798" actId="478"/>
          <ac:spMkLst>
            <pc:docMk/>
            <pc:sldMk cId="4037509566" sldId="343"/>
            <ac:spMk id="19" creationId="{DC1A4FE8-ED09-48AC-02D6-F65EB55F2DF3}"/>
          </ac:spMkLst>
        </pc:spChg>
        <pc:spChg chg="del">
          <ac:chgData name="Martin MASSON" userId="d7bd1668-f507-4c6e-821b-7e6a2d82d296" providerId="ADAL" clId="{64764E49-45B8-5BD4-A580-281F05A5BE40}" dt="2025-09-09T10:57:01.872" v="1798" actId="478"/>
          <ac:spMkLst>
            <pc:docMk/>
            <pc:sldMk cId="4037509566" sldId="343"/>
            <ac:spMk id="20" creationId="{C9B9BAD1-AC59-AB6A-FEAE-E42D64328F2A}"/>
          </ac:spMkLst>
        </pc:spChg>
        <pc:spChg chg="del">
          <ac:chgData name="Martin MASSON" userId="d7bd1668-f507-4c6e-821b-7e6a2d82d296" providerId="ADAL" clId="{64764E49-45B8-5BD4-A580-281F05A5BE40}" dt="2025-09-09T10:57:01.872" v="1798" actId="478"/>
          <ac:spMkLst>
            <pc:docMk/>
            <pc:sldMk cId="4037509566" sldId="343"/>
            <ac:spMk id="21" creationId="{6A6D76E8-B177-DDB4-7FEE-DA53280E468C}"/>
          </ac:spMkLst>
        </pc:spChg>
        <pc:spChg chg="del">
          <ac:chgData name="Martin MASSON" userId="d7bd1668-f507-4c6e-821b-7e6a2d82d296" providerId="ADAL" clId="{64764E49-45B8-5BD4-A580-281F05A5BE40}" dt="2025-09-09T10:57:01.872" v="1798" actId="478"/>
          <ac:spMkLst>
            <pc:docMk/>
            <pc:sldMk cId="4037509566" sldId="343"/>
            <ac:spMk id="22" creationId="{0E28C055-21C5-20F2-FC5E-1329364D37BC}"/>
          </ac:spMkLst>
        </pc:spChg>
        <pc:spChg chg="del">
          <ac:chgData name="Martin MASSON" userId="d7bd1668-f507-4c6e-821b-7e6a2d82d296" providerId="ADAL" clId="{64764E49-45B8-5BD4-A580-281F05A5BE40}" dt="2025-09-09T10:57:01.872" v="1798" actId="478"/>
          <ac:spMkLst>
            <pc:docMk/>
            <pc:sldMk cId="4037509566" sldId="343"/>
            <ac:spMk id="23" creationId="{CD259A3C-0B47-794E-557E-6E0E91AC1962}"/>
          </ac:spMkLst>
        </pc:spChg>
        <pc:spChg chg="del">
          <ac:chgData name="Martin MASSON" userId="d7bd1668-f507-4c6e-821b-7e6a2d82d296" providerId="ADAL" clId="{64764E49-45B8-5BD4-A580-281F05A5BE40}" dt="2025-09-09T10:57:01.872" v="1798" actId="478"/>
          <ac:spMkLst>
            <pc:docMk/>
            <pc:sldMk cId="4037509566" sldId="343"/>
            <ac:spMk id="24" creationId="{3079D8FB-560D-CDE0-9A70-EAB4B805D64C}"/>
          </ac:spMkLst>
        </pc:spChg>
        <pc:spChg chg="del">
          <ac:chgData name="Martin MASSON" userId="d7bd1668-f507-4c6e-821b-7e6a2d82d296" providerId="ADAL" clId="{64764E49-45B8-5BD4-A580-281F05A5BE40}" dt="2025-09-09T10:57:01.872" v="1798" actId="478"/>
          <ac:spMkLst>
            <pc:docMk/>
            <pc:sldMk cId="4037509566" sldId="343"/>
            <ac:spMk id="25" creationId="{7C581AD3-DC4C-7AAF-94E3-42DFE03C896C}"/>
          </ac:spMkLst>
        </pc:spChg>
        <pc:picChg chg="add mod">
          <ac:chgData name="Martin MASSON" userId="d7bd1668-f507-4c6e-821b-7e6a2d82d296" providerId="ADAL" clId="{64764E49-45B8-5BD4-A580-281F05A5BE40}" dt="2025-09-09T11:03:29.747" v="1928" actId="1076"/>
          <ac:picMkLst>
            <pc:docMk/>
            <pc:sldMk cId="4037509566" sldId="343"/>
            <ac:picMk id="1026" creationId="{6A807BB9-CB6D-2784-12E7-2696CB3D3038}"/>
          </ac:picMkLst>
        </pc:picChg>
        <pc:picChg chg="add del mod">
          <ac:chgData name="Martin MASSON" userId="d7bd1668-f507-4c6e-821b-7e6a2d82d296" providerId="ADAL" clId="{64764E49-45B8-5BD4-A580-281F05A5BE40}" dt="2025-09-09T11:02:52.207" v="1920" actId="478"/>
          <ac:picMkLst>
            <pc:docMk/>
            <pc:sldMk cId="4037509566" sldId="343"/>
            <ac:picMk id="1028" creationId="{4A858D4C-34B0-AFD1-A04B-8A023CE59F55}"/>
          </ac:picMkLst>
        </pc:picChg>
        <pc:picChg chg="add mod">
          <ac:chgData name="Martin MASSON" userId="d7bd1668-f507-4c6e-821b-7e6a2d82d296" providerId="ADAL" clId="{64764E49-45B8-5BD4-A580-281F05A5BE40}" dt="2025-09-09T11:03:21.215" v="1926" actId="1076"/>
          <ac:picMkLst>
            <pc:docMk/>
            <pc:sldMk cId="4037509566" sldId="343"/>
            <ac:picMk id="1030" creationId="{54B11E11-C226-94C0-AB58-D24FA4F53160}"/>
          </ac:picMkLst>
        </pc:picChg>
      </pc:sldChg>
      <pc:sldChg chg="addSp delSp modSp add">
        <pc:chgData name="Martin MASSON" userId="d7bd1668-f507-4c6e-821b-7e6a2d82d296" providerId="ADAL" clId="{64764E49-45B8-5BD4-A580-281F05A5BE40}" dt="2025-09-09T11:03:53.010" v="1933" actId="1076"/>
        <pc:sldMkLst>
          <pc:docMk/>
          <pc:sldMk cId="2703174131" sldId="344"/>
        </pc:sldMkLst>
        <pc:spChg chg="del">
          <ac:chgData name="Martin MASSON" userId="d7bd1668-f507-4c6e-821b-7e6a2d82d296" providerId="ADAL" clId="{64764E49-45B8-5BD4-A580-281F05A5BE40}" dt="2025-09-09T11:03:35.409" v="1929" actId="478"/>
          <ac:spMkLst>
            <pc:docMk/>
            <pc:sldMk cId="2703174131" sldId="344"/>
            <ac:spMk id="4" creationId="{B01DB96F-305F-9FAD-154C-2FC5E9D43CD2}"/>
          </ac:spMkLst>
        </pc:spChg>
        <pc:spChg chg="del">
          <ac:chgData name="Martin MASSON" userId="d7bd1668-f507-4c6e-821b-7e6a2d82d296" providerId="ADAL" clId="{64764E49-45B8-5BD4-A580-281F05A5BE40}" dt="2025-09-09T11:03:35.409" v="1929" actId="478"/>
          <ac:spMkLst>
            <pc:docMk/>
            <pc:sldMk cId="2703174131" sldId="344"/>
            <ac:spMk id="10" creationId="{240A4C40-3F51-9C26-C98D-00DE98C277D4}"/>
          </ac:spMkLst>
        </pc:spChg>
        <pc:spChg chg="add mod">
          <ac:chgData name="Martin MASSON" userId="d7bd1668-f507-4c6e-821b-7e6a2d82d296" providerId="ADAL" clId="{64764E49-45B8-5BD4-A580-281F05A5BE40}" dt="2025-09-09T11:03:47.134" v="1931" actId="1076"/>
          <ac:spMkLst>
            <pc:docMk/>
            <pc:sldMk cId="2703174131" sldId="344"/>
            <ac:spMk id="12" creationId="{371EE38C-CC54-2519-0572-8E8E5D08F399}"/>
          </ac:spMkLst>
        </pc:spChg>
        <pc:spChg chg="add mod">
          <ac:chgData name="Martin MASSON" userId="d7bd1668-f507-4c6e-821b-7e6a2d82d296" providerId="ADAL" clId="{64764E49-45B8-5BD4-A580-281F05A5BE40}" dt="2025-09-09T11:03:47.134" v="1931" actId="1076"/>
          <ac:spMkLst>
            <pc:docMk/>
            <pc:sldMk cId="2703174131" sldId="344"/>
            <ac:spMk id="13" creationId="{C35FA0F5-8359-6EAF-8591-27462D9C036C}"/>
          </ac:spMkLst>
        </pc:spChg>
        <pc:picChg chg="add mod">
          <ac:chgData name="Martin MASSON" userId="d7bd1668-f507-4c6e-821b-7e6a2d82d296" providerId="ADAL" clId="{64764E49-45B8-5BD4-A580-281F05A5BE40}" dt="2025-09-09T11:03:47.134" v="1931" actId="1076"/>
          <ac:picMkLst>
            <pc:docMk/>
            <pc:sldMk cId="2703174131" sldId="344"/>
            <ac:picMk id="11" creationId="{1408F691-4AB2-E156-6EDA-8BCDF25C6F33}"/>
          </ac:picMkLst>
        </pc:picChg>
        <pc:picChg chg="del">
          <ac:chgData name="Martin MASSON" userId="d7bd1668-f507-4c6e-821b-7e6a2d82d296" providerId="ADAL" clId="{64764E49-45B8-5BD4-A580-281F05A5BE40}" dt="2025-09-09T11:02:36.670" v="1916" actId="478"/>
          <ac:picMkLst>
            <pc:docMk/>
            <pc:sldMk cId="2703174131" sldId="344"/>
            <ac:picMk id="1026" creationId="{6F037F57-9A31-CDF1-3596-296C84B4D04C}"/>
          </ac:picMkLst>
        </pc:picChg>
        <pc:picChg chg="mod">
          <ac:chgData name="Martin MASSON" userId="d7bd1668-f507-4c6e-821b-7e6a2d82d296" providerId="ADAL" clId="{64764E49-45B8-5BD4-A580-281F05A5BE40}" dt="2025-09-09T11:03:53.010" v="1933" actId="1076"/>
          <ac:picMkLst>
            <pc:docMk/>
            <pc:sldMk cId="2703174131" sldId="344"/>
            <ac:picMk id="1028" creationId="{233CD2AF-F666-0E97-4D9D-B7A5A0AD6406}"/>
          </ac:picMkLst>
        </pc:picChg>
        <pc:picChg chg="del">
          <ac:chgData name="Martin MASSON" userId="d7bd1668-f507-4c6e-821b-7e6a2d82d296" providerId="ADAL" clId="{64764E49-45B8-5BD4-A580-281F05A5BE40}" dt="2025-09-09T11:03:35.409" v="1929" actId="478"/>
          <ac:picMkLst>
            <pc:docMk/>
            <pc:sldMk cId="2703174131" sldId="344"/>
            <ac:picMk id="1030" creationId="{F0387B4E-F793-3181-000E-626CA6E7C93C}"/>
          </ac:picMkLst>
        </pc:picChg>
      </pc:sldChg>
    </pc:docChg>
  </pc:docChgLst>
  <pc:docChgLst>
    <pc:chgData name="Anna MANVELYAN" userId="S::anna.manvelyan@imt-atlantique.net::c2d6641b-74b2-41eb-833d-f2f0c483c963" providerId="AD" clId="Web-{56BD12F0-EB34-B1D7-D4AA-059877AA74E6}"/>
    <pc:docChg chg="modSld">
      <pc:chgData name="Anna MANVELYAN" userId="S::anna.manvelyan@imt-atlantique.net::c2d6641b-74b2-41eb-833d-f2f0c483c963" providerId="AD" clId="Web-{56BD12F0-EB34-B1D7-D4AA-059877AA74E6}" dt="2025-09-09T11:28:45.861" v="221" actId="20577"/>
      <pc:docMkLst>
        <pc:docMk/>
      </pc:docMkLst>
      <pc:sldChg chg="addSp delSp modSp">
        <pc:chgData name="Anna MANVELYAN" userId="S::anna.manvelyan@imt-atlantique.net::c2d6641b-74b2-41eb-833d-f2f0c483c963" providerId="AD" clId="Web-{56BD12F0-EB34-B1D7-D4AA-059877AA74E6}" dt="2025-09-09T10:42:04.826" v="199" actId="1076"/>
        <pc:sldMkLst>
          <pc:docMk/>
          <pc:sldMk cId="41669660" sldId="319"/>
        </pc:sldMkLst>
        <pc:spChg chg="add mod">
          <ac:chgData name="Anna MANVELYAN" userId="S::anna.manvelyan@imt-atlantique.net::c2d6641b-74b2-41eb-833d-f2f0c483c963" providerId="AD" clId="Web-{56BD12F0-EB34-B1D7-D4AA-059877AA74E6}" dt="2025-09-09T10:42:04.826" v="199" actId="1076"/>
          <ac:spMkLst>
            <pc:docMk/>
            <pc:sldMk cId="41669660" sldId="319"/>
            <ac:spMk id="4" creationId="{861304B9-9F1F-FF43-BBD3-4C60599B1D71}"/>
          </ac:spMkLst>
        </pc:spChg>
        <pc:spChg chg="mod">
          <ac:chgData name="Anna MANVELYAN" userId="S::anna.manvelyan@imt-atlantique.net::c2d6641b-74b2-41eb-833d-f2f0c483c963" providerId="AD" clId="Web-{56BD12F0-EB34-B1D7-D4AA-059877AA74E6}" dt="2025-09-09T10:17:21.484" v="22" actId="1076"/>
          <ac:spMkLst>
            <pc:docMk/>
            <pc:sldMk cId="41669660" sldId="319"/>
            <ac:spMk id="10" creationId="{A6E3FD29-2BE0-5D6F-2B69-7F62A813E2F5}"/>
          </ac:spMkLst>
        </pc:spChg>
        <pc:spChg chg="del topLvl">
          <ac:chgData name="Anna MANVELYAN" userId="S::anna.manvelyan@imt-atlantique.net::c2d6641b-74b2-41eb-833d-f2f0c483c963" providerId="AD" clId="Web-{56BD12F0-EB34-B1D7-D4AA-059877AA74E6}" dt="2025-09-09T10:16:52.483" v="18"/>
          <ac:spMkLst>
            <pc:docMk/>
            <pc:sldMk cId="41669660" sldId="319"/>
            <ac:spMk id="11" creationId="{8BCEEB24-1AA4-6DF3-8DE7-0F52E439C27F}"/>
          </ac:spMkLst>
        </pc:spChg>
        <pc:spChg chg="mod">
          <ac:chgData name="Anna MANVELYAN" userId="S::anna.manvelyan@imt-atlantique.net::c2d6641b-74b2-41eb-833d-f2f0c483c963" providerId="AD" clId="Web-{56BD12F0-EB34-B1D7-D4AA-059877AA74E6}" dt="2025-09-09T10:17:29.141" v="24" actId="1076"/>
          <ac:spMkLst>
            <pc:docMk/>
            <pc:sldMk cId="41669660" sldId="319"/>
            <ac:spMk id="44" creationId="{D1FFC180-E043-A00C-624F-25388EA8DA6C}"/>
          </ac:spMkLst>
        </pc:spChg>
        <pc:spChg chg="mod">
          <ac:chgData name="Anna MANVELYAN" userId="S::anna.manvelyan@imt-atlantique.net::c2d6641b-74b2-41eb-833d-f2f0c483c963" providerId="AD" clId="Web-{56BD12F0-EB34-B1D7-D4AA-059877AA74E6}" dt="2025-09-09T10:17:03.062" v="19" actId="1076"/>
          <ac:spMkLst>
            <pc:docMk/>
            <pc:sldMk cId="41669660" sldId="319"/>
            <ac:spMk id="63" creationId="{63476D40-98B6-B255-959E-D98B1AF2D957}"/>
          </ac:spMkLst>
        </pc:spChg>
        <pc:spChg chg="mod">
          <ac:chgData name="Anna MANVELYAN" userId="S::anna.manvelyan@imt-atlantique.net::c2d6641b-74b2-41eb-833d-f2f0c483c963" providerId="AD" clId="Web-{56BD12F0-EB34-B1D7-D4AA-059877AA74E6}" dt="2025-09-09T10:17:08.906" v="20" actId="1076"/>
          <ac:spMkLst>
            <pc:docMk/>
            <pc:sldMk cId="41669660" sldId="319"/>
            <ac:spMk id="65" creationId="{9EB14F71-4E06-78D0-26E1-474F11FD7FA1}"/>
          </ac:spMkLst>
        </pc:spChg>
        <pc:grpChg chg="del">
          <ac:chgData name="Anna MANVELYAN" userId="S::anna.manvelyan@imt-atlantique.net::c2d6641b-74b2-41eb-833d-f2f0c483c963" providerId="AD" clId="Web-{56BD12F0-EB34-B1D7-D4AA-059877AA74E6}" dt="2025-09-09T10:16:52.483" v="18"/>
          <ac:grpSpMkLst>
            <pc:docMk/>
            <pc:sldMk cId="41669660" sldId="319"/>
            <ac:grpSpMk id="19" creationId="{DEA5AF07-7B72-367B-2B31-6F5BAC74A04F}"/>
          </ac:grpSpMkLst>
        </pc:grpChg>
        <pc:cxnChg chg="topLvl">
          <ac:chgData name="Anna MANVELYAN" userId="S::anna.manvelyan@imt-atlantique.net::c2d6641b-74b2-41eb-833d-f2f0c483c963" providerId="AD" clId="Web-{56BD12F0-EB34-B1D7-D4AA-059877AA74E6}" dt="2025-09-09T10:16:52.483" v="18"/>
          <ac:cxnSpMkLst>
            <pc:docMk/>
            <pc:sldMk cId="41669660" sldId="319"/>
            <ac:cxnSpMk id="18" creationId="{8B7AEA4E-E56F-CC95-0795-858CD56E73AB}"/>
          </ac:cxnSpMkLst>
        </pc:cxnChg>
      </pc:sldChg>
      <pc:sldChg chg="modSp">
        <pc:chgData name="Anna MANVELYAN" userId="S::anna.manvelyan@imt-atlantique.net::c2d6641b-74b2-41eb-833d-f2f0c483c963" providerId="AD" clId="Web-{56BD12F0-EB34-B1D7-D4AA-059877AA74E6}" dt="2025-09-09T11:20:04.777" v="212" actId="20577"/>
        <pc:sldMkLst>
          <pc:docMk/>
          <pc:sldMk cId="961927095" sldId="323"/>
        </pc:sldMkLst>
        <pc:spChg chg="mod">
          <ac:chgData name="Anna MANVELYAN" userId="S::anna.manvelyan@imt-atlantique.net::c2d6641b-74b2-41eb-833d-f2f0c483c963" providerId="AD" clId="Web-{56BD12F0-EB34-B1D7-D4AA-059877AA74E6}" dt="2025-09-09T11:20:04.777" v="212" actId="20577"/>
          <ac:spMkLst>
            <pc:docMk/>
            <pc:sldMk cId="961927095" sldId="323"/>
            <ac:spMk id="11" creationId="{FCA4E084-4F47-D59E-5606-ED929725BB97}"/>
          </ac:spMkLst>
        </pc:spChg>
        <pc:spChg chg="mod">
          <ac:chgData name="Anna MANVELYAN" userId="S::anna.manvelyan@imt-atlantique.net::c2d6641b-74b2-41eb-833d-f2f0c483c963" providerId="AD" clId="Web-{56BD12F0-EB34-B1D7-D4AA-059877AA74E6}" dt="2025-09-09T10:11:59.643" v="14" actId="1076"/>
          <ac:spMkLst>
            <pc:docMk/>
            <pc:sldMk cId="961927095" sldId="323"/>
            <ac:spMk id="14" creationId="{4E1AA448-316F-DCE3-FB11-220D2609ACE3}"/>
          </ac:spMkLst>
        </pc:spChg>
        <pc:spChg chg="mod">
          <ac:chgData name="Anna MANVELYAN" userId="S::anna.manvelyan@imt-atlantique.net::c2d6641b-74b2-41eb-833d-f2f0c483c963" providerId="AD" clId="Web-{56BD12F0-EB34-B1D7-D4AA-059877AA74E6}" dt="2025-09-09T10:09:58.826" v="4" actId="1076"/>
          <ac:spMkLst>
            <pc:docMk/>
            <pc:sldMk cId="961927095" sldId="323"/>
            <ac:spMk id="35" creationId="{24818840-DA30-AE70-B391-58577F47879B}"/>
          </ac:spMkLst>
        </pc:spChg>
        <pc:grpChg chg="mod">
          <ac:chgData name="Anna MANVELYAN" userId="S::anna.manvelyan@imt-atlantique.net::c2d6641b-74b2-41eb-833d-f2f0c483c963" providerId="AD" clId="Web-{56BD12F0-EB34-B1D7-D4AA-059877AA74E6}" dt="2025-09-09T10:12:06.253" v="16" actId="1076"/>
          <ac:grpSpMkLst>
            <pc:docMk/>
            <pc:sldMk cId="961927095" sldId="323"/>
            <ac:grpSpMk id="12" creationId="{DCD312C7-B919-C583-812E-618FA4D44246}"/>
          </ac:grpSpMkLst>
        </pc:grpChg>
        <pc:grpChg chg="mod">
          <ac:chgData name="Anna MANVELYAN" userId="S::anna.manvelyan@imt-atlantique.net::c2d6641b-74b2-41eb-833d-f2f0c483c963" providerId="AD" clId="Web-{56BD12F0-EB34-B1D7-D4AA-059877AA74E6}" dt="2025-09-09T10:12:11.722" v="17" actId="1076"/>
          <ac:grpSpMkLst>
            <pc:docMk/>
            <pc:sldMk cId="961927095" sldId="323"/>
            <ac:grpSpMk id="31" creationId="{A33052B5-F5BD-A84F-35AE-16390D1E43AA}"/>
          </ac:grpSpMkLst>
        </pc:grpChg>
      </pc:sldChg>
      <pc:sldChg chg="modSp">
        <pc:chgData name="Anna MANVELYAN" userId="S::anna.manvelyan@imt-atlantique.net::c2d6641b-74b2-41eb-833d-f2f0c483c963" providerId="AD" clId="Web-{56BD12F0-EB34-B1D7-D4AA-059877AA74E6}" dt="2025-09-09T11:28:45.861" v="221" actId="20577"/>
        <pc:sldMkLst>
          <pc:docMk/>
          <pc:sldMk cId="45600368" sldId="332"/>
        </pc:sldMkLst>
        <pc:spChg chg="mod">
          <ac:chgData name="Anna MANVELYAN" userId="S::anna.manvelyan@imt-atlantique.net::c2d6641b-74b2-41eb-833d-f2f0c483c963" providerId="AD" clId="Web-{56BD12F0-EB34-B1D7-D4AA-059877AA74E6}" dt="2025-09-09T11:28:45.861" v="221" actId="20577"/>
          <ac:spMkLst>
            <pc:docMk/>
            <pc:sldMk cId="45600368" sldId="332"/>
            <ac:spMk id="6" creationId="{8DF69B4A-5263-24CB-FF37-652992921918}"/>
          </ac:spMkLst>
        </pc:spChg>
      </pc:sldChg>
      <pc:sldChg chg="modSp">
        <pc:chgData name="Anna MANVELYAN" userId="S::anna.manvelyan@imt-atlantique.net::c2d6641b-74b2-41eb-833d-f2f0c483c963" providerId="AD" clId="Web-{56BD12F0-EB34-B1D7-D4AA-059877AA74E6}" dt="2025-09-09T11:21:31.593" v="213" actId="1076"/>
        <pc:sldMkLst>
          <pc:docMk/>
          <pc:sldMk cId="3704058399" sldId="334"/>
        </pc:sldMkLst>
        <pc:spChg chg="mod">
          <ac:chgData name="Anna MANVELYAN" userId="S::anna.manvelyan@imt-atlantique.net::c2d6641b-74b2-41eb-833d-f2f0c483c963" providerId="AD" clId="Web-{56BD12F0-EB34-B1D7-D4AA-059877AA74E6}" dt="2025-09-09T11:21:31.593" v="213" actId="1076"/>
          <ac:spMkLst>
            <pc:docMk/>
            <pc:sldMk cId="3704058399" sldId="334"/>
            <ac:spMk id="11" creationId="{635236C7-17FB-CBF2-A5A3-A04BE99EA718}"/>
          </ac:spMkLst>
        </pc:spChg>
      </pc:sldChg>
      <pc:sldChg chg="modSp">
        <pc:chgData name="Anna MANVELYAN" userId="S::anna.manvelyan@imt-atlantique.net::c2d6641b-74b2-41eb-833d-f2f0c483c963" providerId="AD" clId="Web-{56BD12F0-EB34-B1D7-D4AA-059877AA74E6}" dt="2025-09-09T10:21:55.105" v="174" actId="20577"/>
        <pc:sldMkLst>
          <pc:docMk/>
          <pc:sldMk cId="1721093403" sldId="338"/>
        </pc:sldMkLst>
        <pc:spChg chg="mod">
          <ac:chgData name="Anna MANVELYAN" userId="S::anna.manvelyan@imt-atlantique.net::c2d6641b-74b2-41eb-833d-f2f0c483c963" providerId="AD" clId="Web-{56BD12F0-EB34-B1D7-D4AA-059877AA74E6}" dt="2025-09-09T10:21:55.105" v="174" actId="20577"/>
          <ac:spMkLst>
            <pc:docMk/>
            <pc:sldMk cId="1721093403" sldId="338"/>
            <ac:spMk id="7" creationId="{0128A80A-0CA2-EA96-4F3A-745AE0491AA6}"/>
          </ac:spMkLst>
        </pc:spChg>
      </pc:sldChg>
      <pc:sldChg chg="addSp delSp modSp">
        <pc:chgData name="Anna MANVELYAN" userId="S::anna.manvelyan@imt-atlantique.net::c2d6641b-74b2-41eb-833d-f2f0c483c963" providerId="AD" clId="Web-{56BD12F0-EB34-B1D7-D4AA-059877AA74E6}" dt="2025-09-09T11:28:39.798" v="219" actId="20577"/>
        <pc:sldMkLst>
          <pc:docMk/>
          <pc:sldMk cId="1292110801" sldId="340"/>
        </pc:sldMkLst>
        <pc:spChg chg="add del mod">
          <ac:chgData name="Anna MANVELYAN" userId="S::anna.manvelyan@imt-atlantique.net::c2d6641b-74b2-41eb-833d-f2f0c483c963" providerId="AD" clId="Web-{56BD12F0-EB34-B1D7-D4AA-059877AA74E6}" dt="2025-09-09T10:59:07.664" v="206"/>
          <ac:spMkLst>
            <pc:docMk/>
            <pc:sldMk cId="1292110801" sldId="340"/>
            <ac:spMk id="4" creationId="{F443829C-F860-30E6-DC46-3253E0D75E41}"/>
          </ac:spMkLst>
        </pc:spChg>
        <pc:spChg chg="add del mod">
          <ac:chgData name="Anna MANVELYAN" userId="S::anna.manvelyan@imt-atlantique.net::c2d6641b-74b2-41eb-833d-f2f0c483c963" providerId="AD" clId="Web-{56BD12F0-EB34-B1D7-D4AA-059877AA74E6}" dt="2025-09-09T11:28:39.798" v="219" actId="20577"/>
          <ac:spMkLst>
            <pc:docMk/>
            <pc:sldMk cId="1292110801" sldId="340"/>
            <ac:spMk id="6" creationId="{24A0840C-3253-6E37-237A-306F21689F93}"/>
          </ac:spMkLst>
        </pc:spChg>
      </pc:sldChg>
    </pc:docChg>
  </pc:docChgLst>
  <pc:docChgLst>
    <pc:chgData name="Ny LALE" userId="S::ny.lale@imt-atlantique.net::15bca13e-8411-41da-850c-90ddba553ae4" providerId="AD" clId="Web-{44E6202E-A7C4-D5E7-E0FC-2B2428B451A7}"/>
    <pc:docChg chg="modSld">
      <pc:chgData name="Ny LALE" userId="S::ny.lale@imt-atlantique.net::15bca13e-8411-41da-850c-90ddba553ae4" providerId="AD" clId="Web-{44E6202E-A7C4-D5E7-E0FC-2B2428B451A7}" dt="2025-09-09T06:40:16.358" v="4" actId="20577"/>
      <pc:docMkLst>
        <pc:docMk/>
      </pc:docMkLst>
      <pc:sldChg chg="modSp">
        <pc:chgData name="Ny LALE" userId="S::ny.lale@imt-atlantique.net::15bca13e-8411-41da-850c-90ddba553ae4" providerId="AD" clId="Web-{44E6202E-A7C4-D5E7-E0FC-2B2428B451A7}" dt="2025-09-09T06:40:16.358" v="4" actId="20577"/>
        <pc:sldMkLst>
          <pc:docMk/>
          <pc:sldMk cId="1749354357" sldId="324"/>
        </pc:sldMkLst>
        <pc:spChg chg="mod">
          <ac:chgData name="Ny LALE" userId="S::ny.lale@imt-atlantique.net::15bca13e-8411-41da-850c-90ddba553ae4" providerId="AD" clId="Web-{44E6202E-A7C4-D5E7-E0FC-2B2428B451A7}" dt="2025-09-09T06:40:16.358" v="4" actId="20577"/>
          <ac:spMkLst>
            <pc:docMk/>
            <pc:sldMk cId="1749354357" sldId="324"/>
            <ac:spMk id="9" creationId="{5AC3477F-57D6-2446-94CC-514AE7197806}"/>
          </ac:spMkLst>
        </pc:spChg>
      </pc:sldChg>
    </pc:docChg>
  </pc:docChgLst>
  <pc:docChgLst>
    <pc:chgData name="Anna MANVELYAN" userId="S::anna.manvelyan@imt-atlantique.net::c2d6641b-74b2-41eb-833d-f2f0c483c963" providerId="AD" clId="Web-{8A6F84AE-362D-EF78-2003-49EFC8E75CE2}"/>
    <pc:docChg chg="modSld">
      <pc:chgData name="Anna MANVELYAN" userId="S::anna.manvelyan@imt-atlantique.net::c2d6641b-74b2-41eb-833d-f2f0c483c963" providerId="AD" clId="Web-{8A6F84AE-362D-EF78-2003-49EFC8E75CE2}" dt="2025-09-09T07:11:43.684" v="8" actId="1076"/>
      <pc:docMkLst>
        <pc:docMk/>
      </pc:docMkLst>
      <pc:sldChg chg="addSp delSp modSp">
        <pc:chgData name="Anna MANVELYAN" userId="S::anna.manvelyan@imt-atlantique.net::c2d6641b-74b2-41eb-833d-f2f0c483c963" providerId="AD" clId="Web-{8A6F84AE-362D-EF78-2003-49EFC8E75CE2}" dt="2025-09-09T07:11:43.684" v="8" actId="1076"/>
        <pc:sldMkLst>
          <pc:docMk/>
          <pc:sldMk cId="2428580695" sldId="329"/>
        </pc:sldMkLst>
        <pc:spChg chg="add del mod">
          <ac:chgData name="Anna MANVELYAN" userId="S::anna.manvelyan@imt-atlantique.net::c2d6641b-74b2-41eb-833d-f2f0c483c963" providerId="AD" clId="Web-{8A6F84AE-362D-EF78-2003-49EFC8E75CE2}" dt="2025-09-09T07:11:05.604" v="1"/>
          <ac:spMkLst>
            <pc:docMk/>
            <pc:sldMk cId="2428580695" sldId="329"/>
            <ac:spMk id="7" creationId="{4AA52651-C5F4-30A9-86B2-AC574C4A4867}"/>
          </ac:spMkLst>
        </pc:spChg>
        <pc:spChg chg="mod">
          <ac:chgData name="Anna MANVELYAN" userId="S::anna.manvelyan@imt-atlantique.net::c2d6641b-74b2-41eb-833d-f2f0c483c963" providerId="AD" clId="Web-{8A6F84AE-362D-EF78-2003-49EFC8E75CE2}" dt="2025-09-09T07:11:40.715" v="7" actId="14100"/>
          <ac:spMkLst>
            <pc:docMk/>
            <pc:sldMk cId="2428580695" sldId="329"/>
            <ac:spMk id="10" creationId="{E4AAFD61-F12C-E5AC-1B0C-733AB30C4C41}"/>
          </ac:spMkLst>
        </pc:spChg>
        <pc:spChg chg="del">
          <ac:chgData name="Anna MANVELYAN" userId="S::anna.manvelyan@imt-atlantique.net::c2d6641b-74b2-41eb-833d-f2f0c483c963" providerId="AD" clId="Web-{8A6F84AE-362D-EF78-2003-49EFC8E75CE2}" dt="2025-09-09T07:11:11.964" v="2"/>
          <ac:spMkLst>
            <pc:docMk/>
            <pc:sldMk cId="2428580695" sldId="329"/>
            <ac:spMk id="12" creationId="{3BF4018C-370C-BAD9-09E3-4FDB55CCF8D6}"/>
          </ac:spMkLst>
        </pc:spChg>
        <pc:picChg chg="add del">
          <ac:chgData name="Anna MANVELYAN" userId="S::anna.manvelyan@imt-atlantique.net::c2d6641b-74b2-41eb-833d-f2f0c483c963" providerId="AD" clId="Web-{8A6F84AE-362D-EF78-2003-49EFC8E75CE2}" dt="2025-09-09T07:11:05.604" v="1"/>
          <ac:picMkLst>
            <pc:docMk/>
            <pc:sldMk cId="2428580695" sldId="329"/>
            <ac:picMk id="8" creationId="{4E3CA60D-DBE0-94C8-E6A7-5A613B4EEA3E}"/>
          </ac:picMkLst>
        </pc:picChg>
        <pc:picChg chg="add mod">
          <ac:chgData name="Anna MANVELYAN" userId="S::anna.manvelyan@imt-atlantique.net::c2d6641b-74b2-41eb-833d-f2f0c483c963" providerId="AD" clId="Web-{8A6F84AE-362D-EF78-2003-49EFC8E75CE2}" dt="2025-09-09T07:11:43.684" v="8" actId="1076"/>
          <ac:picMkLst>
            <pc:docMk/>
            <pc:sldMk cId="2428580695" sldId="329"/>
            <ac:picMk id="9" creationId="{1F2DD0A5-728C-E2AB-5B39-6B36CF295579}"/>
          </ac:picMkLst>
        </pc:picChg>
      </pc:sldChg>
    </pc:docChg>
  </pc:docChgLst>
  <pc:docChgLst>
    <pc:chgData name="Martin MASSON" userId="S::martin.masson@imt-atlantique.net::d7bd1668-f507-4c6e-821b-7e6a2d82d296" providerId="AD" clId="Web-{5C42C96A-A61F-282A-A342-02DE58E02658}"/>
    <pc:docChg chg="addSld modSld modSection">
      <pc:chgData name="Martin MASSON" userId="S::martin.masson@imt-atlantique.net::d7bd1668-f507-4c6e-821b-7e6a2d82d296" providerId="AD" clId="Web-{5C42C96A-A61F-282A-A342-02DE58E02658}" dt="2025-09-09T09:32:33.425" v="438" actId="1076"/>
      <pc:docMkLst>
        <pc:docMk/>
      </pc:docMkLst>
      <pc:sldChg chg="addSp delSp modSp mod modShow">
        <pc:chgData name="Martin MASSON" userId="S::martin.masson@imt-atlantique.net::d7bd1668-f507-4c6e-821b-7e6a2d82d296" providerId="AD" clId="Web-{5C42C96A-A61F-282A-A342-02DE58E02658}" dt="2025-09-09T09:32:33.425" v="438" actId="1076"/>
        <pc:sldMkLst>
          <pc:docMk/>
          <pc:sldMk cId="1873258384" sldId="320"/>
        </pc:sldMkLst>
        <pc:spChg chg="add del mod">
          <ac:chgData name="Martin MASSON" userId="S::martin.masson@imt-atlantique.net::d7bd1668-f507-4c6e-821b-7e6a2d82d296" providerId="AD" clId="Web-{5C42C96A-A61F-282A-A342-02DE58E02658}" dt="2025-09-09T09:31:45.988" v="422"/>
          <ac:spMkLst>
            <pc:docMk/>
            <pc:sldMk cId="1873258384" sldId="320"/>
            <ac:spMk id="4" creationId="{873192E7-EE06-6081-3A51-F9973BF19FAA}"/>
          </ac:spMkLst>
        </pc:spChg>
        <pc:spChg chg="mod">
          <ac:chgData name="Martin MASSON" userId="S::martin.masson@imt-atlantique.net::d7bd1668-f507-4c6e-821b-7e6a2d82d296" providerId="AD" clId="Web-{5C42C96A-A61F-282A-A342-02DE58E02658}" dt="2025-09-09T09:32:33.425" v="438" actId="1076"/>
          <ac:spMkLst>
            <pc:docMk/>
            <pc:sldMk cId="1873258384" sldId="320"/>
            <ac:spMk id="7" creationId="{725D8458-728A-1AFC-5DFA-B98436039AA9}"/>
          </ac:spMkLst>
        </pc:spChg>
        <pc:spChg chg="add mod">
          <ac:chgData name="Martin MASSON" userId="S::martin.masson@imt-atlantique.net::d7bd1668-f507-4c6e-821b-7e6a2d82d296" providerId="AD" clId="Web-{5C42C96A-A61F-282A-A342-02DE58E02658}" dt="2025-09-09T09:23:27.317" v="353" actId="1076"/>
          <ac:spMkLst>
            <pc:docMk/>
            <pc:sldMk cId="1873258384" sldId="320"/>
            <ac:spMk id="10" creationId="{8279C2D0-0FE1-3F47-30EE-0A9EB771E921}"/>
          </ac:spMkLst>
        </pc:spChg>
        <pc:spChg chg="add mod">
          <ac:chgData name="Martin MASSON" userId="S::martin.masson@imt-atlantique.net::d7bd1668-f507-4c6e-821b-7e6a2d82d296" providerId="AD" clId="Web-{5C42C96A-A61F-282A-A342-02DE58E02658}" dt="2025-09-09T09:25:48.801" v="399" actId="1076"/>
          <ac:spMkLst>
            <pc:docMk/>
            <pc:sldMk cId="1873258384" sldId="320"/>
            <ac:spMk id="11" creationId="{9FBE6B76-23C7-D55A-8E96-6F8C1988C2B1}"/>
          </ac:spMkLst>
        </pc:spChg>
        <pc:spChg chg="mod">
          <ac:chgData name="Martin MASSON" userId="S::martin.masson@imt-atlantique.net::d7bd1668-f507-4c6e-821b-7e6a2d82d296" providerId="AD" clId="Web-{5C42C96A-A61F-282A-A342-02DE58E02658}" dt="2025-09-09T09:32:13.832" v="436" actId="1076"/>
          <ac:spMkLst>
            <pc:docMk/>
            <pc:sldMk cId="1873258384" sldId="320"/>
            <ac:spMk id="14" creationId="{26A46E6F-FBF8-BAEA-4AC7-43AEA7330D05}"/>
          </ac:spMkLst>
        </pc:spChg>
        <pc:spChg chg="del topLvl">
          <ac:chgData name="Martin MASSON" userId="S::martin.masson@imt-atlantique.net::d7bd1668-f507-4c6e-821b-7e6a2d82d296" providerId="AD" clId="Web-{5C42C96A-A61F-282A-A342-02DE58E02658}" dt="2025-09-09T09:31:59.566" v="427"/>
          <ac:spMkLst>
            <pc:docMk/>
            <pc:sldMk cId="1873258384" sldId="320"/>
            <ac:spMk id="17" creationId="{7D06DC74-9015-9F25-14C4-534B973E7A6E}"/>
          </ac:spMkLst>
        </pc:spChg>
        <pc:grpChg chg="add del">
          <ac:chgData name="Martin MASSON" userId="S::martin.masson@imt-atlantique.net::d7bd1668-f507-4c6e-821b-7e6a2d82d296" providerId="AD" clId="Web-{5C42C96A-A61F-282A-A342-02DE58E02658}" dt="2025-09-09T09:31:59.566" v="427"/>
          <ac:grpSpMkLst>
            <pc:docMk/>
            <pc:sldMk cId="1873258384" sldId="320"/>
            <ac:grpSpMk id="16" creationId="{7F79C0D0-BD37-2BBF-B6BD-9AC8C6E49DA7}"/>
          </ac:grpSpMkLst>
        </pc:grpChg>
        <pc:cxnChg chg="add mod">
          <ac:chgData name="Martin MASSON" userId="S::martin.masson@imt-atlantique.net::d7bd1668-f507-4c6e-821b-7e6a2d82d296" providerId="AD" clId="Web-{5C42C96A-A61F-282A-A342-02DE58E02658}" dt="2025-09-09T09:23:20.895" v="352" actId="14100"/>
          <ac:cxnSpMkLst>
            <pc:docMk/>
            <pc:sldMk cId="1873258384" sldId="320"/>
            <ac:cxnSpMk id="8" creationId="{A1747F32-6FA7-1139-D785-94A2080DA498}"/>
          </ac:cxnSpMkLst>
        </pc:cxnChg>
        <pc:cxnChg chg="add mod">
          <ac:chgData name="Martin MASSON" userId="S::martin.masson@imt-atlantique.net::d7bd1668-f507-4c6e-821b-7e6a2d82d296" providerId="AD" clId="Web-{5C42C96A-A61F-282A-A342-02DE58E02658}" dt="2025-09-09T09:23:02.942" v="351" actId="1076"/>
          <ac:cxnSpMkLst>
            <pc:docMk/>
            <pc:sldMk cId="1873258384" sldId="320"/>
            <ac:cxnSpMk id="9" creationId="{865F4690-83A9-4EF7-3D7A-10C226D8AC1C}"/>
          </ac:cxnSpMkLst>
        </pc:cxnChg>
        <pc:cxnChg chg="add del mod">
          <ac:chgData name="Martin MASSON" userId="S::martin.masson@imt-atlantique.net::d7bd1668-f507-4c6e-821b-7e6a2d82d296" providerId="AD" clId="Web-{5C42C96A-A61F-282A-A342-02DE58E02658}" dt="2025-09-09T09:23:59.879" v="380"/>
          <ac:cxnSpMkLst>
            <pc:docMk/>
            <pc:sldMk cId="1873258384" sldId="320"/>
            <ac:cxnSpMk id="12" creationId="{3F068797-BB83-66FF-8FE4-37C04EB3730B}"/>
          </ac:cxnSpMkLst>
        </pc:cxnChg>
        <pc:cxnChg chg="mod">
          <ac:chgData name="Martin MASSON" userId="S::martin.masson@imt-atlantique.net::d7bd1668-f507-4c6e-821b-7e6a2d82d296" providerId="AD" clId="Web-{5C42C96A-A61F-282A-A342-02DE58E02658}" dt="2025-09-09T09:32:13.832" v="435" actId="1076"/>
          <ac:cxnSpMkLst>
            <pc:docMk/>
            <pc:sldMk cId="1873258384" sldId="320"/>
            <ac:cxnSpMk id="15" creationId="{9B68C682-1090-6842-8004-7FD0977A88BA}"/>
          </ac:cxnSpMkLst>
        </pc:cxnChg>
        <pc:cxnChg chg="del topLvl">
          <ac:chgData name="Martin MASSON" userId="S::martin.masson@imt-atlantique.net::d7bd1668-f507-4c6e-821b-7e6a2d82d296" providerId="AD" clId="Web-{5C42C96A-A61F-282A-A342-02DE58E02658}" dt="2025-09-09T09:32:00.707" v="428"/>
          <ac:cxnSpMkLst>
            <pc:docMk/>
            <pc:sldMk cId="1873258384" sldId="320"/>
            <ac:cxnSpMk id="18" creationId="{F210BAB1-7A81-BBCF-82F4-A3E14B32D05B}"/>
          </ac:cxnSpMkLst>
        </pc:cxnChg>
        <pc:cxnChg chg="add del mod">
          <ac:chgData name="Martin MASSON" userId="S::martin.masson@imt-atlantique.net::d7bd1668-f507-4c6e-821b-7e6a2d82d296" providerId="AD" clId="Web-{5C42C96A-A61F-282A-A342-02DE58E02658}" dt="2025-09-09T09:26:37.270" v="407"/>
          <ac:cxnSpMkLst>
            <pc:docMk/>
            <pc:sldMk cId="1873258384" sldId="320"/>
            <ac:cxnSpMk id="19" creationId="{4D0C7257-E7E0-5689-1AC6-A50979CFF814}"/>
          </ac:cxnSpMkLst>
        </pc:cxnChg>
        <pc:cxnChg chg="add del mod">
          <ac:chgData name="Martin MASSON" userId="S::martin.masson@imt-atlantique.net::d7bd1668-f507-4c6e-821b-7e6a2d82d296" providerId="AD" clId="Web-{5C42C96A-A61F-282A-A342-02DE58E02658}" dt="2025-09-09T09:26:13.754" v="403"/>
          <ac:cxnSpMkLst>
            <pc:docMk/>
            <pc:sldMk cId="1873258384" sldId="320"/>
            <ac:cxnSpMk id="20" creationId="{EA6B3304-DE59-6C63-D87C-1BE1EE5BD821}"/>
          </ac:cxnSpMkLst>
        </pc:cxnChg>
        <pc:cxnChg chg="add mod">
          <ac:chgData name="Martin MASSON" userId="S::martin.masson@imt-atlantique.net::d7bd1668-f507-4c6e-821b-7e6a2d82d296" providerId="AD" clId="Web-{5C42C96A-A61F-282A-A342-02DE58E02658}" dt="2025-09-09T09:28:20.801" v="417" actId="1076"/>
          <ac:cxnSpMkLst>
            <pc:docMk/>
            <pc:sldMk cId="1873258384" sldId="320"/>
            <ac:cxnSpMk id="21" creationId="{21AAD227-1455-2C5D-363F-E152CDF8260B}"/>
          </ac:cxnSpMkLst>
        </pc:cxnChg>
        <pc:cxnChg chg="add del">
          <ac:chgData name="Martin MASSON" userId="S::martin.masson@imt-atlantique.net::d7bd1668-f507-4c6e-821b-7e6a2d82d296" providerId="AD" clId="Web-{5C42C96A-A61F-282A-A342-02DE58E02658}" dt="2025-09-09T09:27:41.848" v="414"/>
          <ac:cxnSpMkLst>
            <pc:docMk/>
            <pc:sldMk cId="1873258384" sldId="320"/>
            <ac:cxnSpMk id="22" creationId="{26BC1372-547E-4344-EB3D-C49021DAB40A}"/>
          </ac:cxnSpMkLst>
        </pc:cxnChg>
      </pc:sldChg>
      <pc:sldChg chg="add mod replId modShow">
        <pc:chgData name="Martin MASSON" userId="S::martin.masson@imt-atlantique.net::d7bd1668-f507-4c6e-821b-7e6a2d82d296" providerId="AD" clId="Web-{5C42C96A-A61F-282A-A342-02DE58E02658}" dt="2025-09-09T09:31:42.738" v="421"/>
        <pc:sldMkLst>
          <pc:docMk/>
          <pc:sldMk cId="909344856" sldId="337"/>
        </pc:sldMkLst>
      </pc:sldChg>
    </pc:docChg>
  </pc:docChgLst>
  <pc:docChgLst>
    <pc:chgData name="Anna MANVELYAN" userId="S::anna.manvelyan@imt-atlantique.net::c2d6641b-74b2-41eb-833d-f2f0c483c963" providerId="AD" clId="Web-{C51A80E4-C5C4-1829-FDAE-1FDEE31061D5}"/>
    <pc:docChg chg="addSld modSld modSection">
      <pc:chgData name="Anna MANVELYAN" userId="S::anna.manvelyan@imt-atlantique.net::c2d6641b-74b2-41eb-833d-f2f0c483c963" providerId="AD" clId="Web-{C51A80E4-C5C4-1829-FDAE-1FDEE31061D5}" dt="2025-09-09T07:10:12.554" v="265" actId="1076"/>
      <pc:docMkLst>
        <pc:docMk/>
      </pc:docMkLst>
      <pc:sldChg chg="addSp delSp modSp new">
        <pc:chgData name="Anna MANVELYAN" userId="S::anna.manvelyan@imt-atlantique.net::c2d6641b-74b2-41eb-833d-f2f0c483c963" providerId="AD" clId="Web-{C51A80E4-C5C4-1829-FDAE-1FDEE31061D5}" dt="2025-09-09T07:10:12.554" v="265" actId="1076"/>
        <pc:sldMkLst>
          <pc:docMk/>
          <pc:sldMk cId="2428580695" sldId="329"/>
        </pc:sldMkLst>
        <pc:spChg chg="mod">
          <ac:chgData name="Anna MANVELYAN" userId="S::anna.manvelyan@imt-atlantique.net::c2d6641b-74b2-41eb-833d-f2f0c483c963" providerId="AD" clId="Web-{C51A80E4-C5C4-1829-FDAE-1FDEE31061D5}" dt="2025-09-09T06:52:48.855" v="14" actId="20577"/>
          <ac:spMkLst>
            <pc:docMk/>
            <pc:sldMk cId="2428580695" sldId="329"/>
            <ac:spMk id="2" creationId="{D68E627F-0CB5-45A2-5698-05488B955BC3}"/>
          </ac:spMkLst>
        </pc:spChg>
        <pc:spChg chg="mod">
          <ac:chgData name="Anna MANVELYAN" userId="S::anna.manvelyan@imt-atlantique.net::c2d6641b-74b2-41eb-833d-f2f0c483c963" providerId="AD" clId="Web-{C51A80E4-C5C4-1829-FDAE-1FDEE31061D5}" dt="2025-09-09T06:54:04.372" v="38" actId="20577"/>
          <ac:spMkLst>
            <pc:docMk/>
            <pc:sldMk cId="2428580695" sldId="329"/>
            <ac:spMk id="3" creationId="{FE4F7364-7DB2-1DDC-FF5D-185FEC6DA5F0}"/>
          </ac:spMkLst>
        </pc:spChg>
        <pc:spChg chg="del">
          <ac:chgData name="Anna MANVELYAN" userId="S::anna.manvelyan@imt-atlantique.net::c2d6641b-74b2-41eb-833d-f2f0c483c963" providerId="AD" clId="Web-{C51A80E4-C5C4-1829-FDAE-1FDEE31061D5}" dt="2025-09-09T06:54:57.624" v="42"/>
          <ac:spMkLst>
            <pc:docMk/>
            <pc:sldMk cId="2428580695" sldId="329"/>
            <ac:spMk id="4" creationId="{F4985588-B7F4-6D85-8658-2FC5915A3BCC}"/>
          </ac:spMkLst>
        </pc:spChg>
        <pc:spChg chg="add del mod">
          <ac:chgData name="Anna MANVELYAN" userId="S::anna.manvelyan@imt-atlantique.net::c2d6641b-74b2-41eb-833d-f2f0c483c963" providerId="AD" clId="Web-{C51A80E4-C5C4-1829-FDAE-1FDEE31061D5}" dt="2025-09-09T06:54:14.982" v="41"/>
          <ac:spMkLst>
            <pc:docMk/>
            <pc:sldMk cId="2428580695" sldId="329"/>
            <ac:spMk id="7" creationId="{6A8F2455-85FE-D121-6FC3-0CD36E231B34}"/>
          </ac:spMkLst>
        </pc:spChg>
        <pc:spChg chg="add mod">
          <ac:chgData name="Anna MANVELYAN" userId="S::anna.manvelyan@imt-atlantique.net::c2d6641b-74b2-41eb-833d-f2f0c483c963" providerId="AD" clId="Web-{C51A80E4-C5C4-1829-FDAE-1FDEE31061D5}" dt="2025-09-09T07:04:30.170" v="262" actId="1076"/>
          <ac:spMkLst>
            <pc:docMk/>
            <pc:sldMk cId="2428580695" sldId="329"/>
            <ac:spMk id="10" creationId="{E4AAFD61-F12C-E5AC-1B0C-733AB30C4C41}"/>
          </ac:spMkLst>
        </pc:spChg>
        <pc:spChg chg="add mod">
          <ac:chgData name="Anna MANVELYAN" userId="S::anna.manvelyan@imt-atlantique.net::c2d6641b-74b2-41eb-833d-f2f0c483c963" providerId="AD" clId="Web-{C51A80E4-C5C4-1829-FDAE-1FDEE31061D5}" dt="2025-09-09T07:10:12.554" v="265" actId="1076"/>
          <ac:spMkLst>
            <pc:docMk/>
            <pc:sldMk cId="2428580695" sldId="329"/>
            <ac:spMk id="12" creationId="{3BF4018C-370C-BAD9-09E3-4FDB55CCF8D6}"/>
          </ac:spMkLst>
        </pc:spChg>
        <pc:picChg chg="add mod ord">
          <ac:chgData name="Anna MANVELYAN" userId="S::anna.manvelyan@imt-atlantique.net::c2d6641b-74b2-41eb-833d-f2f0c483c963" providerId="AD" clId="Web-{C51A80E4-C5C4-1829-FDAE-1FDEE31061D5}" dt="2025-09-09T06:55:01.140" v="43" actId="1076"/>
          <ac:picMkLst>
            <pc:docMk/>
            <pc:sldMk cId="2428580695" sldId="329"/>
            <ac:picMk id="8" creationId="{4E3CA60D-DBE0-94C8-E6A7-5A613B4EEA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09/09/2025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87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F77B0-18D5-7298-7D2B-B6009AB9E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81A309-1D03-771C-0D92-AD10EDD09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CE38C7-C435-60E2-E7E8-2E73B2868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 Justifier </a:t>
            </a:r>
            <a:r>
              <a:rPr lang="fr-FR" err="1"/>
              <a:t>pq</a:t>
            </a:r>
            <a:r>
              <a:rPr lang="fr-FR"/>
              <a:t> on focus sur ces </a:t>
            </a:r>
            <a:r>
              <a:rPr lang="fr-FR" err="1"/>
              <a:t>metrics</a:t>
            </a:r>
            <a:r>
              <a:rPr lang="fr-FR"/>
              <a:t> : ces </a:t>
            </a:r>
            <a:r>
              <a:rPr lang="fr-FR" err="1"/>
              <a:t>metrics</a:t>
            </a:r>
            <a:r>
              <a:rPr lang="fr-FR"/>
              <a:t> math vs les impacts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0A0C19-C44D-B3C5-6D8A-579402328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3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29FC-3070-9534-C090-C7FF15000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4B4293-1DC7-DF43-B8E1-2442B9DD2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8D8C7C-E7F8-9CDD-5431-2E473CF1C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B7768C-801C-3905-90FC-DB0090EA0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06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2BAA4-C544-6737-99E5-B262CB0D1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21D00F-8700-333F-A2E8-B47719FC8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6195D-3F2A-AA8E-74D9-42FEABCAA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419AED-D412-8E03-90BA-64CBFFC3C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595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F60D5-751C-6F8C-6E65-CA73190E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7D7B40-1AA1-3917-B170-B69DFDC31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DBCE1-9FFB-12A0-63C0-9421B321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217EA2-0EAD-75FC-2884-177B1CC73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582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1DF7D-278D-666E-824D-160648C01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CABB10-CA60-171D-E9B2-ACEFE88B7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72810C-6AF0-E5D6-E008-D13BB913A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77B429-9553-3758-640C-BC4550F13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09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4CEF1-E736-2497-3130-94FBB461F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373BC0-CA61-D229-0642-02EDE1DB4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57777EF-1BF5-1E8A-7690-2E3C69396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DBEE4E-6709-D8B6-DED8-7FAC4783E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6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A4CE1-D476-CCFA-2816-F3A646DB7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59D3C-1354-5EDE-8E6A-72CB96173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839129-97A7-94B2-201D-E3DA7235D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F76A2A-876A-2708-4B4F-BFCDB4966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414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9889-8A44-F4F3-2D60-BA954A86D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4E6EA9-4127-9CE4-A94B-4B1AEFF71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82EFEA-C261-51F6-2480-9EB7299FE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329635-242C-9805-F2E2-1AAD48BDE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5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/>
              <a:t>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00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1) Besoin en recrutement</a:t>
            </a:r>
          </a:p>
          <a:p>
            <a:r>
              <a:rPr lang="fr-FR"/>
              <a:t>2) Un poste est ouvert 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3) Les candidatures sont analysés par notre outils : on utilise notre algo qui permet un </a:t>
            </a:r>
            <a:r>
              <a:rPr lang="fr-FR" err="1"/>
              <a:t>jugemenbt</a:t>
            </a:r>
            <a:r>
              <a:rPr lang="fr-FR"/>
              <a:t> non biaisé </a:t>
            </a:r>
          </a:p>
          <a:p>
            <a:r>
              <a:rPr lang="fr-FR"/>
              <a:t>4) Entretiens de candidature </a:t>
            </a:r>
          </a:p>
          <a:p>
            <a:r>
              <a:rPr lang="fr-FR"/>
              <a:t>5) Vous avez trouvé votre pépite</a:t>
            </a:r>
          </a:p>
          <a:p>
            <a:endParaRPr lang="fr-FR"/>
          </a:p>
          <a:p>
            <a:r>
              <a:rPr lang="fr-FR"/>
              <a:t>Mais quels sont les biais que nous avons repéré ?et pour ça je vais laisser </a:t>
            </a:r>
            <a:r>
              <a:rPr lang="fr-FR" err="1"/>
              <a:t>anna</a:t>
            </a:r>
            <a:r>
              <a:rPr lang="fr-FR"/>
              <a:t> 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53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2A4AD-0C99-352E-3183-E2F24761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B9DC1F-6139-264D-589B-06723D67A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BE0F49-64C5-14CC-932D-F43BE7B3D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A4C1BF-754F-7154-A4D6-B37ED1A18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37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C7B8-0A33-B50C-F91C-D4366084C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0B4CA5-EBB6-FFA8-31FA-86CBE81FE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AA0F7D-6E37-9EF0-D4D5-A968A5682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C33FF3-7433-DAF7-51F1-DB6084E7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92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74AF9-3A9B-10A6-6171-240609F74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C72F2B9-0F35-0A1C-5FDF-29366BAAC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49BCDD0-FA5C-5DF2-97A1-9DA3E9C2F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De nombreux biais sont identifiés, listé ceux qui ont été trouvé, </a:t>
            </a:r>
          </a:p>
          <a:p>
            <a:r>
              <a:rPr lang="fr-FR"/>
              <a:t>Mais nous nous focalisons sur deux d’entre eux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89FED-6C13-65E4-E003-873AF3C2F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4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6DA1-0D22-BEA3-8533-DC8AEF00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703B32-69D6-353F-2893-07E6047618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520DDC-FEC0-43AE-DEC6-9CF59AFDB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 Justifier </a:t>
            </a:r>
            <a:r>
              <a:rPr lang="fr-FR" err="1"/>
              <a:t>pq</a:t>
            </a:r>
            <a:r>
              <a:rPr lang="fr-FR"/>
              <a:t> on focus sur ces </a:t>
            </a:r>
            <a:r>
              <a:rPr lang="fr-FR" err="1"/>
              <a:t>metrics</a:t>
            </a:r>
            <a:r>
              <a:rPr lang="fr-FR"/>
              <a:t> : ces </a:t>
            </a:r>
            <a:r>
              <a:rPr lang="fr-FR" err="1"/>
              <a:t>metrics</a:t>
            </a:r>
            <a:r>
              <a:rPr lang="fr-FR"/>
              <a:t> math vs les impacts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E78BE4-86C5-6BDF-3F84-3D091FCC2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39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762C-0BC6-8016-5A16-79BC32783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DA0D288-FBAA-D6EA-C6C0-ABC7807F1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166D24-29A4-2084-25B3-FE540E1F9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9E04A2-89E1-6DD5-EB11-181AA1D4C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17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FDC70-FED7-6219-52C3-AA950717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2B6DAF-F0BC-3F17-C9FF-CBBCE587D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FFC0E27-21DD-0F9F-1CB1-6B7E293D8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15F77-0F88-5E91-BD12-B2F0F9319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72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 userDrawn="1"/>
        </p:nvSpPr>
        <p:spPr>
          <a:xfrm rot="2700000">
            <a:off x="4980926" y="-217905"/>
            <a:ext cx="5213039" cy="6463568"/>
          </a:xfrm>
          <a:custGeom>
            <a:avLst/>
            <a:gdLst>
              <a:gd name="connsiteX0" fmla="*/ 0 w 5213039"/>
              <a:gd name="connsiteY0" fmla="*/ 1576035 h 6463568"/>
              <a:gd name="connsiteX1" fmla="*/ 1576035 w 5213039"/>
              <a:gd name="connsiteY1" fmla="*/ 0 h 6463568"/>
              <a:gd name="connsiteX2" fmla="*/ 5213039 w 5213039"/>
              <a:gd name="connsiteY2" fmla="*/ 3637004 h 6463568"/>
              <a:gd name="connsiteX3" fmla="*/ 3642725 w 5213039"/>
              <a:gd name="connsiteY3" fmla="*/ 5207318 h 6463568"/>
              <a:gd name="connsiteX4" fmla="*/ 2386474 w 5213039"/>
              <a:gd name="connsiteY4" fmla="*/ 6463568 h 6463568"/>
              <a:gd name="connsiteX5" fmla="*/ 0 w 5213039"/>
              <a:gd name="connsiteY5" fmla="*/ 6463568 h 6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3039" h="6463568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 userDrawn="1"/>
        </p:nvSpPr>
        <p:spPr>
          <a:xfrm rot="8100000">
            <a:off x="-2098600" y="-475418"/>
            <a:ext cx="6492725" cy="3246363"/>
          </a:xfrm>
          <a:custGeom>
            <a:avLst/>
            <a:gdLst>
              <a:gd name="connsiteX0" fmla="*/ 3244147 w 6492725"/>
              <a:gd name="connsiteY0" fmla="*/ 3244147 h 3246363"/>
              <a:gd name="connsiteX1" fmla="*/ 0 w 6492725"/>
              <a:gd name="connsiteY1" fmla="*/ 0 h 3246363"/>
              <a:gd name="connsiteX2" fmla="*/ 3244147 w 6492725"/>
              <a:gd name="connsiteY2" fmla="*/ 0 h 3246363"/>
              <a:gd name="connsiteX3" fmla="*/ 3246363 w 6492725"/>
              <a:gd name="connsiteY3" fmla="*/ 3246363 h 3246363"/>
              <a:gd name="connsiteX4" fmla="*/ 3244148 w 6492725"/>
              <a:gd name="connsiteY4" fmla="*/ 3244148 h 3246363"/>
              <a:gd name="connsiteX5" fmla="*/ 3244148 w 6492725"/>
              <a:gd name="connsiteY5" fmla="*/ 0 h 3246363"/>
              <a:gd name="connsiteX6" fmla="*/ 6492725 w 6492725"/>
              <a:gd name="connsiteY6" fmla="*/ 0 h 32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725" h="3246363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4B3507A7-2457-9B4A-A2FF-3C253074563D}" type="datetime1">
              <a:rPr lang="fr-FR" smtClean="0"/>
              <a:t>09/09/2025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Titre de la présentation - menu « Insertion / En-tête et pied de page »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7" y="688180"/>
            <a:ext cx="5251448" cy="3359945"/>
          </a:xfrm>
        </p:spPr>
        <p:txBody>
          <a:bodyPr anchor="ctr" anchorCtr="0"/>
          <a:lstStyle>
            <a:lvl1pPr algn="r">
              <a:defRPr sz="3400" b="1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TITRE</a:t>
            </a:r>
          </a:p>
        </p:txBody>
      </p:sp>
      <p:pic>
        <p:nvPicPr>
          <p:cNvPr id="30" name="Image 29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6754" y="507900"/>
            <a:ext cx="1944000" cy="1145384"/>
          </a:xfrm>
          <a:prstGeom prst="rect">
            <a:avLst/>
          </a:prstGeom>
        </p:spPr>
      </p:pic>
      <p:sp>
        <p:nvSpPr>
          <p:cNvPr id="27" name="Forme libre 26"/>
          <p:cNvSpPr/>
          <p:nvPr userDrawn="1"/>
        </p:nvSpPr>
        <p:spPr>
          <a:xfrm rot="8100000">
            <a:off x="615594" y="2990457"/>
            <a:ext cx="3639216" cy="4029858"/>
          </a:xfrm>
          <a:custGeom>
            <a:avLst/>
            <a:gdLst>
              <a:gd name="connsiteX0" fmla="*/ 0 w 3639216"/>
              <a:gd name="connsiteY0" fmla="*/ 4029858 h 4029858"/>
              <a:gd name="connsiteX1" fmla="*/ 0 w 3639216"/>
              <a:gd name="connsiteY1" fmla="*/ 2386471 h 4029858"/>
              <a:gd name="connsiteX2" fmla="*/ 0 w 3639216"/>
              <a:gd name="connsiteY2" fmla="*/ 0 h 4029858"/>
              <a:gd name="connsiteX3" fmla="*/ 3639216 w 3639216"/>
              <a:gd name="connsiteY3" fmla="*/ 3639216 h 4029858"/>
              <a:gd name="connsiteX4" fmla="*/ 3248574 w 3639216"/>
              <a:gd name="connsiteY4" fmla="*/ 4029858 h 402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216" h="4029858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 userDrawn="1"/>
        </p:nvSpPr>
        <p:spPr>
          <a:xfrm>
            <a:off x="0" y="0"/>
            <a:ext cx="3810001" cy="2664618"/>
          </a:xfrm>
          <a:custGeom>
            <a:avLst/>
            <a:gdLst>
              <a:gd name="connsiteX0" fmla="*/ 0 w 3810001"/>
              <a:gd name="connsiteY0" fmla="*/ 0 h 2664618"/>
              <a:gd name="connsiteX1" fmla="*/ 3810001 w 3810001"/>
              <a:gd name="connsiteY1" fmla="*/ 0 h 2664618"/>
              <a:gd name="connsiteX2" fmla="*/ 1145383 w 3810001"/>
              <a:gd name="connsiteY2" fmla="*/ 2664618 h 2664618"/>
              <a:gd name="connsiteX3" fmla="*/ 0 w 3810001"/>
              <a:gd name="connsiteY3" fmla="*/ 1519236 h 2664618"/>
              <a:gd name="connsiteX4" fmla="*/ 0 w 3810001"/>
              <a:gd name="connsiteY4" fmla="*/ 0 h 266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1" h="2664618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5B432DD-E50C-214B-A237-85B082E19A2C}" type="datetime1">
              <a:rPr lang="fr-FR" smtClean="0"/>
              <a:t>09/09/2025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Titre de la présentation - menu « Insertion / En-tête et pied de page »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3189" y="688180"/>
            <a:ext cx="7081836" cy="3369470"/>
          </a:xfrm>
        </p:spPr>
        <p:txBody>
          <a:bodyPr anchor="ctr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1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Chapitre</a:t>
            </a:r>
          </a:p>
          <a:p>
            <a:pPr lvl="1"/>
            <a:r>
              <a:rPr lang="fr-FR"/>
              <a:t>Chapitre</a:t>
            </a:r>
          </a:p>
        </p:txBody>
      </p:sp>
      <p:pic>
        <p:nvPicPr>
          <p:cNvPr id="27" name="Image 2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 userDrawn="1"/>
        </p:nvSpPr>
        <p:spPr>
          <a:xfrm>
            <a:off x="0" y="2664618"/>
            <a:ext cx="3624265" cy="2478882"/>
          </a:xfrm>
          <a:custGeom>
            <a:avLst/>
            <a:gdLst>
              <a:gd name="connsiteX0" fmla="*/ 1145383 w 3624265"/>
              <a:gd name="connsiteY0" fmla="*/ 0 h 2478882"/>
              <a:gd name="connsiteX1" fmla="*/ 3624265 w 3624265"/>
              <a:gd name="connsiteY1" fmla="*/ 2478882 h 2478882"/>
              <a:gd name="connsiteX2" fmla="*/ 0 w 3624265"/>
              <a:gd name="connsiteY2" fmla="*/ 2478882 h 2478882"/>
              <a:gd name="connsiteX3" fmla="*/ 0 w 3624265"/>
              <a:gd name="connsiteY3" fmla="*/ 1145383 h 2478882"/>
              <a:gd name="connsiteX4" fmla="*/ 1145383 w 3624265"/>
              <a:gd name="connsiteY4" fmla="*/ 0 h 24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265" h="2478882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736380"/>
            <a:ext cx="3883025" cy="4095970"/>
          </a:xfrm>
        </p:spPr>
        <p:txBody>
          <a:bodyPr anchor="t" anchorCtr="0"/>
          <a:lstStyle>
            <a:lvl1pPr marL="342900" indent="-342900" algn="l">
              <a:spcBef>
                <a:spcPts val="24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50" b="1" cap="all">
                <a:solidFill>
                  <a:schemeClr val="bg2"/>
                </a:solidFill>
              </a:defRPr>
            </a:lvl1pPr>
            <a:lvl2pPr marL="342000" indent="0" algn="l">
              <a:lnSpc>
                <a:spcPct val="130000"/>
              </a:lnSpc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1.1 Deuxième niveau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539552" y="656897"/>
            <a:ext cx="2658318" cy="340202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pic>
        <p:nvPicPr>
          <p:cNvPr id="17" name="Image 1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/>
              <a:t>Chapitre 0 : Titre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5"/>
          </p:nvPr>
        </p:nvSpPr>
        <p:spPr>
          <a:xfrm>
            <a:off x="8072844" y="4624718"/>
            <a:ext cx="952183" cy="304246"/>
          </a:xfrm>
        </p:spPr>
        <p:txBody>
          <a:bodyPr/>
          <a:lstStyle>
            <a:lvl1pPr algn="ctr">
              <a:defRPr/>
            </a:lvl1pPr>
          </a:lstStyle>
          <a:p>
            <a:fld id="{15F23F91-1F18-E943-B0DA-F7C6EA05F79F}" type="datetime1">
              <a:rPr lang="fr-FR" smtClean="0"/>
              <a:t>09/09/2025</a:t>
            </a:fld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/>
              <a:t>Chapitre 0 : Titre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Logotype</a:t>
            </a:r>
            <a:br>
              <a:rPr lang="fr-FR" noProof="0"/>
            </a:br>
            <a:r>
              <a:rPr lang="fr-FR" noProof="0"/>
              <a:t>partenaire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5CB9A1B-2B3B-D542-B4C6-C11649CB0531}" type="datetime1">
              <a:rPr lang="fr-FR" smtClean="0"/>
              <a:t>09/09/2025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Titre de la présentation - menu « Insertion / En-tête et pied de page »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59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/>
              <a:t>Chapitre 0 : Titre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8"/>
            <a:ext cx="3888000" cy="32984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2871539-C7C7-964F-A968-C8D8DBB979D8}" type="datetime1">
              <a:rPr lang="fr-FR" smtClean="0"/>
              <a:t>09/09/2025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Titre de la présentation - menu « Insertion / En-tête et pied de page »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/>
              <a:t>Chapitre 0 : Titre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4800"/>
            <a:ext cx="3888000" cy="32980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Logotype</a:t>
            </a:r>
            <a:br>
              <a:rPr lang="fr-FR" noProof="0"/>
            </a:br>
            <a:r>
              <a:rPr lang="fr-FR" noProof="0"/>
              <a:t>partenaire</a:t>
            </a:r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8706556-19F6-704F-BE1D-C2C4BC07C942}" type="datetime1">
              <a:rPr lang="fr-FR" smtClean="0"/>
              <a:t>09/09/2025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Titre de la présentation - menu « Insertion / En-tête et pied de page »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6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/>
              <a:t>Chapitre 0 : Titre</a:t>
            </a:r>
            <a:endParaRPr lang="fr-FR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0.0 Titre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6931333-1BED-8049-B51F-BFEE5C1D4E15}" type="datetime1">
              <a:rPr lang="fr-FR" smtClean="0"/>
              <a:t>09/09/2025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Titre de la présentation - menu « Insertion / En-tête et pied de page »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9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/>
              <a:t>Chapitre 0 : Titre</a:t>
            </a:r>
            <a:endParaRPr lang="fr-FR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0.0 Titre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Logotype</a:t>
            </a:r>
            <a:br>
              <a:rPr lang="fr-FR" noProof="0"/>
            </a:br>
            <a:r>
              <a:rPr lang="fr-FR" noProof="0"/>
              <a:t>partenaire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FFD8D7C-419E-474B-B3DD-4C42A46F3E04}" type="datetime1">
              <a:rPr lang="fr-FR" smtClean="0"/>
              <a:t>09/09/2025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Titre de la présentation - menu « Insertion / En-tête et pied de page »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96000" y="0"/>
            <a:ext cx="7231938" cy="45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/>
              <a:t>Chapitre 0 :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96000" y="1056085"/>
            <a:ext cx="8366125" cy="32984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322888" y="4565650"/>
            <a:ext cx="1980000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ECACBCDF-F506-9F45-A73F-17A936448D29}" type="datetime1">
              <a:rPr lang="fr-FR" smtClean="0"/>
              <a:t>09/09/2025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279650" y="4565650"/>
            <a:ext cx="2652126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/>
              <a:t>Titre de la présentation - menu « Insertion / En-tête et pied de page »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627938" y="214536"/>
            <a:ext cx="1127125" cy="30360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35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1" name="Image 10" descr="logo_couv_1.pdf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3675" y="4433896"/>
            <a:ext cx="856800" cy="50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0" r:id="rId3"/>
    <p:sldLayoutId id="2147483669" r:id="rId4"/>
    <p:sldLayoutId id="2147483676" r:id="rId5"/>
    <p:sldLayoutId id="2147483671" r:id="rId6"/>
    <p:sldLayoutId id="2147483673" r:id="rId7"/>
    <p:sldLayoutId id="2147483677" r:id="rId8"/>
    <p:sldLayoutId id="2147483672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0" kern="1200" cap="none" baseline="0">
          <a:solidFill>
            <a:schemeClr val="accent5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900" b="1" kern="1200" cap="none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80000"/>
        <a:buFont typeface="Arial" panose="020B0604020202020204" pitchFamily="34" charset="0"/>
        <a:buChar char="►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-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spcBef>
          <a:spcPct val="20000"/>
        </a:spcBef>
        <a:buClr>
          <a:schemeClr val="bg2"/>
        </a:buClr>
        <a:buFont typeface="Arial" panose="020B0604020202020204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CD59-7D5F-2E46-AD2F-6A3CBE5092FE}" type="datetime1">
              <a:rPr lang="fr-FR" smtClean="0"/>
              <a:t>09/09/2025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 - menu « Insertion / En-tête et pied de page »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639970" y="-99440"/>
            <a:ext cx="5898204" cy="3359945"/>
          </a:xfrm>
        </p:spPr>
        <p:txBody>
          <a:bodyPr/>
          <a:lstStyle/>
          <a:p>
            <a:r>
              <a:rPr lang="en-GB"/>
              <a:t>Hackathon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CE24-B9EC-ED09-2D76-CCA6C5CE2F66}"/>
              </a:ext>
            </a:extLst>
          </p:cNvPr>
          <p:cNvSpPr txBox="1"/>
          <p:nvPr/>
        </p:nvSpPr>
        <p:spPr>
          <a:xfrm>
            <a:off x="970786" y="3617025"/>
            <a:ext cx="4433011" cy="160043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sz="1400">
                <a:solidFill>
                  <a:schemeClr val="bg1"/>
                </a:solidFill>
              </a:rPr>
              <a:t>Anna Manvelyan</a:t>
            </a:r>
          </a:p>
          <a:p>
            <a:r>
              <a:rPr lang="en-GB" sz="1400">
                <a:solidFill>
                  <a:schemeClr val="bg1"/>
                </a:solidFill>
              </a:rPr>
              <a:t>Enzo </a:t>
            </a:r>
            <a:r>
              <a:rPr lang="en-GB" sz="1400" err="1">
                <a:solidFill>
                  <a:schemeClr val="bg1"/>
                </a:solidFill>
              </a:rPr>
              <a:t>Rougeron</a:t>
            </a:r>
            <a:endParaRPr lang="en-GB" sz="1400">
              <a:solidFill>
                <a:schemeClr val="bg1"/>
              </a:solidFill>
            </a:endParaRPr>
          </a:p>
          <a:p>
            <a:r>
              <a:rPr lang="en-GB" sz="1400">
                <a:solidFill>
                  <a:schemeClr val="bg1"/>
                </a:solidFill>
              </a:rPr>
              <a:t>Martin Masson</a:t>
            </a:r>
          </a:p>
          <a:p>
            <a:r>
              <a:rPr lang="en-GB" sz="1400">
                <a:solidFill>
                  <a:schemeClr val="bg1"/>
                </a:solidFill>
              </a:rPr>
              <a:t>Ethan </a:t>
            </a:r>
            <a:r>
              <a:rPr lang="en-GB" sz="1400" err="1">
                <a:solidFill>
                  <a:schemeClr val="bg1"/>
                </a:solidFill>
              </a:rPr>
              <a:t>Goirand</a:t>
            </a:r>
            <a:r>
              <a:rPr lang="en-GB" sz="1400">
                <a:solidFill>
                  <a:schemeClr val="bg1"/>
                </a:solidFill>
              </a:rPr>
              <a:t> </a:t>
            </a:r>
          </a:p>
          <a:p>
            <a:r>
              <a:rPr lang="en-GB" sz="1400">
                <a:solidFill>
                  <a:schemeClr val="bg1"/>
                </a:solidFill>
              </a:rPr>
              <a:t>Paul Ferron</a:t>
            </a:r>
          </a:p>
          <a:p>
            <a:r>
              <a:rPr lang="en-GB" sz="1400">
                <a:solidFill>
                  <a:schemeClr val="bg1"/>
                </a:solidFill>
              </a:rPr>
              <a:t>Erwann Lale</a:t>
            </a:r>
          </a:p>
          <a:p>
            <a:endParaRPr lang="en-GB" sz="1400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Hackathon by </a:t>
            </a:r>
            <a:r>
              <a:rPr lang="en-GB" err="1">
                <a:solidFill>
                  <a:schemeClr val="bg1"/>
                </a:solidFill>
              </a:rPr>
              <a:t>Ekimetrics</a:t>
            </a:r>
            <a:endParaRPr lang="en-GB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r>
              <a:rPr lang="en-GB" b="1">
                <a:solidFill>
                  <a:schemeClr val="bg1"/>
                </a:solidFill>
              </a:rPr>
              <a:t>Group 1</a:t>
            </a:r>
          </a:p>
          <a:p>
            <a:endParaRPr lang="en-GB" sz="1400">
              <a:solidFill>
                <a:schemeClr val="bg1"/>
              </a:solidFill>
            </a:endParaRPr>
          </a:p>
        </p:txBody>
      </p:sp>
      <p:pic>
        <p:nvPicPr>
          <p:cNvPr id="1026" name="Picture 2" descr="Ekimetrics">
            <a:extLst>
              <a:ext uri="{FF2B5EF4-FFF2-40B4-BE49-F238E27FC236}">
                <a16:creationId xmlns:a16="http://schemas.microsoft.com/office/drawing/2014/main" id="{99BC15FB-AAFE-479B-30DA-CE2991C0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022" y="1409116"/>
            <a:ext cx="4803173" cy="17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2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7A56A-4B38-7548-85B8-F6470E4A8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E187-C309-2100-3DC0-9BDF3232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0"/>
            <a:ext cx="8297150" cy="450000"/>
          </a:xfrm>
        </p:spPr>
        <p:txBody>
          <a:bodyPr/>
          <a:lstStyle/>
          <a:p>
            <a:r>
              <a:rPr lang="fr-FR"/>
              <a:t>2. </a:t>
            </a:r>
            <a:r>
              <a:rPr lang="fr-FR" err="1"/>
              <a:t>Detect</a:t>
            </a:r>
            <a:r>
              <a:rPr lang="fr-FR"/>
              <a:t> </a:t>
            </a:r>
            <a:r>
              <a:rPr lang="fr-FR" err="1"/>
              <a:t>potential</a:t>
            </a:r>
            <a:r>
              <a:rPr lang="fr-FR"/>
              <a:t> </a:t>
            </a:r>
            <a:r>
              <a:rPr lang="fr-FR" err="1"/>
              <a:t>bias</a:t>
            </a:r>
            <a:r>
              <a:rPr lang="fr-FR"/>
              <a:t> in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recruitment</a:t>
            </a:r>
            <a:r>
              <a:rPr lang="fr-FR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7A9A5-9915-85C4-A592-260AB9BF9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want</a:t>
            </a:r>
            <a:r>
              <a:rPr lang="fr-FR"/>
              <a:t> to </a:t>
            </a:r>
            <a:r>
              <a:rPr lang="fr-FR" err="1"/>
              <a:t>aim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22EC-612A-4961-8503-3141BA7B2C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88C4F32-AEEA-3C48-A6C0-063EC0294D96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A54C-3145-1100-C995-58BA28E81A5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C3997A3-F3BF-16A8-8C29-1E9A073448D8}"/>
              </a:ext>
            </a:extLst>
          </p:cNvPr>
          <p:cNvGrpSpPr/>
          <p:nvPr/>
        </p:nvGrpSpPr>
        <p:grpSpPr>
          <a:xfrm>
            <a:off x="1129202" y="798343"/>
            <a:ext cx="6795033" cy="453901"/>
            <a:chOff x="1149844" y="893550"/>
            <a:chExt cx="6795033" cy="4539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095A30-53B8-6EC6-C6DB-1A4FEF2A8AF4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>
                  <a:solidFill>
                    <a:schemeClr val="accent3"/>
                  </a:solidFill>
                </a:rPr>
                <a:t>3. </a:t>
              </a:r>
              <a:r>
                <a:rPr lang="fr-FR" sz="1400" b="1" err="1">
                  <a:solidFill>
                    <a:schemeClr val="accent3"/>
                  </a:solidFill>
                </a:rPr>
                <a:t>Results</a:t>
              </a:r>
              <a:r>
                <a:rPr lang="fr-FR" sz="1400" b="1">
                  <a:solidFill>
                    <a:schemeClr val="accent3"/>
                  </a:solidFill>
                </a:rPr>
                <a:t> </a:t>
              </a:r>
              <a:r>
                <a:rPr lang="fr-FR" sz="1400" b="1" err="1">
                  <a:solidFill>
                    <a:schemeClr val="accent3"/>
                  </a:solidFill>
                </a:rPr>
                <a:t>analysis</a:t>
              </a:r>
              <a:endParaRPr lang="fr-FR" sz="1400" b="1">
                <a:solidFill>
                  <a:schemeClr val="accent3"/>
                </a:solidFill>
              </a:endParaRP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635E1B6-DADF-95FF-C90A-72E4294502AB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20">
            <a:extLst>
              <a:ext uri="{FF2B5EF4-FFF2-40B4-BE49-F238E27FC236}">
                <a16:creationId xmlns:a16="http://schemas.microsoft.com/office/drawing/2014/main" id="{750F7148-FC47-DD05-17EE-EBDD222CA9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4736" y="1918607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9590AE-F438-89D9-AFB7-32681045EF78}"/>
              </a:ext>
            </a:extLst>
          </p:cNvPr>
          <p:cNvSpPr txBox="1"/>
          <p:nvPr/>
        </p:nvSpPr>
        <p:spPr>
          <a:xfrm>
            <a:off x="1891468" y="1868312"/>
            <a:ext cx="268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Equal opportunity ratio</a:t>
            </a:r>
            <a:endParaRPr lang="fr-FR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517A83E8-C1CE-5CE7-D554-E115AF8BC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4736" y="2411617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>
                <a:solidFill>
                  <a:srgbClr val="FFFFFF"/>
                </a:solidFill>
              </a:rPr>
              <a:t>2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369F80-9C36-FD35-D8E6-DE927EACAF38}"/>
              </a:ext>
            </a:extLst>
          </p:cNvPr>
          <p:cNvSpPr txBox="1"/>
          <p:nvPr/>
        </p:nvSpPr>
        <p:spPr>
          <a:xfrm>
            <a:off x="1891468" y="2361322"/>
            <a:ext cx="268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Predictive parity ratio</a:t>
            </a:r>
            <a:endParaRPr lang="fr-FR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02DAEDBD-A060-4AA8-145B-501B75D93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4736" y="2904627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>
                <a:solidFill>
                  <a:srgbClr val="FFFFFF"/>
                </a:solidFill>
              </a:rPr>
              <a:t>3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024D819-EDC1-40BB-15E1-C0B418565AEA}"/>
              </a:ext>
            </a:extLst>
          </p:cNvPr>
          <p:cNvSpPr txBox="1"/>
          <p:nvPr/>
        </p:nvSpPr>
        <p:spPr>
          <a:xfrm>
            <a:off x="1891468" y="2854332"/>
            <a:ext cx="268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Accuracy equality ratio</a:t>
            </a:r>
            <a:endParaRPr lang="fr-FR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C0FFEC35-76F0-9115-B55F-E4B299BDE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4736" y="3397637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>
                <a:solidFill>
                  <a:srgbClr val="FFFFFF"/>
                </a:solidFill>
              </a:rPr>
              <a:t>4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FB5E04-9271-F174-86FC-6EF7CE0C8837}"/>
              </a:ext>
            </a:extLst>
          </p:cNvPr>
          <p:cNvSpPr txBox="1"/>
          <p:nvPr/>
        </p:nvSpPr>
        <p:spPr>
          <a:xfrm>
            <a:off x="1891468" y="3347342"/>
            <a:ext cx="28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Predictive equality ratio</a:t>
            </a:r>
            <a:endParaRPr lang="fr-FR" b="1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39C18D4-EA7D-04E9-AB3A-668AEA8FF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4736" y="3890648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>
                <a:solidFill>
                  <a:srgbClr val="FFFFFF"/>
                </a:solidFill>
              </a:rPr>
              <a:t>5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907276-B786-7C9B-5E71-C1545106C046}"/>
              </a:ext>
            </a:extLst>
          </p:cNvPr>
          <p:cNvSpPr txBox="1"/>
          <p:nvPr/>
        </p:nvSpPr>
        <p:spPr>
          <a:xfrm>
            <a:off x="1891468" y="3840353"/>
            <a:ext cx="268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Statistical parity ratio</a:t>
            </a:r>
            <a:endParaRPr lang="fr-FR" b="1"/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75D5D4D3-698E-C111-3894-7224BAD5C018}"/>
              </a:ext>
            </a:extLst>
          </p:cNvPr>
          <p:cNvGrpSpPr/>
          <p:nvPr/>
        </p:nvGrpSpPr>
        <p:grpSpPr>
          <a:xfrm>
            <a:off x="4980126" y="1463039"/>
            <a:ext cx="3778986" cy="3236909"/>
            <a:chOff x="8294508" y="2446048"/>
            <a:chExt cx="3224898" cy="36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725166-5B84-C206-5A82-CFAAB2A19D55}"/>
                </a:ext>
              </a:extLst>
            </p:cNvPr>
            <p:cNvSpPr/>
            <p:nvPr/>
          </p:nvSpPr>
          <p:spPr bwMode="auto">
            <a:xfrm>
              <a:off x="8412590" y="2446048"/>
              <a:ext cx="3106816" cy="3696631"/>
            </a:xfrm>
            <a:prstGeom prst="rect">
              <a:avLst/>
            </a:prstGeom>
            <a:solidFill>
              <a:srgbClr val="6CACE4">
                <a:lumMod val="20000"/>
                <a:lumOff val="80000"/>
              </a:srgbClr>
            </a:solidFill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88000" tIns="45720" rIns="28800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fr-FR" sz="1200">
                <a:solidFill>
                  <a:srgbClr val="021D49"/>
                </a:solidFill>
                <a:cs typeface="Arial"/>
              </a:endParaRPr>
            </a:p>
            <a:p>
              <a:r>
                <a:rPr lang="fr-FR" sz="1200" err="1">
                  <a:solidFill>
                    <a:srgbClr val="021D49"/>
                  </a:solidFill>
                  <a:cs typeface="Arial"/>
                </a:rPr>
                <a:t>Among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the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fairness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metrics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, 2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criteria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fall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outside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of the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expected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ranges :</a:t>
              </a:r>
            </a:p>
            <a:p>
              <a:endParaRPr lang="fr-FR" sz="1200">
                <a:solidFill>
                  <a:srgbClr val="021D49"/>
                </a:solidFill>
                <a:cs typeface="Arial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err="1">
                  <a:solidFill>
                    <a:srgbClr val="021D49"/>
                  </a:solidFill>
                  <a:cs typeface="Arial"/>
                </a:rPr>
                <a:t>Statistical</a:t>
              </a:r>
              <a:r>
                <a:rPr lang="fr-FR" sz="1200" b="1">
                  <a:solidFill>
                    <a:srgbClr val="021D49"/>
                  </a:solidFill>
                  <a:cs typeface="Arial"/>
                </a:rPr>
                <a:t> </a:t>
              </a:r>
              <a:r>
                <a:rPr lang="fr-FR" sz="1200" b="1" err="1">
                  <a:solidFill>
                    <a:srgbClr val="021D49"/>
                  </a:solidFill>
                  <a:cs typeface="Arial"/>
                </a:rPr>
                <a:t>Parity</a:t>
              </a:r>
              <a:r>
                <a:rPr lang="fr-FR" sz="1200" b="1">
                  <a:solidFill>
                    <a:srgbClr val="021D49"/>
                  </a:solidFill>
                  <a:cs typeface="Arial"/>
                </a:rPr>
                <a:t> Ratio (STP)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>
                  <a:solidFill>
                    <a:srgbClr val="021D49"/>
                  </a:solidFill>
                  <a:cs typeface="Arial"/>
                </a:rPr>
                <a:t>Predective </a:t>
              </a:r>
              <a:r>
                <a:rPr lang="fr-FR" sz="1200" b="1" err="1">
                  <a:solidFill>
                    <a:srgbClr val="021D49"/>
                  </a:solidFill>
                  <a:cs typeface="Arial"/>
                </a:rPr>
                <a:t>equality</a:t>
              </a:r>
              <a:r>
                <a:rPr lang="fr-FR" sz="1200" b="1">
                  <a:solidFill>
                    <a:srgbClr val="021D49"/>
                  </a:solidFill>
                  <a:cs typeface="Arial"/>
                </a:rPr>
                <a:t> ratio (FPR)</a:t>
              </a:r>
            </a:p>
            <a:p>
              <a:endParaRPr lang="fr-FR" sz="1200" b="1">
                <a:solidFill>
                  <a:srgbClr val="021D49"/>
                </a:solidFill>
                <a:cs typeface="Arial"/>
              </a:endParaRPr>
            </a:p>
            <a:p>
              <a:r>
                <a:rPr lang="fr-FR" sz="1200">
                  <a:solidFill>
                    <a:srgbClr val="021D49"/>
                  </a:solidFill>
                  <a:cs typeface="Arial"/>
                </a:rPr>
                <a:t>Our </a:t>
              </a:r>
              <a:r>
                <a:rPr lang="fr-FR" sz="1200" b="1">
                  <a:solidFill>
                    <a:srgbClr val="021D49"/>
                  </a:solidFill>
                  <a:cs typeface="Arial"/>
                </a:rPr>
                <a:t>model </a:t>
              </a:r>
              <a:r>
                <a:rPr lang="fr-FR" sz="1200" b="1" err="1">
                  <a:solidFill>
                    <a:srgbClr val="021D49"/>
                  </a:solidFill>
                  <a:cs typeface="Arial"/>
                </a:rPr>
                <a:t>is</a:t>
              </a:r>
              <a:r>
                <a:rPr lang="fr-FR" sz="1200" b="1">
                  <a:solidFill>
                    <a:srgbClr val="021D49"/>
                  </a:solidFill>
                  <a:cs typeface="Arial"/>
                </a:rPr>
                <a:t> not </a:t>
              </a:r>
              <a:r>
                <a:rPr lang="fr-FR" sz="1200" b="1" err="1">
                  <a:solidFill>
                    <a:srgbClr val="021D49"/>
                  </a:solidFill>
                  <a:cs typeface="Arial"/>
                </a:rPr>
                <a:t>fair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because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 2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criteria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exceed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the acceptable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limits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set by epsilon.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Presence</a:t>
              </a:r>
              <a:r>
                <a:rPr lang="fr-FR" sz="1200">
                  <a:solidFill>
                    <a:srgbClr val="021D49"/>
                  </a:solidFill>
                  <a:cs typeface="Arial"/>
                </a:rPr>
                <a:t> of </a:t>
              </a:r>
              <a:r>
                <a:rPr lang="fr-FR" sz="1200" err="1">
                  <a:solidFill>
                    <a:srgbClr val="021D49"/>
                  </a:solidFill>
                  <a:cs typeface="Arial"/>
                </a:rPr>
                <a:t>bias</a:t>
              </a:r>
              <a:endParaRPr lang="fr-FR" sz="1200">
                <a:solidFill>
                  <a:srgbClr val="021D49"/>
                </a:solidFill>
                <a:cs typeface="Arial"/>
              </a:endParaRPr>
            </a:p>
            <a:p>
              <a:endParaRPr lang="fr-FR" sz="1200"/>
            </a:p>
          </p:txBody>
        </p: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640DFA0B-D67F-067E-4385-8DDFCFEC1B4F}"/>
                </a:ext>
              </a:extLst>
            </p:cNvPr>
            <p:cNvGrpSpPr/>
            <p:nvPr/>
          </p:nvGrpSpPr>
          <p:grpSpPr>
            <a:xfrm>
              <a:off x="8294508" y="4064026"/>
              <a:ext cx="236682" cy="306910"/>
              <a:chOff x="5972568" y="4080571"/>
              <a:chExt cx="236682" cy="306910"/>
            </a:xfrm>
          </p:grpSpPr>
          <p:sp>
            <p:nvSpPr>
              <p:cNvPr id="9" name="Freeform 94">
                <a:extLst>
                  <a:ext uri="{FF2B5EF4-FFF2-40B4-BE49-F238E27FC236}">
                    <a16:creationId xmlns:a16="http://schemas.microsoft.com/office/drawing/2014/main" id="{395123CC-8054-C7DE-6FDB-C11BEF06730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72568" y="4080571"/>
                <a:ext cx="236682" cy="306910"/>
              </a:xfrm>
              <a:custGeom>
                <a:avLst/>
                <a:gdLst>
                  <a:gd name="T0" fmla="*/ 0 w 1052"/>
                  <a:gd name="T1" fmla="*/ 526 h 1052"/>
                  <a:gd name="T2" fmla="*/ 0 w 1052"/>
                  <a:gd name="T3" fmla="*/ 526 h 1052"/>
                  <a:gd name="T4" fmla="*/ 526 w 1052"/>
                  <a:gd name="T5" fmla="*/ 0 h 1052"/>
                  <a:gd name="T6" fmla="*/ 1052 w 1052"/>
                  <a:gd name="T7" fmla="*/ 526 h 1052"/>
                  <a:gd name="T8" fmla="*/ 1052 w 1052"/>
                  <a:gd name="T9" fmla="*/ 526 h 1052"/>
                  <a:gd name="T10" fmla="*/ 526 w 1052"/>
                  <a:gd name="T11" fmla="*/ 1052 h 1052"/>
                  <a:gd name="T12" fmla="*/ 526 w 1052"/>
                  <a:gd name="T13" fmla="*/ 1052 h 1052"/>
                  <a:gd name="T14" fmla="*/ 0 w 1052"/>
                  <a:gd name="T15" fmla="*/ 526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2" h="1052">
                    <a:moveTo>
                      <a:pt x="0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236"/>
                      <a:pt x="236" y="0"/>
                      <a:pt x="526" y="0"/>
                    </a:cubicBezTo>
                    <a:cubicBezTo>
                      <a:pt x="817" y="0"/>
                      <a:pt x="1052" y="236"/>
                      <a:pt x="1052" y="526"/>
                    </a:cubicBezTo>
                    <a:cubicBezTo>
                      <a:pt x="1052" y="526"/>
                      <a:pt x="1052" y="526"/>
                      <a:pt x="1052" y="526"/>
                    </a:cubicBezTo>
                    <a:cubicBezTo>
                      <a:pt x="1052" y="817"/>
                      <a:pt x="817" y="1052"/>
                      <a:pt x="526" y="1052"/>
                    </a:cubicBezTo>
                    <a:cubicBezTo>
                      <a:pt x="526" y="1052"/>
                      <a:pt x="526" y="1052"/>
                      <a:pt x="526" y="1052"/>
                    </a:cubicBezTo>
                    <a:cubicBezTo>
                      <a:pt x="236" y="1052"/>
                      <a:pt x="0" y="817"/>
                      <a:pt x="0" y="526"/>
                    </a:cubicBezTo>
                    <a:close/>
                  </a:path>
                </a:pathLst>
              </a:custGeom>
              <a:solidFill>
                <a:srgbClr val="6CACE4"/>
              </a:solidFill>
              <a:ln>
                <a:solidFill>
                  <a:srgbClr val="CCCCCC"/>
                </a:solidFill>
              </a:ln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95">
                <a:extLst>
                  <a:ext uri="{FF2B5EF4-FFF2-40B4-BE49-F238E27FC236}">
                    <a16:creationId xmlns:a16="http://schemas.microsoft.com/office/drawing/2014/main" id="{61227C21-0F7C-75CA-D8B7-8FAC16E6F3C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46435" y="4122832"/>
                <a:ext cx="120251" cy="224731"/>
              </a:xfrm>
              <a:custGeom>
                <a:avLst/>
                <a:gdLst>
                  <a:gd name="T0" fmla="*/ 66 w 976"/>
                  <a:gd name="T1" fmla="*/ 1824 h 1824"/>
                  <a:gd name="T2" fmla="*/ 0 w 976"/>
                  <a:gd name="T3" fmla="*/ 1758 h 1824"/>
                  <a:gd name="T4" fmla="*/ 843 w 976"/>
                  <a:gd name="T5" fmla="*/ 912 h 1824"/>
                  <a:gd name="T6" fmla="*/ 0 w 976"/>
                  <a:gd name="T7" fmla="*/ 66 h 1824"/>
                  <a:gd name="T8" fmla="*/ 66 w 976"/>
                  <a:gd name="T9" fmla="*/ 0 h 1824"/>
                  <a:gd name="T10" fmla="*/ 976 w 976"/>
                  <a:gd name="T11" fmla="*/ 912 h 1824"/>
                  <a:gd name="T12" fmla="*/ 66 w 976"/>
                  <a:gd name="T13" fmla="*/ 1824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6" h="1824">
                    <a:moveTo>
                      <a:pt x="66" y="1824"/>
                    </a:moveTo>
                    <a:lnTo>
                      <a:pt x="0" y="1758"/>
                    </a:lnTo>
                    <a:lnTo>
                      <a:pt x="843" y="912"/>
                    </a:lnTo>
                    <a:lnTo>
                      <a:pt x="0" y="66"/>
                    </a:lnTo>
                    <a:lnTo>
                      <a:pt x="66" y="0"/>
                    </a:lnTo>
                    <a:lnTo>
                      <a:pt x="976" y="912"/>
                    </a:lnTo>
                    <a:lnTo>
                      <a:pt x="66" y="18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998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DC2EF-1101-23D8-3107-06EFC6341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CE50-927D-4121-A6B6-CF98229D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Our SOLUTION to </a:t>
            </a:r>
            <a:r>
              <a:rPr lang="fr-FR" err="1"/>
              <a:t>mitigate</a:t>
            </a:r>
            <a:r>
              <a:rPr lang="fr-FR"/>
              <a:t> </a:t>
            </a:r>
            <a:r>
              <a:rPr lang="fr-FR" err="1"/>
              <a:t>biases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011EB-040A-6263-E328-406E3D2F0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Identification of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possibilities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A903A-623D-2064-F2AB-305CE325FC7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072844" y="4709388"/>
            <a:ext cx="952183" cy="304246"/>
          </a:xfrm>
        </p:spPr>
        <p:txBody>
          <a:bodyPr/>
          <a:lstStyle/>
          <a:p>
            <a:fld id="{9927FCE8-2B66-7F4E-B4EC-FE53B16759E8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BFA4-C274-F9D8-FB2C-114C2321F2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BA97968-E7A4-E823-8F4E-C883AC15E42B}"/>
              </a:ext>
            </a:extLst>
          </p:cNvPr>
          <p:cNvGrpSpPr/>
          <p:nvPr/>
        </p:nvGrpSpPr>
        <p:grpSpPr>
          <a:xfrm>
            <a:off x="635848" y="798339"/>
            <a:ext cx="3570397" cy="453901"/>
            <a:chOff x="1149844" y="893550"/>
            <a:chExt cx="6795033" cy="4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0CD8EE-3C4D-5DDA-95D3-999257929E11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>
                  <a:solidFill>
                    <a:schemeClr val="accent3"/>
                  </a:solidFill>
                </a:rPr>
                <a:t>Pre-</a:t>
              </a:r>
              <a:r>
                <a:rPr lang="fr-FR" sz="1400" b="1" err="1">
                  <a:solidFill>
                    <a:schemeClr val="accent3"/>
                  </a:solidFill>
                </a:rPr>
                <a:t>processing</a:t>
              </a:r>
              <a:endParaRPr lang="fr-FR" sz="1400" b="1">
                <a:solidFill>
                  <a:schemeClr val="accent3"/>
                </a:solidFill>
              </a:endParaRP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D3B2E2-E664-77B7-6C57-AF7D375D110C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91ABB2B-BA1D-C132-995F-A2F189CAB8C1}"/>
              </a:ext>
            </a:extLst>
          </p:cNvPr>
          <p:cNvGrpSpPr/>
          <p:nvPr/>
        </p:nvGrpSpPr>
        <p:grpSpPr>
          <a:xfrm>
            <a:off x="4398542" y="798339"/>
            <a:ext cx="3771667" cy="453901"/>
            <a:chOff x="1149844" y="893550"/>
            <a:chExt cx="6795033" cy="4539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8A92A7-B245-74A0-8BF9-D5718C1D5144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>
                  <a:solidFill>
                    <a:schemeClr val="accent3"/>
                  </a:solidFill>
                </a:rPr>
                <a:t>Post-processing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1BC4C9E-6128-FD5B-EB57-368653C07EFB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267FC121-EB51-4F99-8B51-109EEB12566F}"/>
              </a:ext>
            </a:extLst>
          </p:cNvPr>
          <p:cNvSpPr txBox="1"/>
          <p:nvPr/>
        </p:nvSpPr>
        <p:spPr>
          <a:xfrm>
            <a:off x="629448" y="1355146"/>
            <a:ext cx="358303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/>
              <a:t>Apply a strategy to rebalance our data set in order to have more homogeneous training data</a:t>
            </a:r>
            <a:endParaRPr lang="en-GB">
              <a:cs typeface="Arial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41F3549E-BA69-2640-2146-D08D9DF0F60A}"/>
              </a:ext>
            </a:extLst>
          </p:cNvPr>
          <p:cNvSpPr txBox="1"/>
          <p:nvPr/>
        </p:nvSpPr>
        <p:spPr>
          <a:xfrm>
            <a:off x="4398827" y="1349823"/>
            <a:ext cx="3788938" cy="9233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/>
              <a:t>Using our pre-processed dataset, correcting the results generated by our model to mitigate the biases</a:t>
            </a:r>
            <a:endParaRPr lang="en-GB">
              <a:cs typeface="Arial"/>
            </a:endParaRPr>
          </a:p>
        </p:txBody>
      </p:sp>
      <p:cxnSp>
        <p:nvCxnSpPr>
          <p:cNvPr id="12" name="Straight Arrow Connector 7">
            <a:extLst>
              <a:ext uri="{FF2B5EF4-FFF2-40B4-BE49-F238E27FC236}">
                <a16:creationId xmlns:a16="http://schemas.microsoft.com/office/drawing/2014/main" id="{D2673C3E-4423-30AA-D87E-ECE88D7C927C}"/>
              </a:ext>
            </a:extLst>
          </p:cNvPr>
          <p:cNvCxnSpPr/>
          <p:nvPr/>
        </p:nvCxnSpPr>
        <p:spPr>
          <a:xfrm flipV="1">
            <a:off x="621813" y="4037090"/>
            <a:ext cx="7573040" cy="1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7A00154F-AA37-2E74-7846-DAFCA4D76F4B}"/>
              </a:ext>
            </a:extLst>
          </p:cNvPr>
          <p:cNvCxnSpPr>
            <a:cxnSpLocks/>
          </p:cNvCxnSpPr>
          <p:nvPr/>
        </p:nvCxnSpPr>
        <p:spPr>
          <a:xfrm flipH="1" flipV="1">
            <a:off x="630209" y="2743477"/>
            <a:ext cx="7738" cy="1295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">
            <a:extLst>
              <a:ext uri="{FF2B5EF4-FFF2-40B4-BE49-F238E27FC236}">
                <a16:creationId xmlns:a16="http://schemas.microsoft.com/office/drawing/2014/main" id="{FAA8ADDA-2357-E76E-0443-61C069E0505B}"/>
              </a:ext>
            </a:extLst>
          </p:cNvPr>
          <p:cNvSpPr txBox="1"/>
          <p:nvPr/>
        </p:nvSpPr>
        <p:spPr>
          <a:xfrm>
            <a:off x="4341" y="2469176"/>
            <a:ext cx="1847521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1050"/>
              <a:t>Proportion of discrimination​</a:t>
            </a:r>
            <a:endParaRPr lang="en-GB" sz="1050">
              <a:cs typeface="Arial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C5D7912A-1911-61A0-0472-EF1007570ED8}"/>
              </a:ext>
            </a:extLst>
          </p:cNvPr>
          <p:cNvSpPr txBox="1"/>
          <p:nvPr/>
        </p:nvSpPr>
        <p:spPr>
          <a:xfrm>
            <a:off x="8312100" y="3910132"/>
            <a:ext cx="712927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1050"/>
              <a:t>Timeline</a:t>
            </a:r>
            <a:endParaRPr lang="en-US"/>
          </a:p>
        </p:txBody>
      </p:sp>
      <p:cxnSp>
        <p:nvCxnSpPr>
          <p:cNvPr id="23" name="Connector: Elbow 20">
            <a:extLst>
              <a:ext uri="{FF2B5EF4-FFF2-40B4-BE49-F238E27FC236}">
                <a16:creationId xmlns:a16="http://schemas.microsoft.com/office/drawing/2014/main" id="{B122EA6D-3B96-D0BC-A028-A4C298868D39}"/>
              </a:ext>
            </a:extLst>
          </p:cNvPr>
          <p:cNvCxnSpPr/>
          <p:nvPr/>
        </p:nvCxnSpPr>
        <p:spPr>
          <a:xfrm>
            <a:off x="632352" y="3226343"/>
            <a:ext cx="7439971" cy="609252"/>
          </a:xfrm>
          <a:prstGeom prst="bentConnector3">
            <a:avLst>
              <a:gd name="adj1" fmla="val 51647"/>
            </a:avLst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8">
            <a:extLst>
              <a:ext uri="{FF2B5EF4-FFF2-40B4-BE49-F238E27FC236}">
                <a16:creationId xmlns:a16="http://schemas.microsoft.com/office/drawing/2014/main" id="{9CAD7E1F-C812-8D57-7DC1-7CB02F2DC87E}"/>
              </a:ext>
            </a:extLst>
          </p:cNvPr>
          <p:cNvSpPr txBox="1"/>
          <p:nvPr/>
        </p:nvSpPr>
        <p:spPr>
          <a:xfrm>
            <a:off x="3551048" y="2534261"/>
            <a:ext cx="1602580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1050" b="1">
                <a:solidFill>
                  <a:srgbClr val="CCCCCC"/>
                </a:solidFill>
              </a:rPr>
              <a:t>Pre-processing</a:t>
            </a:r>
            <a:endParaRPr lang="en-US" b="1">
              <a:solidFill>
                <a:srgbClr val="CCCCCC"/>
              </a:solidFill>
            </a:endParaRPr>
          </a:p>
        </p:txBody>
      </p: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id="{3DDA703F-3612-7AD7-C8CE-4ADEF17F0CC2}"/>
              </a:ext>
            </a:extLst>
          </p:cNvPr>
          <p:cNvCxnSpPr>
            <a:cxnSpLocks/>
          </p:cNvCxnSpPr>
          <p:nvPr/>
        </p:nvCxnSpPr>
        <p:spPr>
          <a:xfrm flipV="1">
            <a:off x="4352338" y="2797582"/>
            <a:ext cx="0" cy="1239508"/>
          </a:xfrm>
          <a:prstGeom prst="straightConnector1">
            <a:avLst/>
          </a:prstGeom>
          <a:ln w="38100">
            <a:solidFill>
              <a:srgbClr val="CCCC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4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52D74-9746-3DBC-9C17-C9B300E1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F87C-CDDC-F3E5-5D2F-AC8B2624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Our SOLUTION to </a:t>
            </a:r>
            <a:r>
              <a:rPr lang="fr-FR" err="1"/>
              <a:t>mitigate</a:t>
            </a:r>
            <a:r>
              <a:rPr lang="fr-FR"/>
              <a:t> </a:t>
            </a:r>
            <a:r>
              <a:rPr lang="fr-FR" err="1"/>
              <a:t>biases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E8D8-5B09-0642-BBCD-D787CA989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Smart Candidate </a:t>
            </a:r>
            <a:r>
              <a:rPr lang="fr-FR" err="1"/>
              <a:t>Selection</a:t>
            </a:r>
            <a:r>
              <a:rPr lang="fr-FR"/>
              <a:t> Tool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5CB8F-49D2-6675-A3E7-4610F87396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ADF8FFE-059A-AB4D-9EEA-E160AD84E2D0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6E87-9D3E-E8C2-354B-98EE67805B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C4A7D74A-968E-621A-4BDA-EED742A35BF0}"/>
              </a:ext>
            </a:extLst>
          </p:cNvPr>
          <p:cNvSpPr txBox="1"/>
          <p:nvPr/>
        </p:nvSpPr>
        <p:spPr>
          <a:xfrm>
            <a:off x="761486" y="3136471"/>
            <a:ext cx="76210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/>
              <a:t>Resampling </a:t>
            </a:r>
            <a:r>
              <a:rPr lang="en-GB">
                <a:sym typeface="Wingdings" pitchFamily="2" charset="2"/>
              </a:rPr>
              <a:t> most</a:t>
            </a:r>
            <a:r>
              <a:rPr lang="en-GB"/>
              <a:t> relevant approach</a:t>
            </a:r>
          </a:p>
          <a:p>
            <a:pPr algn="ctr"/>
            <a:r>
              <a:rPr lang="en-GB"/>
              <a:t>Rebalancing training data </a:t>
            </a:r>
            <a:r>
              <a:rPr lang="en-GB">
                <a:sym typeface="Wingdings" pitchFamily="2" charset="2"/>
              </a:rPr>
              <a:t> </a:t>
            </a:r>
            <a:r>
              <a:rPr lang="en-GB"/>
              <a:t>reduce risk of patterns due to representation</a:t>
            </a:r>
            <a:endParaRPr lang="en-GB" sz="1600" b="1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AD0E308-BD90-DE87-B479-88DC94CDD5A2}"/>
              </a:ext>
            </a:extLst>
          </p:cNvPr>
          <p:cNvSpPr txBox="1"/>
          <p:nvPr/>
        </p:nvSpPr>
        <p:spPr>
          <a:xfrm>
            <a:off x="396000" y="945210"/>
            <a:ext cx="8209658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 b="1"/>
              <a:t>Choice between two Pre-processing methods :</a:t>
            </a:r>
          </a:p>
          <a:p>
            <a:endParaRPr lang="en-GB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Resampling</a:t>
            </a:r>
            <a:r>
              <a:rPr lang="en-GB" sz="1600"/>
              <a:t> : Rebalance training data to make protected group equally 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Removing sensitive data</a:t>
            </a:r>
            <a:r>
              <a:rPr lang="en-GB" sz="1600"/>
              <a:t> : Drop sensitive features to remove biases, often </a:t>
            </a:r>
            <a:r>
              <a:rPr lang="en-GB" sz="1600" err="1"/>
              <a:t>inefective</a:t>
            </a:r>
            <a:r>
              <a:rPr lang="en-GB" sz="1600"/>
              <a:t> if biases are connected to </a:t>
            </a:r>
            <a:r>
              <a:rPr lang="en-GB" sz="1600" err="1"/>
              <a:t>proxys</a:t>
            </a:r>
            <a:r>
              <a:rPr lang="en-GB" sz="1600"/>
              <a:t> (</a:t>
            </a:r>
            <a:r>
              <a:rPr lang="en-GB" sz="1600" err="1"/>
              <a:t>eg.</a:t>
            </a:r>
            <a:r>
              <a:rPr lang="en-GB" sz="1600"/>
              <a:t> gender and salary)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70D598A-4F31-B465-389A-030E5B990E02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-302700" y="2395450"/>
            <a:ext cx="1282045" cy="84632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0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B9DC3-D511-7C51-D2F2-9D1122F9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4C3-E080-040B-5235-6A01B0FF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Our SOLUTION to </a:t>
            </a:r>
            <a:r>
              <a:rPr lang="fr-FR" err="1"/>
              <a:t>mitigate</a:t>
            </a:r>
            <a:r>
              <a:rPr lang="fr-FR"/>
              <a:t> </a:t>
            </a:r>
            <a:r>
              <a:rPr lang="fr-FR" err="1"/>
              <a:t>biases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DAB24-882B-BAAE-FB2C-C67FC4FD8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Smart Candidate Selection Tool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BEF52-CBC2-D57F-BEE0-A38D4718835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ABF538C-5A02-4349-A4A5-C1BB683D54E3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687E-E50C-8DB2-36E4-D0EE2B09FF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1C4BBD-C7AF-334F-9F54-029A1DD1A10F}"/>
              </a:ext>
            </a:extLst>
          </p:cNvPr>
          <p:cNvSpPr/>
          <p:nvPr/>
        </p:nvSpPr>
        <p:spPr bwMode="auto">
          <a:xfrm>
            <a:off x="2589243" y="1915792"/>
            <a:ext cx="5736156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charset="0"/>
              </a:rPr>
              <a:t>Rebalance the training dataset to ha</a:t>
            </a:r>
            <a:r>
              <a:rPr lang="en-US" sz="1100" kern="0" err="1">
                <a:latin typeface="Calibri" panose="020F0502020204030204" pitchFamily="34" charset="0"/>
                <a:cs typeface="Arial" charset="0"/>
              </a:rPr>
              <a:t>ve</a:t>
            </a:r>
            <a:r>
              <a:rPr lang="en-US" sz="1100" kern="0">
                <a:latin typeface="Calibri" panose="020F0502020204030204" pitchFamily="34" charset="0"/>
                <a:cs typeface="Arial" charset="0"/>
              </a:rPr>
              <a:t> an homogeneous representation of each group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5BE32B-F4F5-F97A-81D9-23168BA9312C}"/>
              </a:ext>
            </a:extLst>
          </p:cNvPr>
          <p:cNvSpPr/>
          <p:nvPr/>
        </p:nvSpPr>
        <p:spPr>
          <a:xfrm>
            <a:off x="818601" y="1915792"/>
            <a:ext cx="1655001" cy="495300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err="1">
                <a:solidFill>
                  <a:schemeClr val="tx1"/>
                </a:solidFill>
              </a:rPr>
              <a:t>Resampling</a:t>
            </a:r>
            <a:r>
              <a:rPr lang="fr-FR" sz="1100">
                <a:solidFill>
                  <a:schemeClr val="tx1"/>
                </a:solidFill>
              </a:rPr>
              <a:t> </a:t>
            </a:r>
            <a:r>
              <a:rPr lang="fr-FR" sz="1100" err="1">
                <a:solidFill>
                  <a:schemeClr val="tx1"/>
                </a:solidFill>
              </a:rPr>
              <a:t>Fairness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C0E66-1D86-D825-E67B-EF99470F3B3C}"/>
              </a:ext>
            </a:extLst>
          </p:cNvPr>
          <p:cNvSpPr/>
          <p:nvPr/>
        </p:nvSpPr>
        <p:spPr>
          <a:xfrm>
            <a:off x="818601" y="2559947"/>
            <a:ext cx="1655001" cy="495300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err="1">
                <a:solidFill>
                  <a:schemeClr val="tx1"/>
                </a:solidFill>
              </a:rPr>
              <a:t>Re-fit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8C1FA-9D4D-8A3D-D72D-C6780F6FBC82}"/>
              </a:ext>
            </a:extLst>
          </p:cNvPr>
          <p:cNvSpPr/>
          <p:nvPr/>
        </p:nvSpPr>
        <p:spPr>
          <a:xfrm>
            <a:off x="818600" y="3198914"/>
            <a:ext cx="1655001" cy="495300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chemeClr val="tx1"/>
                </a:solidFill>
              </a:rPr>
              <a:t>Data </a:t>
            </a:r>
            <a:r>
              <a:rPr lang="fr-FR" sz="1100" err="1">
                <a:solidFill>
                  <a:schemeClr val="tx1"/>
                </a:solidFill>
              </a:rPr>
              <a:t>analitics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B1F878-0589-E782-3B49-C1BBA85973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961" y="1822805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70371-8BA4-5667-91C2-901A4BA0B57D}"/>
              </a:ext>
            </a:extLst>
          </p:cNvPr>
          <p:cNvSpPr/>
          <p:nvPr/>
        </p:nvSpPr>
        <p:spPr bwMode="auto">
          <a:xfrm>
            <a:off x="2589243" y="2559947"/>
            <a:ext cx="5736156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charset="0"/>
              </a:rPr>
              <a:t>Fit of the resampled dataset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1808E1-DF66-88D8-BC26-4740B108A2E4}"/>
              </a:ext>
            </a:extLst>
          </p:cNvPr>
          <p:cNvSpPr/>
          <p:nvPr/>
        </p:nvSpPr>
        <p:spPr bwMode="auto">
          <a:xfrm>
            <a:off x="2589243" y="3198914"/>
            <a:ext cx="5736156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charset="0"/>
              </a:rPr>
              <a:t>Comparison of the fairness scores between raw analysis and pre-processed data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6AD76F7B-DD48-4008-8584-75F8992DB8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961" y="2460354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AF17C1B1-8F8D-DE27-71EE-783FD46F40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961" y="3097903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</a:t>
            </a:r>
          </a:p>
        </p:txBody>
      </p:sp>
      <p:grpSp>
        <p:nvGrpSpPr>
          <p:cNvPr id="7" name="Groupe 12">
            <a:extLst>
              <a:ext uri="{FF2B5EF4-FFF2-40B4-BE49-F238E27FC236}">
                <a16:creationId xmlns:a16="http://schemas.microsoft.com/office/drawing/2014/main" id="{EB30AB44-7859-BA1E-75E2-B11E42C9D7CB}"/>
              </a:ext>
            </a:extLst>
          </p:cNvPr>
          <p:cNvGrpSpPr/>
          <p:nvPr/>
        </p:nvGrpSpPr>
        <p:grpSpPr>
          <a:xfrm>
            <a:off x="2786801" y="776250"/>
            <a:ext cx="3570397" cy="453901"/>
            <a:chOff x="1149844" y="893550"/>
            <a:chExt cx="6795033" cy="4539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90869D-6850-7BE0-8688-630DCE75A7D5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>
                  <a:solidFill>
                    <a:schemeClr val="accent3"/>
                  </a:solidFill>
                </a:rPr>
                <a:t>Pre-</a:t>
              </a:r>
              <a:r>
                <a:rPr lang="fr-FR" sz="1400" b="1" err="1">
                  <a:solidFill>
                    <a:schemeClr val="accent3"/>
                  </a:solidFill>
                </a:rPr>
                <a:t>processing</a:t>
              </a:r>
              <a:r>
                <a:rPr lang="fr-FR" sz="1400" b="1">
                  <a:solidFill>
                    <a:schemeClr val="accent3"/>
                  </a:solidFill>
                </a:rPr>
                <a:t> process</a:t>
              </a:r>
            </a:p>
          </p:txBody>
        </p:sp>
        <p:cxnSp>
          <p:nvCxnSpPr>
            <p:cNvPr id="9" name="Connecteur droit 14">
              <a:extLst>
                <a:ext uri="{FF2B5EF4-FFF2-40B4-BE49-F238E27FC236}">
                  <a16:creationId xmlns:a16="http://schemas.microsoft.com/office/drawing/2014/main" id="{3B6F9600-FE84-4147-AA5F-919CB4725233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89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EF95C-B8CB-06FE-89B5-6CD6726A9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7A2-8CCC-2A23-3BEE-7B0B2A6D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Our SOLUTION to </a:t>
            </a:r>
            <a:r>
              <a:rPr lang="fr-FR" err="1"/>
              <a:t>mitigate</a:t>
            </a:r>
            <a:r>
              <a:rPr lang="fr-FR"/>
              <a:t> </a:t>
            </a:r>
            <a:r>
              <a:rPr lang="fr-FR" err="1"/>
              <a:t>biases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E2F5F-AA6F-D626-51D8-D94FA482E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Smart Candidate </a:t>
            </a:r>
            <a:r>
              <a:rPr lang="fr-FR" err="1"/>
              <a:t>Selection</a:t>
            </a:r>
            <a:r>
              <a:rPr lang="fr-FR"/>
              <a:t> Tool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47E2-D96B-2C6D-D683-55834858982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A47A02-86AE-8547-AECA-EBABA4C1F3CF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58620-D95E-44CF-6D78-379CE923237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7" name="Groupe 12">
            <a:extLst>
              <a:ext uri="{FF2B5EF4-FFF2-40B4-BE49-F238E27FC236}">
                <a16:creationId xmlns:a16="http://schemas.microsoft.com/office/drawing/2014/main" id="{61C27C04-BEC3-AD85-B304-CE64E28BF297}"/>
              </a:ext>
            </a:extLst>
          </p:cNvPr>
          <p:cNvGrpSpPr/>
          <p:nvPr/>
        </p:nvGrpSpPr>
        <p:grpSpPr>
          <a:xfrm>
            <a:off x="2786801" y="782600"/>
            <a:ext cx="3570397" cy="453901"/>
            <a:chOff x="1149844" y="893550"/>
            <a:chExt cx="6795033" cy="4539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1F6486-5335-3DEE-4585-DC8C8F3DBA6F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>
                  <a:solidFill>
                    <a:schemeClr val="accent3"/>
                  </a:solidFill>
                </a:rPr>
                <a:t>Pre-</a:t>
              </a:r>
              <a:r>
                <a:rPr lang="fr-FR" sz="1400" b="1" err="1">
                  <a:solidFill>
                    <a:schemeClr val="accent3"/>
                  </a:solidFill>
                </a:rPr>
                <a:t>processing</a:t>
              </a:r>
              <a:r>
                <a:rPr lang="fr-FR" sz="1400" b="1">
                  <a:solidFill>
                    <a:schemeClr val="accent3"/>
                  </a:solidFill>
                </a:rPr>
                <a:t> </a:t>
              </a:r>
              <a:r>
                <a:rPr lang="fr-FR" sz="1400" b="1" err="1">
                  <a:solidFill>
                    <a:schemeClr val="accent3"/>
                  </a:solidFill>
                </a:rPr>
                <a:t>results</a:t>
              </a:r>
              <a:endParaRPr lang="fr-FR" sz="1400" b="1">
                <a:solidFill>
                  <a:schemeClr val="accent3"/>
                </a:solidFill>
              </a:endParaRPr>
            </a:p>
          </p:txBody>
        </p:sp>
        <p:cxnSp>
          <p:nvCxnSpPr>
            <p:cNvPr id="9" name="Connecteur droit 14">
              <a:extLst>
                <a:ext uri="{FF2B5EF4-FFF2-40B4-BE49-F238E27FC236}">
                  <a16:creationId xmlns:a16="http://schemas.microsoft.com/office/drawing/2014/main" id="{8CCC54FA-BA8C-4E12-1E6B-DEC110039E17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807BB9-CB6D-2784-12E7-2696CB3D3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8188" r="20227" b="6631"/>
          <a:stretch>
            <a:fillRect/>
          </a:stretch>
        </p:blipFill>
        <p:spPr bwMode="auto">
          <a:xfrm>
            <a:off x="1077285" y="1492249"/>
            <a:ext cx="6989428" cy="26590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B11E11-C226-94C0-AB58-D24FA4F53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5" t="17947" r="17153" b="71136"/>
          <a:stretch>
            <a:fillRect/>
          </a:stretch>
        </p:blipFill>
        <p:spPr bwMode="auto">
          <a:xfrm>
            <a:off x="5428922" y="4170516"/>
            <a:ext cx="707020" cy="79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8395E856-ED71-2D0D-5060-7847CA9BBDCF}"/>
              </a:ext>
            </a:extLst>
          </p:cNvPr>
          <p:cNvSpPr txBox="1"/>
          <p:nvPr/>
        </p:nvSpPr>
        <p:spPr>
          <a:xfrm>
            <a:off x="6098644" y="4259699"/>
            <a:ext cx="213354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400"/>
              <a:t>Raw analysis</a:t>
            </a:r>
            <a:endParaRPr lang="en-GB" sz="1400">
              <a:cs typeface="Arial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4CCB7B5-97CD-E6D6-58E0-40DD91FB4275}"/>
              </a:ext>
            </a:extLst>
          </p:cNvPr>
          <p:cNvSpPr txBox="1"/>
          <p:nvPr/>
        </p:nvSpPr>
        <p:spPr>
          <a:xfrm>
            <a:off x="6098644" y="4497718"/>
            <a:ext cx="213354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400"/>
              <a:t>Pre-processed analysis</a:t>
            </a:r>
            <a:endParaRPr lang="en-GB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50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FBEF0-6ED6-C9ED-A862-15F4539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5E2B-A061-99D0-4021-9D0669F2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Our SOLUTION to </a:t>
            </a:r>
            <a:r>
              <a:rPr lang="fr-FR" err="1"/>
              <a:t>mitigate</a:t>
            </a:r>
            <a:r>
              <a:rPr lang="fr-FR"/>
              <a:t> </a:t>
            </a:r>
            <a:r>
              <a:rPr lang="fr-FR" err="1"/>
              <a:t>biases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45FAF-3BC2-DFDA-0F7E-EB15BD07F8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Smart Candidate </a:t>
            </a:r>
            <a:r>
              <a:rPr lang="fr-FR" err="1"/>
              <a:t>Selection</a:t>
            </a:r>
            <a:r>
              <a:rPr lang="fr-FR"/>
              <a:t> Tool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7B561-6C93-1339-A99E-173DAF6DEA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6FF447C-C5AD-874E-9893-59988F5E373F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2B8F-57A5-CF1C-5D6E-5975F09C5D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7" name="Groupe 12">
            <a:extLst>
              <a:ext uri="{FF2B5EF4-FFF2-40B4-BE49-F238E27FC236}">
                <a16:creationId xmlns:a16="http://schemas.microsoft.com/office/drawing/2014/main" id="{5640047C-C70A-57B0-9100-B5ACD4E71E8E}"/>
              </a:ext>
            </a:extLst>
          </p:cNvPr>
          <p:cNvGrpSpPr/>
          <p:nvPr/>
        </p:nvGrpSpPr>
        <p:grpSpPr>
          <a:xfrm>
            <a:off x="2786801" y="858800"/>
            <a:ext cx="3570397" cy="453901"/>
            <a:chOff x="1149844" y="893550"/>
            <a:chExt cx="6795033" cy="4539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50BCD1-60AE-D441-248D-DCB793A0D6B6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err="1">
                  <a:solidFill>
                    <a:schemeClr val="accent3"/>
                  </a:solidFill>
                </a:rPr>
                <a:t>Results</a:t>
              </a:r>
              <a:endParaRPr lang="fr-FR" sz="1400" b="1">
                <a:solidFill>
                  <a:schemeClr val="accent3"/>
                </a:solidFill>
              </a:endParaRPr>
            </a:p>
          </p:txBody>
        </p:sp>
        <p:cxnSp>
          <p:nvCxnSpPr>
            <p:cNvPr id="9" name="Connecteur droit 14">
              <a:extLst>
                <a:ext uri="{FF2B5EF4-FFF2-40B4-BE49-F238E27FC236}">
                  <a16:creationId xmlns:a16="http://schemas.microsoft.com/office/drawing/2014/main" id="{7F0FDF1A-ABE0-988A-1F88-64352CFA800D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3CD2AF-F666-0E97-4D9D-B7A5A0AD6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12511" r="40711" b="13280"/>
          <a:stretch>
            <a:fillRect/>
          </a:stretch>
        </p:blipFill>
        <p:spPr bwMode="auto">
          <a:xfrm>
            <a:off x="2786801" y="1684470"/>
            <a:ext cx="3570396" cy="29407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1408F691-4AB2-E156-6EDA-8BCDF25C6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5" t="17947" r="17153" b="71136"/>
          <a:stretch>
            <a:fillRect/>
          </a:stretch>
        </p:blipFill>
        <p:spPr bwMode="auto">
          <a:xfrm>
            <a:off x="6469702" y="3389624"/>
            <a:ext cx="582216" cy="6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371EE38C-CC54-2519-0572-8E8E5D08F399}"/>
              </a:ext>
            </a:extLst>
          </p:cNvPr>
          <p:cNvSpPr txBox="1"/>
          <p:nvPr/>
        </p:nvSpPr>
        <p:spPr>
          <a:xfrm>
            <a:off x="7133074" y="3460750"/>
            <a:ext cx="1756926" cy="2616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100"/>
              <a:t>Raw analysis</a:t>
            </a:r>
            <a:endParaRPr lang="en-GB" sz="1100">
              <a:cs typeface="Arial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35FA0F5-8359-6EAF-8591-27462D9C036C}"/>
              </a:ext>
            </a:extLst>
          </p:cNvPr>
          <p:cNvSpPr txBox="1"/>
          <p:nvPr/>
        </p:nvSpPr>
        <p:spPr>
          <a:xfrm>
            <a:off x="7139424" y="3711469"/>
            <a:ext cx="1756926" cy="2616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100"/>
              <a:t>Pre-processed analysis</a:t>
            </a:r>
            <a:endParaRPr lang="en-GB" sz="11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17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309FE-9316-E35E-FED3-3E823EA36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1E1F-78E5-0EC3-5565-912D6ECD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9" y="0"/>
            <a:ext cx="8359063" cy="450000"/>
          </a:xfrm>
        </p:spPr>
        <p:txBody>
          <a:bodyPr/>
          <a:lstStyle/>
          <a:p>
            <a:r>
              <a:rPr lang="en-GB"/>
              <a:t>4. A Fair Process for Successful Recruitment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01D40-2133-30B0-60CF-DB1350362E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B706701-F91F-2C4E-875E-4BEAA46CA34C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C74A-15C1-35AB-9661-E72F4174712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6D36D5E-BC2B-B67C-2404-640F6482A990}"/>
              </a:ext>
            </a:extLst>
          </p:cNvPr>
          <p:cNvSpPr txBox="1"/>
          <p:nvPr/>
        </p:nvSpPr>
        <p:spPr>
          <a:xfrm>
            <a:off x="1461174" y="1252644"/>
            <a:ext cx="5982381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/>
              <a:t>By adopting an ethical recruitment process…</a:t>
            </a:r>
            <a:endParaRPr lang="en-GB">
              <a:cs typeface="Arial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8BF506F9-B636-9B56-FDCF-8D3265A53308}"/>
              </a:ext>
            </a:extLst>
          </p:cNvPr>
          <p:cNvSpPr txBox="1"/>
          <p:nvPr/>
        </p:nvSpPr>
        <p:spPr>
          <a:xfrm>
            <a:off x="1298006" y="2518602"/>
            <a:ext cx="598238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/>
              <a:t>…</a:t>
            </a:r>
            <a:r>
              <a:rPr lang="en-GB" b="1">
                <a:solidFill>
                  <a:schemeClr val="accent1"/>
                </a:solidFill>
              </a:rPr>
              <a:t>Improve</a:t>
            </a:r>
            <a:r>
              <a:rPr lang="en-GB"/>
              <a:t> your brand image</a:t>
            </a:r>
            <a:endParaRPr lang="en-GB">
              <a:cs typeface="Arial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67F36F3-0B2F-0163-8566-705376F2A148}"/>
              </a:ext>
            </a:extLst>
          </p:cNvPr>
          <p:cNvSpPr txBox="1"/>
          <p:nvPr/>
        </p:nvSpPr>
        <p:spPr>
          <a:xfrm>
            <a:off x="1373420" y="2122351"/>
            <a:ext cx="598238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>
                <a:cs typeface="Arial"/>
              </a:rPr>
              <a:t>…</a:t>
            </a:r>
            <a:r>
              <a:rPr lang="en-GB" b="1">
                <a:solidFill>
                  <a:schemeClr val="accent1"/>
                </a:solidFill>
                <a:cs typeface="Arial"/>
              </a:rPr>
              <a:t>Generate</a:t>
            </a:r>
            <a:r>
              <a:rPr lang="en-GB">
                <a:cs typeface="Arial"/>
              </a:rPr>
              <a:t> more diversity in your team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100CAE14-129A-0686-63AE-7824657F12A4}"/>
              </a:ext>
            </a:extLst>
          </p:cNvPr>
          <p:cNvSpPr txBox="1"/>
          <p:nvPr/>
        </p:nvSpPr>
        <p:spPr>
          <a:xfrm>
            <a:off x="1092187" y="1726099"/>
            <a:ext cx="598238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/>
              <a:t>…</a:t>
            </a:r>
            <a:r>
              <a:rPr lang="en-GB" b="1">
                <a:solidFill>
                  <a:schemeClr val="accent1"/>
                </a:solidFill>
              </a:rPr>
              <a:t>Attract</a:t>
            </a:r>
            <a:r>
              <a:rPr lang="en-GB"/>
              <a:t> more high potential candidates</a:t>
            </a:r>
            <a:endParaRPr lang="en-GB">
              <a:cs typeface="Arial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CBDE6B02-B11B-E9F6-3D48-C82EC5E3F298}"/>
              </a:ext>
            </a:extLst>
          </p:cNvPr>
          <p:cNvSpPr txBox="1"/>
          <p:nvPr/>
        </p:nvSpPr>
        <p:spPr>
          <a:xfrm>
            <a:off x="2236024" y="3413802"/>
            <a:ext cx="4257171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2800" b="1">
                <a:solidFill>
                  <a:schemeClr val="accent1"/>
                </a:solidFill>
              </a:rPr>
              <a:t>GROW YOUR BUSINESS</a:t>
            </a:r>
            <a:endParaRPr lang="en-GB" sz="2800" b="1">
              <a:solidFill>
                <a:schemeClr val="accent1"/>
              </a:solidFill>
              <a:cs typeface="Arial"/>
            </a:endParaRP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148ED3CC-7B71-6BF1-8348-2F4F03EF06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82586" y="1823748"/>
            <a:ext cx="1282045" cy="84632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00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3E76E5-CF05-5D66-F824-6DAF0DFC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09DC-2CA8-5D92-583C-33428336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Our SOLUTION to </a:t>
            </a:r>
            <a:r>
              <a:rPr lang="fr-FR" err="1"/>
              <a:t>mitigate</a:t>
            </a:r>
            <a:r>
              <a:rPr lang="fr-FR"/>
              <a:t> </a:t>
            </a:r>
            <a:r>
              <a:rPr lang="fr-FR" err="1"/>
              <a:t>biases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17D24-FC76-553D-A55D-4F08D92637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8A3FF-4A35-8C2F-ADEE-D78DBC40AD5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646803-78B6-2F49-B015-4D1F7D207334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A007-E7F6-99CB-7BCA-C0F9E17C09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5D8458-728A-1AFC-5DFA-B98436039AA9}"/>
              </a:ext>
            </a:extLst>
          </p:cNvPr>
          <p:cNvSpPr txBox="1"/>
          <p:nvPr/>
        </p:nvSpPr>
        <p:spPr>
          <a:xfrm>
            <a:off x="1645557" y="1621139"/>
            <a:ext cx="551510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/>
              <a:t>Apply a strategy to rebalance our data set in order to have more homogeneous training data</a:t>
            </a:r>
            <a:endParaRPr lang="en-GB">
              <a:cs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747F32-6FA7-1139-D785-94A2080DA498}"/>
              </a:ext>
            </a:extLst>
          </p:cNvPr>
          <p:cNvCxnSpPr/>
          <p:nvPr/>
        </p:nvCxnSpPr>
        <p:spPr>
          <a:xfrm flipV="1">
            <a:off x="621813" y="3952420"/>
            <a:ext cx="7573040" cy="1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5F4690-83A9-4EF7-3D7A-10C226D8AC1C}"/>
              </a:ext>
            </a:extLst>
          </p:cNvPr>
          <p:cNvCxnSpPr>
            <a:cxnSpLocks/>
          </p:cNvCxnSpPr>
          <p:nvPr/>
        </p:nvCxnSpPr>
        <p:spPr>
          <a:xfrm flipH="1" flipV="1">
            <a:off x="630209" y="2658807"/>
            <a:ext cx="7738" cy="1295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>
            <a:extLst>
              <a:ext uri="{FF2B5EF4-FFF2-40B4-BE49-F238E27FC236}">
                <a16:creationId xmlns:a16="http://schemas.microsoft.com/office/drawing/2014/main" id="{8279C2D0-0FE1-3F47-30EE-0A9EB771E921}"/>
              </a:ext>
            </a:extLst>
          </p:cNvPr>
          <p:cNvSpPr txBox="1"/>
          <p:nvPr/>
        </p:nvSpPr>
        <p:spPr>
          <a:xfrm>
            <a:off x="4341" y="2401440"/>
            <a:ext cx="1847521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1050"/>
              <a:t>Proportion of discrimination​</a:t>
            </a:r>
            <a:endParaRPr lang="en-GB" sz="1050">
              <a:cs typeface="Arial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FBE6B76-23C7-D55A-8E96-6F8C1988C2B1}"/>
              </a:ext>
            </a:extLst>
          </p:cNvPr>
          <p:cNvSpPr txBox="1"/>
          <p:nvPr/>
        </p:nvSpPr>
        <p:spPr>
          <a:xfrm>
            <a:off x="8312100" y="3825462"/>
            <a:ext cx="712927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1050"/>
              <a:t>Timeline</a:t>
            </a:r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AAD227-1455-2C5D-363F-E152CDF8260B}"/>
              </a:ext>
            </a:extLst>
          </p:cNvPr>
          <p:cNvCxnSpPr/>
          <p:nvPr/>
        </p:nvCxnSpPr>
        <p:spPr>
          <a:xfrm>
            <a:off x="632352" y="3141673"/>
            <a:ext cx="7439971" cy="609252"/>
          </a:xfrm>
          <a:prstGeom prst="bentConnector3">
            <a:avLst>
              <a:gd name="adj1" fmla="val 51647"/>
            </a:avLst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">
            <a:extLst>
              <a:ext uri="{FF2B5EF4-FFF2-40B4-BE49-F238E27FC236}">
                <a16:creationId xmlns:a16="http://schemas.microsoft.com/office/drawing/2014/main" id="{80BA7E45-7EF1-75F3-6683-2A77411E3C91}"/>
              </a:ext>
            </a:extLst>
          </p:cNvPr>
          <p:cNvSpPr txBox="1"/>
          <p:nvPr/>
        </p:nvSpPr>
        <p:spPr>
          <a:xfrm>
            <a:off x="3551048" y="2449591"/>
            <a:ext cx="1602580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1050" b="1">
                <a:solidFill>
                  <a:srgbClr val="CCCCCC"/>
                </a:solidFill>
              </a:rPr>
              <a:t>Pre-processing</a:t>
            </a:r>
            <a:endParaRPr lang="en-US" b="1">
              <a:solidFill>
                <a:srgbClr val="CCCCCC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80428-4536-2330-1471-FEA6C3789721}"/>
              </a:ext>
            </a:extLst>
          </p:cNvPr>
          <p:cNvCxnSpPr>
            <a:cxnSpLocks/>
          </p:cNvCxnSpPr>
          <p:nvPr/>
        </p:nvCxnSpPr>
        <p:spPr>
          <a:xfrm flipV="1">
            <a:off x="4352338" y="2712912"/>
            <a:ext cx="0" cy="1239508"/>
          </a:xfrm>
          <a:prstGeom prst="straightConnector1">
            <a:avLst/>
          </a:prstGeom>
          <a:ln w="38100">
            <a:solidFill>
              <a:srgbClr val="CCCC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C4D275A-41AA-272D-3E23-65521F4FB153}"/>
              </a:ext>
            </a:extLst>
          </p:cNvPr>
          <p:cNvGrpSpPr/>
          <p:nvPr/>
        </p:nvGrpSpPr>
        <p:grpSpPr>
          <a:xfrm>
            <a:off x="1129202" y="798343"/>
            <a:ext cx="6795033" cy="453901"/>
            <a:chOff x="1149844" y="893550"/>
            <a:chExt cx="6795033" cy="4539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B83A31-694A-E5D3-670D-B21DFEF96A1A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>
                  <a:solidFill>
                    <a:schemeClr val="accent3"/>
                  </a:solidFill>
                </a:rPr>
                <a:t>Pre-processing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2B62164-FCE2-4547-A463-29FA0BB474C9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25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2931437" y="1515690"/>
            <a:ext cx="6212563" cy="2762778"/>
          </a:xfrm>
        </p:spPr>
        <p:txBody>
          <a:bodyPr/>
          <a:lstStyle/>
          <a:p>
            <a:r>
              <a:rPr lang="en-GB"/>
              <a:t>Skyrocket Your Hiring Process With a Fair and Unbiased Algorithm</a:t>
            </a:r>
          </a:p>
          <a:p>
            <a:r>
              <a:rPr lang="fr-FR" err="1"/>
              <a:t>Detect</a:t>
            </a:r>
            <a:r>
              <a:rPr lang="fr-FR"/>
              <a:t> </a:t>
            </a:r>
            <a:r>
              <a:rPr lang="fr-FR" err="1"/>
              <a:t>potential</a:t>
            </a:r>
            <a:r>
              <a:rPr lang="fr-FR"/>
              <a:t> </a:t>
            </a:r>
            <a:r>
              <a:rPr lang="fr-FR" err="1"/>
              <a:t>bias</a:t>
            </a:r>
            <a:r>
              <a:rPr lang="fr-FR"/>
              <a:t> in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recruitment</a:t>
            </a:r>
            <a:r>
              <a:rPr lang="fr-FR"/>
              <a:t> model </a:t>
            </a:r>
          </a:p>
          <a:p>
            <a:r>
              <a:rPr lang="fr-FR"/>
              <a:t>OUR solution to </a:t>
            </a:r>
            <a:r>
              <a:rPr lang="fr-FR" err="1"/>
              <a:t>mitigate</a:t>
            </a:r>
            <a:r>
              <a:rPr lang="fr-FR"/>
              <a:t> </a:t>
            </a:r>
            <a:r>
              <a:rPr lang="fr-FR" err="1"/>
              <a:t>biases</a:t>
            </a:r>
            <a:endParaRPr lang="fr-FR"/>
          </a:p>
          <a:p>
            <a:r>
              <a:rPr lang="en-GB"/>
              <a:t>A Fair Process for Successful Recruitment</a:t>
            </a:r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summary</a:t>
            </a:r>
            <a:endParaRPr lang="fr-FR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10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C582-22C3-F244-9212-F8C589D0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1. Skyrocket Your Hiring Process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44B1-6E45-890F-AD77-0C1BD06AF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With a Fair and Unbiased Algorithm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D3E3-A5A7-7523-090C-3818C25B92B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98A0C90-D7BA-9A4A-9FD0-15C29AE3E1F2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68A72-A934-0B52-8438-65E6E37499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2392026F-EF21-AADD-608F-228580B6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1031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35FB3-4FF7-9D3B-B9E6-EC2132A17B9F}"/>
              </a:ext>
            </a:extLst>
          </p:cNvPr>
          <p:cNvSpPr txBox="1"/>
          <p:nvPr/>
        </p:nvSpPr>
        <p:spPr>
          <a:xfrm>
            <a:off x="392468" y="931605"/>
            <a:ext cx="8359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/>
              <a:t>Mission: </a:t>
            </a:r>
            <a:r>
              <a:rPr lang="en-GB" sz="2000"/>
              <a:t>Provide a solution to facilitate recruitment within your company</a:t>
            </a:r>
            <a:endParaRPr lang="fr-FR" sz="20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E5547B-3E65-D975-B492-D34AC02ED263}"/>
              </a:ext>
            </a:extLst>
          </p:cNvPr>
          <p:cNvSpPr/>
          <p:nvPr/>
        </p:nvSpPr>
        <p:spPr bwMode="auto">
          <a:xfrm>
            <a:off x="588692" y="3002475"/>
            <a:ext cx="1457480" cy="749965"/>
          </a:xfrm>
          <a:prstGeom prst="rect">
            <a:avLst/>
          </a:prstGeom>
          <a:solidFill>
            <a:srgbClr val="021D49">
              <a:lumMod val="10000"/>
              <a:lumOff val="90000"/>
            </a:srgbClr>
          </a:solidFill>
        </p:spPr>
        <p:txBody>
          <a:bodyPr lIns="0" tIns="36000" rIns="0" bIns="36000" rtlCol="0" anchor="ctr"/>
          <a:lstStyle/>
          <a:p>
            <a:pPr marL="1800" lvl="0" algn="ctr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GB" sz="1100"/>
              <a:t>Recruitment needs are identified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21D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8" name="Trapèze 4">
            <a:extLst>
              <a:ext uri="{FF2B5EF4-FFF2-40B4-BE49-F238E27FC236}">
                <a16:creationId xmlns:a16="http://schemas.microsoft.com/office/drawing/2014/main" id="{7B20EDEC-E4CA-F188-2BE8-BC49D5B61C38}"/>
              </a:ext>
            </a:extLst>
          </p:cNvPr>
          <p:cNvSpPr/>
          <p:nvPr/>
        </p:nvSpPr>
        <p:spPr bwMode="auto">
          <a:xfrm rot="16200000">
            <a:off x="1858680" y="2535516"/>
            <a:ext cx="2058867" cy="1683884"/>
          </a:xfrm>
          <a:prstGeom prst="trapezoid">
            <a:avLst>
              <a:gd name="adj" fmla="val 38866"/>
            </a:avLst>
          </a:prstGeom>
          <a:solidFill>
            <a:srgbClr val="021D49">
              <a:lumMod val="10000"/>
              <a:lumOff val="90000"/>
            </a:srgbClr>
          </a:solidFill>
        </p:spPr>
        <p:txBody>
          <a:bodyPr vert="vert" lIns="0" tIns="36000" rIns="0" bIns="36000" rtlCol="0" anchor="t"/>
          <a:lstStyle/>
          <a:p>
            <a:pPr marL="1800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GB" sz="1100"/>
              <a:t>A position is opened, candidates upload their CV and complete the required fields.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21D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A37E76-703E-D29A-585E-2B2C19BD2F6D}"/>
              </a:ext>
            </a:extLst>
          </p:cNvPr>
          <p:cNvSpPr/>
          <p:nvPr/>
        </p:nvSpPr>
        <p:spPr bwMode="auto">
          <a:xfrm>
            <a:off x="3730056" y="2348023"/>
            <a:ext cx="1683885" cy="2058868"/>
          </a:xfrm>
          <a:prstGeom prst="rect">
            <a:avLst/>
          </a:prstGeom>
          <a:solidFill>
            <a:srgbClr val="021D49">
              <a:lumMod val="10000"/>
              <a:lumOff val="90000"/>
            </a:srgbClr>
          </a:solidFill>
        </p:spPr>
        <p:txBody>
          <a:bodyPr lIns="0" tIns="36000" rIns="0" bIns="36000" rtlCol="0" anchor="ctr"/>
          <a:lstStyle/>
          <a:p>
            <a:pPr marL="1800" lvl="0" algn="ctr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lang="en-GB" sz="1100"/>
              <a:t>Applications are </a:t>
            </a:r>
            <a:r>
              <a:rPr lang="en-GB" sz="1100" err="1"/>
              <a:t>analyzed</a:t>
            </a:r>
            <a:r>
              <a:rPr lang="en-GB" sz="1100"/>
              <a:t> by our tool, ensuring unbiased selection. Ideal profiles are shortlisted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21D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60" name="Trapèze 6">
            <a:extLst>
              <a:ext uri="{FF2B5EF4-FFF2-40B4-BE49-F238E27FC236}">
                <a16:creationId xmlns:a16="http://schemas.microsoft.com/office/drawing/2014/main" id="{B7E1A616-644D-ADAB-192C-534145A23084}"/>
              </a:ext>
            </a:extLst>
          </p:cNvPr>
          <p:cNvSpPr/>
          <p:nvPr/>
        </p:nvSpPr>
        <p:spPr bwMode="auto">
          <a:xfrm rot="5400000" flipH="1">
            <a:off x="5226449" y="2535516"/>
            <a:ext cx="2058867" cy="1683884"/>
          </a:xfrm>
          <a:prstGeom prst="trapezoid">
            <a:avLst>
              <a:gd name="adj" fmla="val 38866"/>
            </a:avLst>
          </a:prstGeom>
          <a:solidFill>
            <a:srgbClr val="021D49">
              <a:lumMod val="10000"/>
              <a:lumOff val="90000"/>
            </a:srgbClr>
          </a:solidFill>
        </p:spPr>
        <p:txBody>
          <a:bodyPr vert="vert270" lIns="18000" tIns="0" rIns="18000" bIns="252000" rtlCol="0" anchor="t"/>
          <a:lstStyle/>
          <a:p>
            <a:pPr marL="1800" lvl="0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GB" sz="1100"/>
              <a:t>Interviews are launched with the preselected candidates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21D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CF6D80-9A26-46F7-2C58-B03487D37681}"/>
              </a:ext>
            </a:extLst>
          </p:cNvPr>
          <p:cNvSpPr/>
          <p:nvPr/>
        </p:nvSpPr>
        <p:spPr bwMode="auto">
          <a:xfrm>
            <a:off x="7097825" y="3002475"/>
            <a:ext cx="1457480" cy="749965"/>
          </a:xfrm>
          <a:prstGeom prst="rect">
            <a:avLst/>
          </a:prstGeom>
          <a:solidFill>
            <a:srgbClr val="021D49">
              <a:lumMod val="10000"/>
              <a:lumOff val="90000"/>
            </a:srgbClr>
          </a:solidFill>
        </p:spPr>
        <p:txBody>
          <a:bodyPr lIns="0" tIns="36000" rIns="0" bIns="36000" rtlCol="0" anchor="ctr"/>
          <a:lstStyle/>
          <a:p>
            <a:pPr marL="1800" lvl="0" algn="ctr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GB" sz="1100"/>
              <a:t>Your hidden gem joins your team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21D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301DEF-78E2-673B-5DAD-9661ED6A10C6}"/>
              </a:ext>
            </a:extLst>
          </p:cNvPr>
          <p:cNvSpPr/>
          <p:nvPr/>
        </p:nvSpPr>
        <p:spPr bwMode="auto">
          <a:xfrm>
            <a:off x="730195" y="2057943"/>
            <a:ext cx="1040046" cy="403283"/>
          </a:xfrm>
          <a:prstGeom prst="rect">
            <a:avLst/>
          </a:prstGeom>
          <a:noFill/>
        </p:spPr>
        <p:txBody>
          <a:bodyPr lIns="0" tIns="36000" rIns="0" bIns="36000" rtlCol="0" anchor="t"/>
          <a:lstStyle/>
          <a:p>
            <a:pPr marL="1800" marR="0" lvl="0" indent="0" algn="ctr" defTabSz="91440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kern="0">
                <a:solidFill>
                  <a:srgbClr val="021D49"/>
                </a:solidFill>
                <a:cs typeface="Arial" panose="020B0604020202020204" pitchFamily="34" charset="0"/>
              </a:rPr>
              <a:t>S</a:t>
            </a: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21D49"/>
                </a:solidFill>
                <a:effectLst/>
                <a:uLnTx/>
                <a:uFillTx/>
                <a:cs typeface="Arial" panose="020B0604020202020204" pitchFamily="34" charset="0"/>
              </a:rPr>
              <a:t>tarting point</a:t>
            </a:r>
          </a:p>
        </p:txBody>
      </p:sp>
      <p:sp>
        <p:nvSpPr>
          <p:cNvPr id="64" name="Flèche : bas 10">
            <a:extLst>
              <a:ext uri="{FF2B5EF4-FFF2-40B4-BE49-F238E27FC236}">
                <a16:creationId xmlns:a16="http://schemas.microsoft.com/office/drawing/2014/main" id="{B5A651BB-F69D-5F53-B81E-2917F9BF09D0}"/>
              </a:ext>
            </a:extLst>
          </p:cNvPr>
          <p:cNvSpPr/>
          <p:nvPr/>
        </p:nvSpPr>
        <p:spPr bwMode="auto">
          <a:xfrm>
            <a:off x="1154704" y="2546128"/>
            <a:ext cx="191029" cy="275931"/>
          </a:xfrm>
          <a:prstGeom prst="downArrow">
            <a:avLst/>
          </a:prstGeom>
          <a:solidFill>
            <a:srgbClr val="1D4289"/>
          </a:solidFill>
        </p:spPr>
        <p:txBody>
          <a:bodyPr lIns="0" tIns="36000" rIns="0" bIns="36000" rtlCol="0" anchor="t"/>
          <a:lstStyle/>
          <a:p>
            <a:pPr marL="1800" marR="0" lvl="0" indent="0" defTabSz="91440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21D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66" name="ee4p_icon_group">
            <a:extLst>
              <a:ext uri="{FF2B5EF4-FFF2-40B4-BE49-F238E27FC236}">
                <a16:creationId xmlns:a16="http://schemas.microsoft.com/office/drawing/2014/main" id="{8B2B5D8C-3257-60C3-4ABA-7FB10938E5E1}"/>
              </a:ext>
            </a:extLst>
          </p:cNvPr>
          <p:cNvGrpSpPr>
            <a:grpSpLocks noChangeAspect="1"/>
          </p:cNvGrpSpPr>
          <p:nvPr/>
        </p:nvGrpSpPr>
        <p:grpSpPr>
          <a:xfrm>
            <a:off x="4195591" y="1759017"/>
            <a:ext cx="597850" cy="597850"/>
            <a:chOff x="4032000" y="2888948"/>
            <a:chExt cx="1080000" cy="1080000"/>
          </a:xfrm>
        </p:grpSpPr>
        <p:sp>
          <p:nvSpPr>
            <p:cNvPr id="77" name="ee4p_icon_frame" hidden="1">
              <a:extLst>
                <a:ext uri="{FF2B5EF4-FFF2-40B4-BE49-F238E27FC236}">
                  <a16:creationId xmlns:a16="http://schemas.microsoft.com/office/drawing/2014/main" id="{62DFB909-2161-D726-5257-24A839B0809E}"/>
                </a:ext>
              </a:extLst>
            </p:cNvPr>
            <p:cNvSpPr/>
            <p:nvPr/>
          </p:nvSpPr>
          <p:spPr>
            <a:xfrm>
              <a:off x="4032000" y="2888948"/>
              <a:ext cx="1080000" cy="1080000"/>
            </a:xfrm>
            <a:prstGeom prst="rect">
              <a:avLst/>
            </a:prstGeom>
            <a:noFill/>
            <a:ln w="25400" cap="flat" cmpd="sng" algn="ctr">
              <a:solidFill>
                <a:srgbClr val="1D4289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ee4p_icon">
              <a:extLst>
                <a:ext uri="{FF2B5EF4-FFF2-40B4-BE49-F238E27FC236}">
                  <a16:creationId xmlns:a16="http://schemas.microsoft.com/office/drawing/2014/main" id="{A8FCF30C-CDBA-D26D-1DD5-1ECB7C3FF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4203" y="3028865"/>
              <a:ext cx="1015593" cy="800167"/>
            </a:xfrm>
            <a:custGeom>
              <a:avLst/>
              <a:gdLst>
                <a:gd name="connsiteX0" fmla="*/ 888898 w 1015593"/>
                <a:gd name="connsiteY0" fmla="*/ 34171 h 800167"/>
                <a:gd name="connsiteX1" fmla="*/ 598085 w 1015593"/>
                <a:gd name="connsiteY1" fmla="*/ 0 h 800167"/>
                <a:gd name="connsiteX2" fmla="*/ 307238 w 1015593"/>
                <a:gd name="connsiteY2" fmla="*/ 34171 h 800167"/>
                <a:gd name="connsiteX3" fmla="*/ 189078 w 1015593"/>
                <a:gd name="connsiteY3" fmla="*/ 98721 h 800167"/>
                <a:gd name="connsiteX4" fmla="*/ 100415 w 1015593"/>
                <a:gd name="connsiteY4" fmla="*/ 69291 h 800167"/>
                <a:gd name="connsiteX5" fmla="*/ 0 w 1015593"/>
                <a:gd name="connsiteY5" fmla="*/ 125544 h 800167"/>
                <a:gd name="connsiteX6" fmla="*/ 100415 w 1015593"/>
                <a:gd name="connsiteY6" fmla="*/ 181830 h 800167"/>
                <a:gd name="connsiteX7" fmla="*/ 189078 w 1015593"/>
                <a:gd name="connsiteY7" fmla="*/ 152400 h 800167"/>
                <a:gd name="connsiteX8" fmla="*/ 191143 w 1015593"/>
                <a:gd name="connsiteY8" fmla="*/ 155380 h 800167"/>
                <a:gd name="connsiteX9" fmla="*/ 511759 w 1015593"/>
                <a:gd name="connsiteY9" fmla="*/ 635305 h 800167"/>
                <a:gd name="connsiteX10" fmla="*/ 546710 w 1015593"/>
                <a:gd name="connsiteY10" fmla="*/ 752754 h 800167"/>
                <a:gd name="connsiteX11" fmla="*/ 594123 w 1015593"/>
                <a:gd name="connsiteY11" fmla="*/ 800168 h 800167"/>
                <a:gd name="connsiteX12" fmla="*/ 601811 w 1015593"/>
                <a:gd name="connsiteY12" fmla="*/ 800168 h 800167"/>
                <a:gd name="connsiteX13" fmla="*/ 649224 w 1015593"/>
                <a:gd name="connsiteY13" fmla="*/ 752754 h 800167"/>
                <a:gd name="connsiteX14" fmla="*/ 684141 w 1015593"/>
                <a:gd name="connsiteY14" fmla="*/ 635406 h 800167"/>
                <a:gd name="connsiteX15" fmla="*/ 845447 w 1015593"/>
                <a:gd name="connsiteY15" fmla="*/ 393835 h 800167"/>
                <a:gd name="connsiteX16" fmla="*/ 828514 w 1015593"/>
                <a:gd name="connsiteY16" fmla="*/ 382558 h 800167"/>
                <a:gd name="connsiteX17" fmla="*/ 667140 w 1015593"/>
                <a:gd name="connsiteY17" fmla="*/ 624197 h 800167"/>
                <a:gd name="connsiteX18" fmla="*/ 628870 w 1015593"/>
                <a:gd name="connsiteY18" fmla="*/ 752890 h 800167"/>
                <a:gd name="connsiteX19" fmla="*/ 601777 w 1015593"/>
                <a:gd name="connsiteY19" fmla="*/ 779983 h 800167"/>
                <a:gd name="connsiteX20" fmla="*/ 594089 w 1015593"/>
                <a:gd name="connsiteY20" fmla="*/ 779983 h 800167"/>
                <a:gd name="connsiteX21" fmla="*/ 566996 w 1015593"/>
                <a:gd name="connsiteY21" fmla="*/ 752890 h 800167"/>
                <a:gd name="connsiteX22" fmla="*/ 528659 w 1015593"/>
                <a:gd name="connsiteY22" fmla="*/ 624197 h 800167"/>
                <a:gd name="connsiteX23" fmla="*/ 240250 w 1015593"/>
                <a:gd name="connsiteY23" fmla="*/ 192126 h 800167"/>
                <a:gd name="connsiteX24" fmla="*/ 307374 w 1015593"/>
                <a:gd name="connsiteY24" fmla="*/ 216882 h 800167"/>
                <a:gd name="connsiteX25" fmla="*/ 598221 w 1015593"/>
                <a:gd name="connsiteY25" fmla="*/ 251087 h 800167"/>
                <a:gd name="connsiteX26" fmla="*/ 889034 w 1015593"/>
                <a:gd name="connsiteY26" fmla="*/ 216882 h 800167"/>
                <a:gd name="connsiteX27" fmla="*/ 956056 w 1015593"/>
                <a:gd name="connsiteY27" fmla="*/ 192159 h 800167"/>
                <a:gd name="connsiteX28" fmla="*/ 890964 w 1015593"/>
                <a:gd name="connsiteY28" fmla="*/ 289391 h 800167"/>
                <a:gd name="connsiteX29" fmla="*/ 907898 w 1015593"/>
                <a:gd name="connsiteY29" fmla="*/ 300668 h 800167"/>
                <a:gd name="connsiteX30" fmla="*/ 1004350 w 1015593"/>
                <a:gd name="connsiteY30" fmla="*/ 156295 h 800167"/>
                <a:gd name="connsiteX31" fmla="*/ 1015594 w 1015593"/>
                <a:gd name="connsiteY31" fmla="*/ 125611 h 800167"/>
                <a:gd name="connsiteX32" fmla="*/ 888898 w 1015593"/>
                <a:gd name="connsiteY32" fmla="*/ 34171 h 800167"/>
                <a:gd name="connsiteX33" fmla="*/ 100415 w 1015593"/>
                <a:gd name="connsiteY33" fmla="*/ 161510 h 800167"/>
                <a:gd name="connsiteX34" fmla="*/ 20320 w 1015593"/>
                <a:gd name="connsiteY34" fmla="*/ 125544 h 800167"/>
                <a:gd name="connsiteX35" fmla="*/ 100415 w 1015593"/>
                <a:gd name="connsiteY35" fmla="*/ 89577 h 800167"/>
                <a:gd name="connsiteX36" fmla="*/ 180543 w 1015593"/>
                <a:gd name="connsiteY36" fmla="*/ 125544 h 800167"/>
                <a:gd name="connsiteX37" fmla="*/ 100415 w 1015593"/>
                <a:gd name="connsiteY37" fmla="*/ 161510 h 800167"/>
                <a:gd name="connsiteX38" fmla="*/ 598255 w 1015593"/>
                <a:gd name="connsiteY38" fmla="*/ 230767 h 800167"/>
                <a:gd name="connsiteX39" fmla="*/ 207332 w 1015593"/>
                <a:gd name="connsiteY39" fmla="*/ 142714 h 800167"/>
                <a:gd name="connsiteX40" fmla="*/ 205571 w 1015593"/>
                <a:gd name="connsiteY40" fmla="*/ 140106 h 800167"/>
                <a:gd name="connsiteX41" fmla="*/ 201033 w 1015593"/>
                <a:gd name="connsiteY41" fmla="*/ 125510 h 800167"/>
                <a:gd name="connsiteX42" fmla="*/ 598255 w 1015593"/>
                <a:gd name="connsiteY42" fmla="*/ 20286 h 800167"/>
                <a:gd name="connsiteX43" fmla="*/ 995274 w 1015593"/>
                <a:gd name="connsiteY43" fmla="*/ 125544 h 800167"/>
                <a:gd name="connsiteX44" fmla="*/ 991345 w 1015593"/>
                <a:gd name="connsiteY44" fmla="*/ 139090 h 800167"/>
                <a:gd name="connsiteX45" fmla="*/ 991345 w 1015593"/>
                <a:gd name="connsiteY45" fmla="*/ 139090 h 800167"/>
                <a:gd name="connsiteX46" fmla="*/ 987958 w 1015593"/>
                <a:gd name="connsiteY46" fmla="*/ 144001 h 800167"/>
                <a:gd name="connsiteX47" fmla="*/ 598085 w 1015593"/>
                <a:gd name="connsiteY47" fmla="*/ 230801 h 80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15593" h="800167">
                  <a:moveTo>
                    <a:pt x="888898" y="34171"/>
                  </a:moveTo>
                  <a:cubicBezTo>
                    <a:pt x="811005" y="12124"/>
                    <a:pt x="707780" y="0"/>
                    <a:pt x="598085" y="0"/>
                  </a:cubicBezTo>
                  <a:cubicBezTo>
                    <a:pt x="488391" y="0"/>
                    <a:pt x="385064" y="12124"/>
                    <a:pt x="307238" y="34171"/>
                  </a:cubicBezTo>
                  <a:cubicBezTo>
                    <a:pt x="245533" y="51647"/>
                    <a:pt x="205503" y="73626"/>
                    <a:pt x="189078" y="98721"/>
                  </a:cubicBezTo>
                  <a:cubicBezTo>
                    <a:pt x="172144" y="81043"/>
                    <a:pt x="139260" y="69291"/>
                    <a:pt x="100415" y="69291"/>
                  </a:cubicBezTo>
                  <a:cubicBezTo>
                    <a:pt x="44094" y="69257"/>
                    <a:pt x="0" y="93980"/>
                    <a:pt x="0" y="125544"/>
                  </a:cubicBezTo>
                  <a:cubicBezTo>
                    <a:pt x="0" y="157107"/>
                    <a:pt x="44027" y="181830"/>
                    <a:pt x="100415" y="181830"/>
                  </a:cubicBezTo>
                  <a:cubicBezTo>
                    <a:pt x="139260" y="181830"/>
                    <a:pt x="172314" y="170045"/>
                    <a:pt x="189078" y="152400"/>
                  </a:cubicBezTo>
                  <a:cubicBezTo>
                    <a:pt x="189721" y="153416"/>
                    <a:pt x="190432" y="154398"/>
                    <a:pt x="191143" y="155380"/>
                  </a:cubicBezTo>
                  <a:lnTo>
                    <a:pt x="511759" y="635305"/>
                  </a:lnTo>
                  <a:cubicBezTo>
                    <a:pt x="534592" y="670218"/>
                    <a:pt x="546740" y="711037"/>
                    <a:pt x="546710" y="752754"/>
                  </a:cubicBezTo>
                  <a:cubicBezTo>
                    <a:pt x="546710" y="778940"/>
                    <a:pt x="567937" y="800168"/>
                    <a:pt x="594123" y="800168"/>
                  </a:cubicBezTo>
                  <a:lnTo>
                    <a:pt x="601811" y="800168"/>
                  </a:lnTo>
                  <a:cubicBezTo>
                    <a:pt x="627996" y="800168"/>
                    <a:pt x="649224" y="778940"/>
                    <a:pt x="649224" y="752754"/>
                  </a:cubicBezTo>
                  <a:cubicBezTo>
                    <a:pt x="649183" y="711071"/>
                    <a:pt x="661321" y="670286"/>
                    <a:pt x="684141" y="635406"/>
                  </a:cubicBezTo>
                  <a:lnTo>
                    <a:pt x="845447" y="393835"/>
                  </a:lnTo>
                  <a:lnTo>
                    <a:pt x="828514" y="382558"/>
                  </a:lnTo>
                  <a:lnTo>
                    <a:pt x="667140" y="624197"/>
                  </a:lnTo>
                  <a:cubicBezTo>
                    <a:pt x="642115" y="662449"/>
                    <a:pt x="628816" y="707180"/>
                    <a:pt x="628870" y="752890"/>
                  </a:cubicBezTo>
                  <a:cubicBezTo>
                    <a:pt x="628870" y="767852"/>
                    <a:pt x="616739" y="779983"/>
                    <a:pt x="601777" y="779983"/>
                  </a:cubicBezTo>
                  <a:lnTo>
                    <a:pt x="594089" y="779983"/>
                  </a:lnTo>
                  <a:cubicBezTo>
                    <a:pt x="579127" y="779983"/>
                    <a:pt x="566996" y="767852"/>
                    <a:pt x="566996" y="752890"/>
                  </a:cubicBezTo>
                  <a:cubicBezTo>
                    <a:pt x="567036" y="707173"/>
                    <a:pt x="553713" y="662439"/>
                    <a:pt x="528659" y="624197"/>
                  </a:cubicBezTo>
                  <a:lnTo>
                    <a:pt x="240250" y="192126"/>
                  </a:lnTo>
                  <a:cubicBezTo>
                    <a:pt x="261840" y="202366"/>
                    <a:pt x="284305" y="210651"/>
                    <a:pt x="307374" y="216882"/>
                  </a:cubicBezTo>
                  <a:cubicBezTo>
                    <a:pt x="385267" y="238929"/>
                    <a:pt x="488493" y="251087"/>
                    <a:pt x="598221" y="251087"/>
                  </a:cubicBezTo>
                  <a:cubicBezTo>
                    <a:pt x="707949" y="251087"/>
                    <a:pt x="811208" y="238929"/>
                    <a:pt x="889034" y="216882"/>
                  </a:cubicBezTo>
                  <a:cubicBezTo>
                    <a:pt x="912067" y="210657"/>
                    <a:pt x="934496" y="202383"/>
                    <a:pt x="956056" y="192159"/>
                  </a:cubicBezTo>
                  <a:lnTo>
                    <a:pt x="890964" y="289391"/>
                  </a:lnTo>
                  <a:lnTo>
                    <a:pt x="907898" y="300668"/>
                  </a:lnTo>
                  <a:lnTo>
                    <a:pt x="1004350" y="156295"/>
                  </a:lnTo>
                  <a:cubicBezTo>
                    <a:pt x="1011428" y="147615"/>
                    <a:pt x="1015390" y="136810"/>
                    <a:pt x="1015594" y="125611"/>
                  </a:cubicBezTo>
                  <a:cubicBezTo>
                    <a:pt x="1015594" y="89239"/>
                    <a:pt x="971770" y="57641"/>
                    <a:pt x="888898" y="34171"/>
                  </a:cubicBezTo>
                  <a:close/>
                  <a:moveTo>
                    <a:pt x="100415" y="161510"/>
                  </a:moveTo>
                  <a:cubicBezTo>
                    <a:pt x="53205" y="161510"/>
                    <a:pt x="20320" y="142545"/>
                    <a:pt x="20320" y="125544"/>
                  </a:cubicBezTo>
                  <a:cubicBezTo>
                    <a:pt x="20320" y="108543"/>
                    <a:pt x="53205" y="89577"/>
                    <a:pt x="100415" y="89577"/>
                  </a:cubicBezTo>
                  <a:cubicBezTo>
                    <a:pt x="147625" y="89577"/>
                    <a:pt x="180543" y="108543"/>
                    <a:pt x="180543" y="125544"/>
                  </a:cubicBezTo>
                  <a:cubicBezTo>
                    <a:pt x="180543" y="142545"/>
                    <a:pt x="147625" y="161510"/>
                    <a:pt x="100415" y="161510"/>
                  </a:cubicBezTo>
                  <a:close/>
                  <a:moveTo>
                    <a:pt x="598255" y="230767"/>
                  </a:moveTo>
                  <a:cubicBezTo>
                    <a:pt x="390957" y="230767"/>
                    <a:pt x="239268" y="187283"/>
                    <a:pt x="207332" y="142714"/>
                  </a:cubicBezTo>
                  <a:lnTo>
                    <a:pt x="205571" y="140106"/>
                  </a:lnTo>
                  <a:cubicBezTo>
                    <a:pt x="202731" y="135757"/>
                    <a:pt x="201159" y="130703"/>
                    <a:pt x="201033" y="125510"/>
                  </a:cubicBezTo>
                  <a:cubicBezTo>
                    <a:pt x="201033" y="75726"/>
                    <a:pt x="364168" y="20286"/>
                    <a:pt x="598255" y="20286"/>
                  </a:cubicBezTo>
                  <a:cubicBezTo>
                    <a:pt x="832341" y="20286"/>
                    <a:pt x="995274" y="75760"/>
                    <a:pt x="995274" y="125544"/>
                  </a:cubicBezTo>
                  <a:cubicBezTo>
                    <a:pt x="995182" y="130327"/>
                    <a:pt x="993828" y="135001"/>
                    <a:pt x="991345" y="139090"/>
                  </a:cubicBezTo>
                  <a:lnTo>
                    <a:pt x="991345" y="139090"/>
                  </a:lnTo>
                  <a:lnTo>
                    <a:pt x="987958" y="144001"/>
                  </a:lnTo>
                  <a:cubicBezTo>
                    <a:pt x="954159" y="188095"/>
                    <a:pt x="803419" y="230801"/>
                    <a:pt x="598085" y="230801"/>
                  </a:cubicBezTo>
                  <a:close/>
                </a:path>
              </a:pathLst>
            </a:custGeom>
            <a:solidFill>
              <a:srgbClr val="000000"/>
            </a:solidFill>
            <a:ln w="3365" cap="flat" cmpd="sng" algn="ctr">
              <a:solidFill>
                <a:srgbClr val="1D4289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21D49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8" name="Flèche : bas 23">
            <a:extLst>
              <a:ext uri="{FF2B5EF4-FFF2-40B4-BE49-F238E27FC236}">
                <a16:creationId xmlns:a16="http://schemas.microsoft.com/office/drawing/2014/main" id="{5C78E662-6FEB-5C06-F246-C0FD0BA3AD67}"/>
              </a:ext>
            </a:extLst>
          </p:cNvPr>
          <p:cNvSpPr/>
          <p:nvPr/>
        </p:nvSpPr>
        <p:spPr bwMode="auto">
          <a:xfrm>
            <a:off x="7731053" y="3901019"/>
            <a:ext cx="191029" cy="275931"/>
          </a:xfrm>
          <a:prstGeom prst="downArrow">
            <a:avLst/>
          </a:prstGeom>
          <a:solidFill>
            <a:srgbClr val="6CACE4"/>
          </a:solidFill>
        </p:spPr>
        <p:txBody>
          <a:bodyPr lIns="0" tIns="36000" rIns="0" bIns="36000" rtlCol="0" anchor="t"/>
          <a:lstStyle/>
          <a:p>
            <a:pPr marL="1800" marR="0" lvl="0" indent="0" defTabSz="91440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21D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69" name="ee4p_icon_group">
            <a:extLst>
              <a:ext uri="{FF2B5EF4-FFF2-40B4-BE49-F238E27FC236}">
                <a16:creationId xmlns:a16="http://schemas.microsoft.com/office/drawing/2014/main" id="{D60612C2-A207-EEBF-99CF-CCBBDFF54036}"/>
              </a:ext>
            </a:extLst>
          </p:cNvPr>
          <p:cNvGrpSpPr>
            <a:grpSpLocks noChangeAspect="1"/>
          </p:cNvGrpSpPr>
          <p:nvPr/>
        </p:nvGrpSpPr>
        <p:grpSpPr>
          <a:xfrm>
            <a:off x="5915945" y="1762076"/>
            <a:ext cx="763460" cy="763460"/>
            <a:chOff x="4032121" y="2888899"/>
            <a:chExt cx="1080000" cy="1080000"/>
          </a:xfrm>
        </p:grpSpPr>
        <p:sp>
          <p:nvSpPr>
            <p:cNvPr id="73" name="ee4p_icon_frame" hidden="1">
              <a:extLst>
                <a:ext uri="{FF2B5EF4-FFF2-40B4-BE49-F238E27FC236}">
                  <a16:creationId xmlns:a16="http://schemas.microsoft.com/office/drawing/2014/main" id="{C8DBB7F9-8DDB-8E5D-1D1C-F24CFB49AC02}"/>
                </a:ext>
              </a:extLst>
            </p:cNvPr>
            <p:cNvSpPr/>
            <p:nvPr/>
          </p:nvSpPr>
          <p:spPr>
            <a:xfrm>
              <a:off x="4032121" y="2888899"/>
              <a:ext cx="1080000" cy="1080000"/>
            </a:xfrm>
            <a:prstGeom prst="rect">
              <a:avLst/>
            </a:prstGeom>
            <a:noFill/>
            <a:ln w="25400" cap="flat" cmpd="sng" algn="ctr">
              <a:solidFill>
                <a:srgbClr val="1D4289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ee4p_icon">
              <a:extLst>
                <a:ext uri="{FF2B5EF4-FFF2-40B4-BE49-F238E27FC236}">
                  <a16:creationId xmlns:a16="http://schemas.microsoft.com/office/drawing/2014/main" id="{EA416E42-766B-9762-E642-C4005342F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4262" y="3004788"/>
              <a:ext cx="1015717" cy="848222"/>
            </a:xfrm>
            <a:custGeom>
              <a:avLst/>
              <a:gdLst>
                <a:gd name="connsiteX0" fmla="*/ 1015535 w 1015717"/>
                <a:gd name="connsiteY0" fmla="*/ 561371 h 848222"/>
                <a:gd name="connsiteX1" fmla="*/ 985055 w 1015717"/>
                <a:gd name="connsiteY1" fmla="*/ 386857 h 848222"/>
                <a:gd name="connsiteX2" fmla="*/ 924095 w 1015717"/>
                <a:gd name="connsiteY2" fmla="*/ 310995 h 848222"/>
                <a:gd name="connsiteX3" fmla="*/ 957467 w 1015717"/>
                <a:gd name="connsiteY3" fmla="*/ 183830 h 848222"/>
                <a:gd name="connsiteX4" fmla="*/ 830301 w 1015717"/>
                <a:gd name="connsiteY4" fmla="*/ 150458 h 848222"/>
                <a:gd name="connsiteX5" fmla="*/ 796929 w 1015717"/>
                <a:gd name="connsiteY5" fmla="*/ 277623 h 848222"/>
                <a:gd name="connsiteX6" fmla="*/ 838446 w 1015717"/>
                <a:gd name="connsiteY6" fmla="*/ 315229 h 848222"/>
                <a:gd name="connsiteX7" fmla="*/ 803529 w 1015717"/>
                <a:gd name="connsiteY7" fmla="*/ 345709 h 848222"/>
                <a:gd name="connsiteX8" fmla="*/ 667826 w 1015717"/>
                <a:gd name="connsiteY8" fmla="*/ 271473 h 848222"/>
                <a:gd name="connsiteX9" fmla="*/ 559452 w 1015717"/>
                <a:gd name="connsiteY9" fmla="*/ 145624 h 848222"/>
                <a:gd name="connsiteX10" fmla="*/ 571502 w 1015717"/>
                <a:gd name="connsiteY10" fmla="*/ 30347 h 848222"/>
                <a:gd name="connsiteX11" fmla="*/ 456227 w 1015717"/>
                <a:gd name="connsiteY11" fmla="*/ 18296 h 848222"/>
                <a:gd name="connsiteX12" fmla="*/ 444177 w 1015717"/>
                <a:gd name="connsiteY12" fmla="*/ 133573 h 848222"/>
                <a:gd name="connsiteX13" fmla="*/ 456227 w 1015717"/>
                <a:gd name="connsiteY13" fmla="*/ 145624 h 848222"/>
                <a:gd name="connsiteX14" fmla="*/ 347853 w 1015717"/>
                <a:gd name="connsiteY14" fmla="*/ 271439 h 848222"/>
                <a:gd name="connsiteX15" fmla="*/ 212150 w 1015717"/>
                <a:gd name="connsiteY15" fmla="*/ 345709 h 848222"/>
                <a:gd name="connsiteX16" fmla="*/ 177233 w 1015717"/>
                <a:gd name="connsiteY16" fmla="*/ 315229 h 848222"/>
                <a:gd name="connsiteX17" fmla="*/ 223062 w 1015717"/>
                <a:gd name="connsiteY17" fmla="*/ 191902 h 848222"/>
                <a:gd name="connsiteX18" fmla="*/ 99736 w 1015717"/>
                <a:gd name="connsiteY18" fmla="*/ 146072 h 848222"/>
                <a:gd name="connsiteX19" fmla="*/ 53906 w 1015717"/>
                <a:gd name="connsiteY19" fmla="*/ 269400 h 848222"/>
                <a:gd name="connsiteX20" fmla="*/ 91584 w 1015717"/>
                <a:gd name="connsiteY20" fmla="*/ 310995 h 848222"/>
                <a:gd name="connsiteX21" fmla="*/ 30624 w 1015717"/>
                <a:gd name="connsiteY21" fmla="*/ 386857 h 848222"/>
                <a:gd name="connsiteX22" fmla="*/ 144 w 1015717"/>
                <a:gd name="connsiteY22" fmla="*/ 561371 h 848222"/>
                <a:gd name="connsiteX23" fmla="*/ 8465 w 1015717"/>
                <a:gd name="connsiteY23" fmla="*/ 573086 h 848222"/>
                <a:gd name="connsiteX24" fmla="*/ 9898 w 1015717"/>
                <a:gd name="connsiteY24" fmla="*/ 573225 h 848222"/>
                <a:gd name="connsiteX25" fmla="*/ 151291 w 1015717"/>
                <a:gd name="connsiteY25" fmla="*/ 573225 h 848222"/>
                <a:gd name="connsiteX26" fmla="*/ 294242 w 1015717"/>
                <a:gd name="connsiteY26" fmla="*/ 706355 h 848222"/>
                <a:gd name="connsiteX27" fmla="*/ 294242 w 1015717"/>
                <a:gd name="connsiteY27" fmla="*/ 838062 h 848222"/>
                <a:gd name="connsiteX28" fmla="*/ 304402 w 1015717"/>
                <a:gd name="connsiteY28" fmla="*/ 848222 h 848222"/>
                <a:gd name="connsiteX29" fmla="*/ 710938 w 1015717"/>
                <a:gd name="connsiteY29" fmla="*/ 848222 h 848222"/>
                <a:gd name="connsiteX30" fmla="*/ 721098 w 1015717"/>
                <a:gd name="connsiteY30" fmla="*/ 838062 h 848222"/>
                <a:gd name="connsiteX31" fmla="*/ 721098 w 1015717"/>
                <a:gd name="connsiteY31" fmla="*/ 705102 h 848222"/>
                <a:gd name="connsiteX32" fmla="*/ 596943 w 1015717"/>
                <a:gd name="connsiteY32" fmla="*/ 570075 h 848222"/>
                <a:gd name="connsiteX33" fmla="*/ 587121 w 1015717"/>
                <a:gd name="connsiteY33" fmla="*/ 557341 h 848222"/>
                <a:gd name="connsiteX34" fmla="*/ 608031 w 1015717"/>
                <a:gd name="connsiteY34" fmla="*/ 377415 h 848222"/>
                <a:gd name="connsiteX35" fmla="*/ 428104 w 1015717"/>
                <a:gd name="connsiteY35" fmla="*/ 356505 h 848222"/>
                <a:gd name="connsiteX36" fmla="*/ 407195 w 1015717"/>
                <a:gd name="connsiteY36" fmla="*/ 536432 h 848222"/>
                <a:gd name="connsiteX37" fmla="*/ 427508 w 1015717"/>
                <a:gd name="connsiteY37" fmla="*/ 556867 h 848222"/>
                <a:gd name="connsiteX38" fmla="*/ 417348 w 1015717"/>
                <a:gd name="connsiteY38" fmla="*/ 570143 h 848222"/>
                <a:gd name="connsiteX39" fmla="*/ 295733 w 1015717"/>
                <a:gd name="connsiteY39" fmla="*/ 684612 h 848222"/>
                <a:gd name="connsiteX40" fmla="*/ 155389 w 1015717"/>
                <a:gd name="connsiteY40" fmla="*/ 499463 h 848222"/>
                <a:gd name="connsiteX41" fmla="*/ 159114 w 1015717"/>
                <a:gd name="connsiteY41" fmla="*/ 465597 h 848222"/>
                <a:gd name="connsiteX42" fmla="*/ 207679 w 1015717"/>
                <a:gd name="connsiteY42" fmla="*/ 567197 h 848222"/>
                <a:gd name="connsiteX43" fmla="*/ 216925 w 1015717"/>
                <a:gd name="connsiteY43" fmla="*/ 573225 h 848222"/>
                <a:gd name="connsiteX44" fmla="*/ 330006 w 1015717"/>
                <a:gd name="connsiteY44" fmla="*/ 573225 h 848222"/>
                <a:gd name="connsiteX45" fmla="*/ 375428 w 1015717"/>
                <a:gd name="connsiteY45" fmla="*/ 527749 h 848222"/>
                <a:gd name="connsiteX46" fmla="*/ 375421 w 1015717"/>
                <a:gd name="connsiteY46" fmla="*/ 526929 h 848222"/>
                <a:gd name="connsiteX47" fmla="*/ 328820 w 1015717"/>
                <a:gd name="connsiteY47" fmla="*/ 482361 h 848222"/>
                <a:gd name="connsiteX48" fmla="*/ 278359 w 1015717"/>
                <a:gd name="connsiteY48" fmla="*/ 482361 h 848222"/>
                <a:gd name="connsiteX49" fmla="*/ 222242 w 1015717"/>
                <a:gd name="connsiteY49" fmla="*/ 363827 h 848222"/>
                <a:gd name="connsiteX50" fmla="*/ 507738 w 1015717"/>
                <a:gd name="connsiteY50" fmla="*/ 267510 h 848222"/>
                <a:gd name="connsiteX51" fmla="*/ 793234 w 1015717"/>
                <a:gd name="connsiteY51" fmla="*/ 363861 h 848222"/>
                <a:gd name="connsiteX52" fmla="*/ 737117 w 1015717"/>
                <a:gd name="connsiteY52" fmla="*/ 482394 h 848222"/>
                <a:gd name="connsiteX53" fmla="*/ 686656 w 1015717"/>
                <a:gd name="connsiteY53" fmla="*/ 482394 h 848222"/>
                <a:gd name="connsiteX54" fmla="*/ 640055 w 1015717"/>
                <a:gd name="connsiteY54" fmla="*/ 526963 h 848222"/>
                <a:gd name="connsiteX55" fmla="*/ 684684 w 1015717"/>
                <a:gd name="connsiteY55" fmla="*/ 573218 h 848222"/>
                <a:gd name="connsiteX56" fmla="*/ 685470 w 1015717"/>
                <a:gd name="connsiteY56" fmla="*/ 573225 h 848222"/>
                <a:gd name="connsiteX57" fmla="*/ 798551 w 1015717"/>
                <a:gd name="connsiteY57" fmla="*/ 573225 h 848222"/>
                <a:gd name="connsiteX58" fmla="*/ 807729 w 1015717"/>
                <a:gd name="connsiteY58" fmla="*/ 567434 h 848222"/>
                <a:gd name="connsiteX59" fmla="*/ 856294 w 1015717"/>
                <a:gd name="connsiteY59" fmla="*/ 465834 h 848222"/>
                <a:gd name="connsiteX60" fmla="*/ 860019 w 1015717"/>
                <a:gd name="connsiteY60" fmla="*/ 499700 h 848222"/>
                <a:gd name="connsiteX61" fmla="*/ 758419 w 1015717"/>
                <a:gd name="connsiteY61" fmla="*/ 662565 h 848222"/>
                <a:gd name="connsiteX62" fmla="*/ 769697 w 1015717"/>
                <a:gd name="connsiteY62" fmla="*/ 679498 h 848222"/>
                <a:gd name="connsiteX63" fmla="*/ 864523 w 1015717"/>
                <a:gd name="connsiteY63" fmla="*/ 573530 h 848222"/>
                <a:gd name="connsiteX64" fmla="*/ 1005578 w 1015717"/>
                <a:gd name="connsiteY64" fmla="*/ 573530 h 848222"/>
                <a:gd name="connsiteX65" fmla="*/ 1015718 w 1015717"/>
                <a:gd name="connsiteY65" fmla="*/ 563349 h 848222"/>
                <a:gd name="connsiteX66" fmla="*/ 1015569 w 1015717"/>
                <a:gd name="connsiteY66" fmla="*/ 561642 h 848222"/>
                <a:gd name="connsiteX67" fmla="*/ 448844 w 1015717"/>
                <a:gd name="connsiteY67" fmla="*/ 562591 h 848222"/>
                <a:gd name="connsiteX68" fmla="*/ 565684 w 1015717"/>
                <a:gd name="connsiteY68" fmla="*/ 562591 h 848222"/>
                <a:gd name="connsiteX69" fmla="*/ 571035 w 1015717"/>
                <a:gd name="connsiteY69" fmla="*/ 569567 h 848222"/>
                <a:gd name="connsiteX70" fmla="*/ 443391 w 1015717"/>
                <a:gd name="connsiteY70" fmla="*/ 569567 h 848222"/>
                <a:gd name="connsiteX71" fmla="*/ 399974 w 1015717"/>
                <a:gd name="connsiteY71" fmla="*/ 456961 h 848222"/>
                <a:gd name="connsiteX72" fmla="*/ 507870 w 1015717"/>
                <a:gd name="connsiteY72" fmla="*/ 349329 h 848222"/>
                <a:gd name="connsiteX73" fmla="*/ 615502 w 1015717"/>
                <a:gd name="connsiteY73" fmla="*/ 457225 h 848222"/>
                <a:gd name="connsiteX74" fmla="*/ 573134 w 1015717"/>
                <a:gd name="connsiteY74" fmla="*/ 542745 h 848222"/>
                <a:gd name="connsiteX75" fmla="*/ 570696 w 1015717"/>
                <a:gd name="connsiteY75" fmla="*/ 542406 h 848222"/>
                <a:gd name="connsiteX76" fmla="*/ 443865 w 1015717"/>
                <a:gd name="connsiteY76" fmla="*/ 542406 h 848222"/>
                <a:gd name="connsiteX77" fmla="*/ 442172 w 1015717"/>
                <a:gd name="connsiteY77" fmla="*/ 542609 h 848222"/>
                <a:gd name="connsiteX78" fmla="*/ 399974 w 1015717"/>
                <a:gd name="connsiteY78" fmla="*/ 456961 h 848222"/>
                <a:gd name="connsiteX79" fmla="*/ 314698 w 1015717"/>
                <a:gd name="connsiteY79" fmla="*/ 705102 h 848222"/>
                <a:gd name="connsiteX80" fmla="*/ 429845 w 1015717"/>
                <a:gd name="connsiteY80" fmla="*/ 589955 h 848222"/>
                <a:gd name="connsiteX81" fmla="*/ 585631 w 1015717"/>
                <a:gd name="connsiteY81" fmla="*/ 589955 h 848222"/>
                <a:gd name="connsiteX82" fmla="*/ 700778 w 1015717"/>
                <a:gd name="connsiteY82" fmla="*/ 705102 h 848222"/>
                <a:gd name="connsiteX83" fmla="*/ 700778 w 1015717"/>
                <a:gd name="connsiteY83" fmla="*/ 827936 h 848222"/>
                <a:gd name="connsiteX84" fmla="*/ 635822 w 1015717"/>
                <a:gd name="connsiteY84" fmla="*/ 827936 h 848222"/>
                <a:gd name="connsiteX85" fmla="*/ 635822 w 1015717"/>
                <a:gd name="connsiteY85" fmla="*/ 678923 h 848222"/>
                <a:gd name="connsiteX86" fmla="*/ 615502 w 1015717"/>
                <a:gd name="connsiteY86" fmla="*/ 678923 h 848222"/>
                <a:gd name="connsiteX87" fmla="*/ 615502 w 1015717"/>
                <a:gd name="connsiteY87" fmla="*/ 827936 h 848222"/>
                <a:gd name="connsiteX88" fmla="*/ 399974 w 1015717"/>
                <a:gd name="connsiteY88" fmla="*/ 827936 h 848222"/>
                <a:gd name="connsiteX89" fmla="*/ 399974 w 1015717"/>
                <a:gd name="connsiteY89" fmla="*/ 678923 h 848222"/>
                <a:gd name="connsiteX90" fmla="*/ 379654 w 1015717"/>
                <a:gd name="connsiteY90" fmla="*/ 678923 h 848222"/>
                <a:gd name="connsiteX91" fmla="*/ 379654 w 1015717"/>
                <a:gd name="connsiteY91" fmla="*/ 827936 h 848222"/>
                <a:gd name="connsiteX92" fmla="*/ 314698 w 1015717"/>
                <a:gd name="connsiteY92" fmla="*/ 827936 h 848222"/>
                <a:gd name="connsiteX93" fmla="*/ 804579 w 1015717"/>
                <a:gd name="connsiteY93" fmla="*/ 230697 h 848222"/>
                <a:gd name="connsiteX94" fmla="*/ 877257 w 1015717"/>
                <a:gd name="connsiteY94" fmla="*/ 158019 h 848222"/>
                <a:gd name="connsiteX95" fmla="*/ 949935 w 1015717"/>
                <a:gd name="connsiteY95" fmla="*/ 230697 h 848222"/>
                <a:gd name="connsiteX96" fmla="*/ 877257 w 1015717"/>
                <a:gd name="connsiteY96" fmla="*/ 303375 h 848222"/>
                <a:gd name="connsiteX97" fmla="*/ 804579 w 1015717"/>
                <a:gd name="connsiteY97" fmla="*/ 230697 h 848222"/>
                <a:gd name="connsiteX98" fmla="*/ 647201 w 1015717"/>
                <a:gd name="connsiteY98" fmla="*/ 265445 h 848222"/>
                <a:gd name="connsiteX99" fmla="*/ 539336 w 1015717"/>
                <a:gd name="connsiteY99" fmla="*/ 248105 h 848222"/>
                <a:gd name="connsiteX100" fmla="*/ 523317 w 1015717"/>
                <a:gd name="connsiteY100" fmla="*/ 191344 h 848222"/>
                <a:gd name="connsiteX101" fmla="*/ 534357 w 1015717"/>
                <a:gd name="connsiteY101" fmla="*/ 164251 h 848222"/>
                <a:gd name="connsiteX102" fmla="*/ 536796 w 1015717"/>
                <a:gd name="connsiteY102" fmla="*/ 164251 h 848222"/>
                <a:gd name="connsiteX103" fmla="*/ 647201 w 1015717"/>
                <a:gd name="connsiteY103" fmla="*/ 265445 h 848222"/>
                <a:gd name="connsiteX104" fmla="*/ 507738 w 1015717"/>
                <a:gd name="connsiteY104" fmla="*/ 175664 h 848222"/>
                <a:gd name="connsiteX105" fmla="*/ 503064 w 1015717"/>
                <a:gd name="connsiteY105" fmla="*/ 164082 h 848222"/>
                <a:gd name="connsiteX106" fmla="*/ 512412 w 1015717"/>
                <a:gd name="connsiteY106" fmla="*/ 164082 h 848222"/>
                <a:gd name="connsiteX107" fmla="*/ 446101 w 1015717"/>
                <a:gd name="connsiteY107" fmla="*/ 82158 h 848222"/>
                <a:gd name="connsiteX108" fmla="*/ 507704 w 1015717"/>
                <a:gd name="connsiteY108" fmla="*/ 20487 h 848222"/>
                <a:gd name="connsiteX109" fmla="*/ 569375 w 1015717"/>
                <a:gd name="connsiteY109" fmla="*/ 82090 h 848222"/>
                <a:gd name="connsiteX110" fmla="*/ 507772 w 1015717"/>
                <a:gd name="connsiteY110" fmla="*/ 143762 h 848222"/>
                <a:gd name="connsiteX111" fmla="*/ 507738 w 1015717"/>
                <a:gd name="connsiteY111" fmla="*/ 143762 h 848222"/>
                <a:gd name="connsiteX112" fmla="*/ 446101 w 1015717"/>
                <a:gd name="connsiteY112" fmla="*/ 82158 h 848222"/>
                <a:gd name="connsiteX113" fmla="*/ 478680 w 1015717"/>
                <a:gd name="connsiteY113" fmla="*/ 164115 h 848222"/>
                <a:gd name="connsiteX114" fmla="*/ 481119 w 1015717"/>
                <a:gd name="connsiteY114" fmla="*/ 164115 h 848222"/>
                <a:gd name="connsiteX115" fmla="*/ 492159 w 1015717"/>
                <a:gd name="connsiteY115" fmla="*/ 191209 h 848222"/>
                <a:gd name="connsiteX116" fmla="*/ 476140 w 1015717"/>
                <a:gd name="connsiteY116" fmla="*/ 248105 h 848222"/>
                <a:gd name="connsiteX117" fmla="*/ 368275 w 1015717"/>
                <a:gd name="connsiteY117" fmla="*/ 265478 h 848222"/>
                <a:gd name="connsiteX118" fmla="*/ 478680 w 1015717"/>
                <a:gd name="connsiteY118" fmla="*/ 164082 h 848222"/>
                <a:gd name="connsiteX119" fmla="*/ 65507 w 1015717"/>
                <a:gd name="connsiteY119" fmla="*/ 230731 h 848222"/>
                <a:gd name="connsiteX120" fmla="*/ 138185 w 1015717"/>
                <a:gd name="connsiteY120" fmla="*/ 158053 h 848222"/>
                <a:gd name="connsiteX121" fmla="*/ 210863 w 1015717"/>
                <a:gd name="connsiteY121" fmla="*/ 230731 h 848222"/>
                <a:gd name="connsiteX122" fmla="*/ 138185 w 1015717"/>
                <a:gd name="connsiteY122" fmla="*/ 303409 h 848222"/>
                <a:gd name="connsiteX123" fmla="*/ 65541 w 1015717"/>
                <a:gd name="connsiteY123" fmla="*/ 230697 h 848222"/>
                <a:gd name="connsiteX124" fmla="*/ 166362 w 1015717"/>
                <a:gd name="connsiteY124" fmla="*/ 433626 h 848222"/>
                <a:gd name="connsiteX125" fmla="*/ 143129 w 1015717"/>
                <a:gd name="connsiteY125" fmla="*/ 380523 h 848222"/>
                <a:gd name="connsiteX126" fmla="*/ 124503 w 1015717"/>
                <a:gd name="connsiteY126" fmla="*/ 388651 h 848222"/>
                <a:gd name="connsiteX127" fmla="*/ 146177 w 1015717"/>
                <a:gd name="connsiteY127" fmla="*/ 438198 h 848222"/>
                <a:gd name="connsiteX128" fmla="*/ 143502 w 1015717"/>
                <a:gd name="connsiteY128" fmla="*/ 552905 h 848222"/>
                <a:gd name="connsiteX129" fmla="*/ 22022 w 1015717"/>
                <a:gd name="connsiteY129" fmla="*/ 552905 h 848222"/>
                <a:gd name="connsiteX130" fmla="*/ 50538 w 1015717"/>
                <a:gd name="connsiteY130" fmla="*/ 390345 h 848222"/>
                <a:gd name="connsiteX131" fmla="*/ 143750 w 1015717"/>
                <a:gd name="connsiteY131" fmla="*/ 324897 h 848222"/>
                <a:gd name="connsiteX132" fmla="*/ 202667 w 1015717"/>
                <a:gd name="connsiteY132" fmla="*/ 369788 h 848222"/>
                <a:gd name="connsiteX133" fmla="*/ 261832 w 1015717"/>
                <a:gd name="connsiteY133" fmla="*/ 494790 h 848222"/>
                <a:gd name="connsiteX134" fmla="*/ 261832 w 1015717"/>
                <a:gd name="connsiteY134" fmla="*/ 552905 h 848222"/>
                <a:gd name="connsiteX135" fmla="*/ 223258 w 1015717"/>
                <a:gd name="connsiteY135" fmla="*/ 552905 h 848222"/>
                <a:gd name="connsiteX136" fmla="*/ 355101 w 1015717"/>
                <a:gd name="connsiteY136" fmla="*/ 527335 h 848222"/>
                <a:gd name="connsiteX137" fmla="*/ 330484 w 1015717"/>
                <a:gd name="connsiteY137" fmla="*/ 552901 h 848222"/>
                <a:gd name="connsiteX138" fmla="*/ 330006 w 1015717"/>
                <a:gd name="connsiteY138" fmla="*/ 552905 h 848222"/>
                <a:gd name="connsiteX139" fmla="*/ 282084 w 1015717"/>
                <a:gd name="connsiteY139" fmla="*/ 552905 h 848222"/>
                <a:gd name="connsiteX140" fmla="*/ 282084 w 1015717"/>
                <a:gd name="connsiteY140" fmla="*/ 502714 h 848222"/>
                <a:gd name="connsiteX141" fmla="*/ 328820 w 1015717"/>
                <a:gd name="connsiteY141" fmla="*/ 502714 h 848222"/>
                <a:gd name="connsiteX142" fmla="*/ 355101 w 1015717"/>
                <a:gd name="connsiteY142" fmla="*/ 527335 h 848222"/>
                <a:gd name="connsiteX143" fmla="*/ 497341 w 1015717"/>
                <a:gd name="connsiteY143" fmla="*/ 247224 h 848222"/>
                <a:gd name="connsiteX144" fmla="*/ 507738 w 1015717"/>
                <a:gd name="connsiteY144" fmla="*/ 210851 h 848222"/>
                <a:gd name="connsiteX145" fmla="*/ 517898 w 1015717"/>
                <a:gd name="connsiteY145" fmla="*/ 247157 h 848222"/>
                <a:gd name="connsiteX146" fmla="*/ 507738 w 1015717"/>
                <a:gd name="connsiteY146" fmla="*/ 247157 h 848222"/>
                <a:gd name="connsiteX147" fmla="*/ 497578 w 1015717"/>
                <a:gd name="connsiteY147" fmla="*/ 247224 h 848222"/>
                <a:gd name="connsiteX148" fmla="*/ 667419 w 1015717"/>
                <a:gd name="connsiteY148" fmla="*/ 545420 h 848222"/>
                <a:gd name="connsiteX149" fmla="*/ 660240 w 1015717"/>
                <a:gd name="connsiteY149" fmla="*/ 527335 h 848222"/>
                <a:gd name="connsiteX150" fmla="*/ 686520 w 1015717"/>
                <a:gd name="connsiteY150" fmla="*/ 502714 h 848222"/>
                <a:gd name="connsiteX151" fmla="*/ 733256 w 1015717"/>
                <a:gd name="connsiteY151" fmla="*/ 502714 h 848222"/>
                <a:gd name="connsiteX152" fmla="*/ 733256 w 1015717"/>
                <a:gd name="connsiteY152" fmla="*/ 552905 h 848222"/>
                <a:gd name="connsiteX153" fmla="*/ 685470 w 1015717"/>
                <a:gd name="connsiteY153" fmla="*/ 552905 h 848222"/>
                <a:gd name="connsiteX154" fmla="*/ 667555 w 1015717"/>
                <a:gd name="connsiteY154" fmla="*/ 545420 h 848222"/>
                <a:gd name="connsiteX155" fmla="*/ 872075 w 1015717"/>
                <a:gd name="connsiteY155" fmla="*/ 552905 h 848222"/>
                <a:gd name="connsiteX156" fmla="*/ 869298 w 1015717"/>
                <a:gd name="connsiteY156" fmla="*/ 438165 h 848222"/>
                <a:gd name="connsiteX157" fmla="*/ 890973 w 1015717"/>
                <a:gd name="connsiteY157" fmla="*/ 388618 h 848222"/>
                <a:gd name="connsiteX158" fmla="*/ 872346 w 1015717"/>
                <a:gd name="connsiteY158" fmla="*/ 380490 h 848222"/>
                <a:gd name="connsiteX159" fmla="*/ 849114 w 1015717"/>
                <a:gd name="connsiteY159" fmla="*/ 433626 h 848222"/>
                <a:gd name="connsiteX160" fmla="*/ 792218 w 1015717"/>
                <a:gd name="connsiteY160" fmla="*/ 552905 h 848222"/>
                <a:gd name="connsiteX161" fmla="*/ 753712 w 1015717"/>
                <a:gd name="connsiteY161" fmla="*/ 552905 h 848222"/>
                <a:gd name="connsiteX162" fmla="*/ 753712 w 1015717"/>
                <a:gd name="connsiteY162" fmla="*/ 494823 h 848222"/>
                <a:gd name="connsiteX163" fmla="*/ 812877 w 1015717"/>
                <a:gd name="connsiteY163" fmla="*/ 369822 h 848222"/>
                <a:gd name="connsiteX164" fmla="*/ 920166 w 1015717"/>
                <a:gd name="connsiteY164" fmla="*/ 331603 h 848222"/>
                <a:gd name="connsiteX165" fmla="*/ 964938 w 1015717"/>
                <a:gd name="connsiteY165" fmla="*/ 390345 h 848222"/>
                <a:gd name="connsiteX166" fmla="*/ 993386 w 1015717"/>
                <a:gd name="connsiteY166" fmla="*/ 552905 h 84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1015717" h="848222">
                  <a:moveTo>
                    <a:pt x="1015535" y="561371"/>
                  </a:moveTo>
                  <a:lnTo>
                    <a:pt x="985055" y="386857"/>
                  </a:lnTo>
                  <a:cubicBezTo>
                    <a:pt x="979118" y="352776"/>
                    <a:pt x="956099" y="324132"/>
                    <a:pt x="924095" y="310995"/>
                  </a:cubicBezTo>
                  <a:cubicBezTo>
                    <a:pt x="968426" y="285094"/>
                    <a:pt x="983368" y="228161"/>
                    <a:pt x="957467" y="183830"/>
                  </a:cubicBezTo>
                  <a:cubicBezTo>
                    <a:pt x="931566" y="139499"/>
                    <a:pt x="874632" y="124558"/>
                    <a:pt x="830301" y="150458"/>
                  </a:cubicBezTo>
                  <a:cubicBezTo>
                    <a:pt x="785970" y="176358"/>
                    <a:pt x="771031" y="233292"/>
                    <a:pt x="796929" y="277623"/>
                  </a:cubicBezTo>
                  <a:cubicBezTo>
                    <a:pt x="806574" y="294130"/>
                    <a:pt x="821069" y="307260"/>
                    <a:pt x="838446" y="315229"/>
                  </a:cubicBezTo>
                  <a:cubicBezTo>
                    <a:pt x="824608" y="322551"/>
                    <a:pt x="812653" y="332985"/>
                    <a:pt x="803529" y="345709"/>
                  </a:cubicBezTo>
                  <a:cubicBezTo>
                    <a:pt x="767258" y="313671"/>
                    <a:pt x="720522" y="288406"/>
                    <a:pt x="667826" y="271473"/>
                  </a:cubicBezTo>
                  <a:cubicBezTo>
                    <a:pt x="666176" y="209108"/>
                    <a:pt x="620883" y="156510"/>
                    <a:pt x="559452" y="145624"/>
                  </a:cubicBezTo>
                  <a:cubicBezTo>
                    <a:pt x="594613" y="117119"/>
                    <a:pt x="600008" y="65508"/>
                    <a:pt x="571502" y="30347"/>
                  </a:cubicBezTo>
                  <a:cubicBezTo>
                    <a:pt x="543000" y="-4814"/>
                    <a:pt x="491387" y="-10209"/>
                    <a:pt x="456227" y="18296"/>
                  </a:cubicBezTo>
                  <a:cubicBezTo>
                    <a:pt x="421066" y="46801"/>
                    <a:pt x="415671" y="98412"/>
                    <a:pt x="444177" y="133573"/>
                  </a:cubicBezTo>
                  <a:cubicBezTo>
                    <a:pt x="447763" y="137998"/>
                    <a:pt x="451800" y="142037"/>
                    <a:pt x="456227" y="145624"/>
                  </a:cubicBezTo>
                  <a:cubicBezTo>
                    <a:pt x="394803" y="156495"/>
                    <a:pt x="349506" y="209082"/>
                    <a:pt x="347853" y="271439"/>
                  </a:cubicBezTo>
                  <a:cubicBezTo>
                    <a:pt x="295157" y="288372"/>
                    <a:pt x="248421" y="313671"/>
                    <a:pt x="212150" y="345709"/>
                  </a:cubicBezTo>
                  <a:cubicBezTo>
                    <a:pt x="203025" y="332985"/>
                    <a:pt x="191073" y="322551"/>
                    <a:pt x="177233" y="315229"/>
                  </a:cubicBezTo>
                  <a:cubicBezTo>
                    <a:pt x="223944" y="293828"/>
                    <a:pt x="244463" y="238613"/>
                    <a:pt x="223062" y="191902"/>
                  </a:cubicBezTo>
                  <a:cubicBezTo>
                    <a:pt x="201662" y="145191"/>
                    <a:pt x="146447" y="124672"/>
                    <a:pt x="99736" y="146072"/>
                  </a:cubicBezTo>
                  <a:cubicBezTo>
                    <a:pt x="53025" y="167473"/>
                    <a:pt x="32506" y="222688"/>
                    <a:pt x="53906" y="269400"/>
                  </a:cubicBezTo>
                  <a:cubicBezTo>
                    <a:pt x="61884" y="286811"/>
                    <a:pt x="75042" y="301340"/>
                    <a:pt x="91584" y="310995"/>
                  </a:cubicBezTo>
                  <a:cubicBezTo>
                    <a:pt x="59581" y="324132"/>
                    <a:pt x="36563" y="352776"/>
                    <a:pt x="30624" y="386857"/>
                  </a:cubicBezTo>
                  <a:lnTo>
                    <a:pt x="144" y="561371"/>
                  </a:lnTo>
                  <a:cubicBezTo>
                    <a:pt x="-793" y="566905"/>
                    <a:pt x="2932" y="572148"/>
                    <a:pt x="8465" y="573086"/>
                  </a:cubicBezTo>
                  <a:cubicBezTo>
                    <a:pt x="8939" y="573167"/>
                    <a:pt x="9418" y="573211"/>
                    <a:pt x="9898" y="573225"/>
                  </a:cubicBezTo>
                  <a:lnTo>
                    <a:pt x="151291" y="573225"/>
                  </a:lnTo>
                  <a:cubicBezTo>
                    <a:pt x="175269" y="626633"/>
                    <a:pt x="225053" y="673639"/>
                    <a:pt x="294242" y="706355"/>
                  </a:cubicBezTo>
                  <a:lnTo>
                    <a:pt x="294242" y="838062"/>
                  </a:lnTo>
                  <a:cubicBezTo>
                    <a:pt x="294242" y="843674"/>
                    <a:pt x="298791" y="848222"/>
                    <a:pt x="304402" y="848222"/>
                  </a:cubicBezTo>
                  <a:lnTo>
                    <a:pt x="710938" y="848222"/>
                  </a:lnTo>
                  <a:cubicBezTo>
                    <a:pt x="716550" y="848222"/>
                    <a:pt x="721098" y="843674"/>
                    <a:pt x="721098" y="838062"/>
                  </a:cubicBezTo>
                  <a:lnTo>
                    <a:pt x="721098" y="705102"/>
                  </a:lnTo>
                  <a:cubicBezTo>
                    <a:pt x="721017" y="634696"/>
                    <a:pt x="667094" y="576049"/>
                    <a:pt x="596943" y="570075"/>
                  </a:cubicBezTo>
                  <a:lnTo>
                    <a:pt x="587121" y="557341"/>
                  </a:lnTo>
                  <a:cubicBezTo>
                    <a:pt x="642581" y="513430"/>
                    <a:pt x="651942" y="432875"/>
                    <a:pt x="608031" y="377415"/>
                  </a:cubicBezTo>
                  <a:cubicBezTo>
                    <a:pt x="564119" y="321954"/>
                    <a:pt x="483560" y="312594"/>
                    <a:pt x="428104" y="356505"/>
                  </a:cubicBezTo>
                  <a:cubicBezTo>
                    <a:pt x="372644" y="400417"/>
                    <a:pt x="363283" y="480972"/>
                    <a:pt x="407195" y="536432"/>
                  </a:cubicBezTo>
                  <a:cubicBezTo>
                    <a:pt x="413175" y="543988"/>
                    <a:pt x="419989" y="550842"/>
                    <a:pt x="427508" y="556867"/>
                  </a:cubicBezTo>
                  <a:lnTo>
                    <a:pt x="417348" y="570143"/>
                  </a:lnTo>
                  <a:cubicBezTo>
                    <a:pt x="355358" y="575904"/>
                    <a:pt x="305233" y="623087"/>
                    <a:pt x="295733" y="684612"/>
                  </a:cubicBezTo>
                  <a:cubicBezTo>
                    <a:pt x="207679" y="640586"/>
                    <a:pt x="155389" y="572277"/>
                    <a:pt x="155389" y="499463"/>
                  </a:cubicBezTo>
                  <a:cubicBezTo>
                    <a:pt x="155387" y="488070"/>
                    <a:pt x="156636" y="476715"/>
                    <a:pt x="159114" y="465597"/>
                  </a:cubicBezTo>
                  <a:lnTo>
                    <a:pt x="207679" y="567197"/>
                  </a:lnTo>
                  <a:cubicBezTo>
                    <a:pt x="209306" y="570851"/>
                    <a:pt x="212925" y="573211"/>
                    <a:pt x="216925" y="573225"/>
                  </a:cubicBezTo>
                  <a:lnTo>
                    <a:pt x="330006" y="573225"/>
                  </a:lnTo>
                  <a:cubicBezTo>
                    <a:pt x="355108" y="573211"/>
                    <a:pt x="375445" y="552851"/>
                    <a:pt x="375428" y="527749"/>
                  </a:cubicBezTo>
                  <a:cubicBezTo>
                    <a:pt x="375428" y="527478"/>
                    <a:pt x="375424" y="527203"/>
                    <a:pt x="375421" y="526929"/>
                  </a:cubicBezTo>
                  <a:cubicBezTo>
                    <a:pt x="374506" y="501912"/>
                    <a:pt x="353855" y="482161"/>
                    <a:pt x="328820" y="482361"/>
                  </a:cubicBezTo>
                  <a:lnTo>
                    <a:pt x="278359" y="482361"/>
                  </a:lnTo>
                  <a:lnTo>
                    <a:pt x="222242" y="363827"/>
                  </a:lnTo>
                  <a:cubicBezTo>
                    <a:pt x="288654" y="303375"/>
                    <a:pt x="394556" y="267510"/>
                    <a:pt x="507738" y="267510"/>
                  </a:cubicBezTo>
                  <a:cubicBezTo>
                    <a:pt x="620920" y="267510"/>
                    <a:pt x="726821" y="303409"/>
                    <a:pt x="793234" y="363861"/>
                  </a:cubicBezTo>
                  <a:lnTo>
                    <a:pt x="737117" y="482394"/>
                  </a:lnTo>
                  <a:lnTo>
                    <a:pt x="686656" y="482394"/>
                  </a:lnTo>
                  <a:cubicBezTo>
                    <a:pt x="661621" y="482195"/>
                    <a:pt x="640969" y="501946"/>
                    <a:pt x="640055" y="526963"/>
                  </a:cubicBezTo>
                  <a:cubicBezTo>
                    <a:pt x="639605" y="552058"/>
                    <a:pt x="659586" y="572768"/>
                    <a:pt x="684684" y="573218"/>
                  </a:cubicBezTo>
                  <a:cubicBezTo>
                    <a:pt x="684945" y="573221"/>
                    <a:pt x="685209" y="573225"/>
                    <a:pt x="685470" y="573225"/>
                  </a:cubicBezTo>
                  <a:lnTo>
                    <a:pt x="798551" y="573225"/>
                  </a:lnTo>
                  <a:cubicBezTo>
                    <a:pt x="802473" y="573228"/>
                    <a:pt x="806042" y="570973"/>
                    <a:pt x="807729" y="567434"/>
                  </a:cubicBezTo>
                  <a:lnTo>
                    <a:pt x="856294" y="465834"/>
                  </a:lnTo>
                  <a:cubicBezTo>
                    <a:pt x="858773" y="476952"/>
                    <a:pt x="860022" y="488307"/>
                    <a:pt x="860019" y="499700"/>
                  </a:cubicBezTo>
                  <a:cubicBezTo>
                    <a:pt x="860019" y="560931"/>
                    <a:pt x="823883" y="618775"/>
                    <a:pt x="758419" y="662565"/>
                  </a:cubicBezTo>
                  <a:lnTo>
                    <a:pt x="769697" y="679498"/>
                  </a:lnTo>
                  <a:cubicBezTo>
                    <a:pt x="814536" y="649594"/>
                    <a:pt x="846709" y="613289"/>
                    <a:pt x="864523" y="573530"/>
                  </a:cubicBezTo>
                  <a:lnTo>
                    <a:pt x="1005578" y="573530"/>
                  </a:lnTo>
                  <a:cubicBezTo>
                    <a:pt x="1011190" y="573519"/>
                    <a:pt x="1015728" y="568961"/>
                    <a:pt x="1015718" y="563349"/>
                  </a:cubicBezTo>
                  <a:cubicBezTo>
                    <a:pt x="1015714" y="562777"/>
                    <a:pt x="1015667" y="562205"/>
                    <a:pt x="1015569" y="561642"/>
                  </a:cubicBezTo>
                  <a:close/>
                  <a:moveTo>
                    <a:pt x="448844" y="562591"/>
                  </a:moveTo>
                  <a:lnTo>
                    <a:pt x="565684" y="562591"/>
                  </a:lnTo>
                  <a:lnTo>
                    <a:pt x="571035" y="569567"/>
                  </a:lnTo>
                  <a:lnTo>
                    <a:pt x="443391" y="569567"/>
                  </a:lnTo>
                  <a:close/>
                  <a:moveTo>
                    <a:pt x="399974" y="456961"/>
                  </a:moveTo>
                  <a:cubicBezTo>
                    <a:pt x="400049" y="397443"/>
                    <a:pt x="448353" y="349254"/>
                    <a:pt x="507870" y="349329"/>
                  </a:cubicBezTo>
                  <a:cubicBezTo>
                    <a:pt x="567387" y="349403"/>
                    <a:pt x="615573" y="397707"/>
                    <a:pt x="615502" y="457225"/>
                  </a:cubicBezTo>
                  <a:cubicBezTo>
                    <a:pt x="615461" y="490773"/>
                    <a:pt x="599798" y="522388"/>
                    <a:pt x="573134" y="542745"/>
                  </a:cubicBezTo>
                  <a:cubicBezTo>
                    <a:pt x="572339" y="542535"/>
                    <a:pt x="571519" y="542420"/>
                    <a:pt x="570696" y="542406"/>
                  </a:cubicBezTo>
                  <a:lnTo>
                    <a:pt x="443865" y="542406"/>
                  </a:lnTo>
                  <a:cubicBezTo>
                    <a:pt x="443296" y="542423"/>
                    <a:pt x="442731" y="542491"/>
                    <a:pt x="442172" y="542609"/>
                  </a:cubicBezTo>
                  <a:cubicBezTo>
                    <a:pt x="415610" y="522127"/>
                    <a:pt x="400028" y="490502"/>
                    <a:pt x="399974" y="456961"/>
                  </a:cubicBezTo>
                  <a:close/>
                  <a:moveTo>
                    <a:pt x="314698" y="705102"/>
                  </a:moveTo>
                  <a:cubicBezTo>
                    <a:pt x="314810" y="641554"/>
                    <a:pt x="366297" y="590067"/>
                    <a:pt x="429845" y="589955"/>
                  </a:cubicBezTo>
                  <a:lnTo>
                    <a:pt x="585631" y="589955"/>
                  </a:lnTo>
                  <a:cubicBezTo>
                    <a:pt x="649179" y="590067"/>
                    <a:pt x="700666" y="641554"/>
                    <a:pt x="700778" y="705102"/>
                  </a:cubicBezTo>
                  <a:lnTo>
                    <a:pt x="700778" y="827936"/>
                  </a:lnTo>
                  <a:lnTo>
                    <a:pt x="635822" y="827936"/>
                  </a:lnTo>
                  <a:lnTo>
                    <a:pt x="635822" y="678923"/>
                  </a:lnTo>
                  <a:lnTo>
                    <a:pt x="615502" y="678923"/>
                  </a:lnTo>
                  <a:lnTo>
                    <a:pt x="615502" y="827936"/>
                  </a:lnTo>
                  <a:lnTo>
                    <a:pt x="399974" y="827936"/>
                  </a:lnTo>
                  <a:lnTo>
                    <a:pt x="399974" y="678923"/>
                  </a:lnTo>
                  <a:lnTo>
                    <a:pt x="379654" y="678923"/>
                  </a:lnTo>
                  <a:lnTo>
                    <a:pt x="379654" y="827936"/>
                  </a:lnTo>
                  <a:lnTo>
                    <a:pt x="314698" y="827936"/>
                  </a:lnTo>
                  <a:close/>
                  <a:moveTo>
                    <a:pt x="804579" y="230697"/>
                  </a:moveTo>
                  <a:cubicBezTo>
                    <a:pt x="804579" y="190559"/>
                    <a:pt x="837118" y="158019"/>
                    <a:pt x="877257" y="158019"/>
                  </a:cubicBezTo>
                  <a:cubicBezTo>
                    <a:pt x="917396" y="158019"/>
                    <a:pt x="949935" y="190559"/>
                    <a:pt x="949935" y="230697"/>
                  </a:cubicBezTo>
                  <a:cubicBezTo>
                    <a:pt x="949935" y="270836"/>
                    <a:pt x="917396" y="303375"/>
                    <a:pt x="877257" y="303375"/>
                  </a:cubicBezTo>
                  <a:cubicBezTo>
                    <a:pt x="837135" y="303338"/>
                    <a:pt x="804617" y="270819"/>
                    <a:pt x="804579" y="230697"/>
                  </a:cubicBezTo>
                  <a:close/>
                  <a:moveTo>
                    <a:pt x="647201" y="265445"/>
                  </a:moveTo>
                  <a:cubicBezTo>
                    <a:pt x="611946" y="255935"/>
                    <a:pt x="575796" y="250122"/>
                    <a:pt x="539336" y="248105"/>
                  </a:cubicBezTo>
                  <a:lnTo>
                    <a:pt x="523317" y="191344"/>
                  </a:lnTo>
                  <a:lnTo>
                    <a:pt x="534357" y="164251"/>
                  </a:lnTo>
                  <a:lnTo>
                    <a:pt x="536796" y="164251"/>
                  </a:lnTo>
                  <a:cubicBezTo>
                    <a:pt x="594247" y="164309"/>
                    <a:pt x="642151" y="208216"/>
                    <a:pt x="647201" y="265445"/>
                  </a:cubicBezTo>
                  <a:close/>
                  <a:moveTo>
                    <a:pt x="507738" y="175664"/>
                  </a:moveTo>
                  <a:lnTo>
                    <a:pt x="503064" y="164082"/>
                  </a:lnTo>
                  <a:lnTo>
                    <a:pt x="512412" y="164082"/>
                  </a:lnTo>
                  <a:close/>
                  <a:moveTo>
                    <a:pt x="446101" y="82158"/>
                  </a:moveTo>
                  <a:cubicBezTo>
                    <a:pt x="446080" y="48117"/>
                    <a:pt x="473661" y="20506"/>
                    <a:pt x="507704" y="20487"/>
                  </a:cubicBezTo>
                  <a:cubicBezTo>
                    <a:pt x="541747" y="20468"/>
                    <a:pt x="569355" y="48049"/>
                    <a:pt x="569375" y="82090"/>
                  </a:cubicBezTo>
                  <a:cubicBezTo>
                    <a:pt x="569396" y="116132"/>
                    <a:pt x="541815" y="143743"/>
                    <a:pt x="507772" y="143762"/>
                  </a:cubicBezTo>
                  <a:cubicBezTo>
                    <a:pt x="507762" y="143762"/>
                    <a:pt x="507748" y="143762"/>
                    <a:pt x="507738" y="143762"/>
                  </a:cubicBezTo>
                  <a:cubicBezTo>
                    <a:pt x="473719" y="143743"/>
                    <a:pt x="446138" y="116179"/>
                    <a:pt x="446101" y="82158"/>
                  </a:cubicBezTo>
                  <a:close/>
                  <a:moveTo>
                    <a:pt x="478680" y="164115"/>
                  </a:moveTo>
                  <a:lnTo>
                    <a:pt x="481119" y="164115"/>
                  </a:lnTo>
                  <a:lnTo>
                    <a:pt x="492159" y="191209"/>
                  </a:lnTo>
                  <a:lnTo>
                    <a:pt x="476140" y="248105"/>
                  </a:lnTo>
                  <a:cubicBezTo>
                    <a:pt x="439679" y="250128"/>
                    <a:pt x="403527" y="255952"/>
                    <a:pt x="368275" y="265478"/>
                  </a:cubicBezTo>
                  <a:cubicBezTo>
                    <a:pt x="373243" y="208177"/>
                    <a:pt x="421165" y="164165"/>
                    <a:pt x="478680" y="164082"/>
                  </a:cubicBezTo>
                  <a:close/>
                  <a:moveTo>
                    <a:pt x="65507" y="230731"/>
                  </a:moveTo>
                  <a:cubicBezTo>
                    <a:pt x="65507" y="190592"/>
                    <a:pt x="98046" y="158053"/>
                    <a:pt x="138185" y="158053"/>
                  </a:cubicBezTo>
                  <a:cubicBezTo>
                    <a:pt x="178324" y="158053"/>
                    <a:pt x="210863" y="190592"/>
                    <a:pt x="210863" y="230731"/>
                  </a:cubicBezTo>
                  <a:cubicBezTo>
                    <a:pt x="210863" y="270870"/>
                    <a:pt x="178324" y="303409"/>
                    <a:pt x="138185" y="303409"/>
                  </a:cubicBezTo>
                  <a:cubicBezTo>
                    <a:pt x="98069" y="303335"/>
                    <a:pt x="65578" y="270812"/>
                    <a:pt x="65541" y="230697"/>
                  </a:cubicBezTo>
                  <a:close/>
                  <a:moveTo>
                    <a:pt x="166362" y="433626"/>
                  </a:moveTo>
                  <a:lnTo>
                    <a:pt x="143129" y="380523"/>
                  </a:lnTo>
                  <a:lnTo>
                    <a:pt x="124503" y="388651"/>
                  </a:lnTo>
                  <a:lnTo>
                    <a:pt x="146177" y="438198"/>
                  </a:lnTo>
                  <a:cubicBezTo>
                    <a:pt x="132446" y="475052"/>
                    <a:pt x="131503" y="515452"/>
                    <a:pt x="143502" y="552905"/>
                  </a:cubicBezTo>
                  <a:lnTo>
                    <a:pt x="22022" y="552905"/>
                  </a:lnTo>
                  <a:lnTo>
                    <a:pt x="50538" y="390345"/>
                  </a:lnTo>
                  <a:cubicBezTo>
                    <a:pt x="58205" y="346531"/>
                    <a:pt x="99938" y="317230"/>
                    <a:pt x="143750" y="324897"/>
                  </a:cubicBezTo>
                  <a:cubicBezTo>
                    <a:pt x="169513" y="329405"/>
                    <a:pt x="191482" y="346145"/>
                    <a:pt x="202667" y="369788"/>
                  </a:cubicBezTo>
                  <a:lnTo>
                    <a:pt x="261832" y="494790"/>
                  </a:lnTo>
                  <a:lnTo>
                    <a:pt x="261832" y="552905"/>
                  </a:lnTo>
                  <a:lnTo>
                    <a:pt x="223258" y="552905"/>
                  </a:lnTo>
                  <a:close/>
                  <a:moveTo>
                    <a:pt x="355101" y="527335"/>
                  </a:moveTo>
                  <a:cubicBezTo>
                    <a:pt x="355362" y="541194"/>
                    <a:pt x="344341" y="552637"/>
                    <a:pt x="330484" y="552901"/>
                  </a:cubicBezTo>
                  <a:cubicBezTo>
                    <a:pt x="330325" y="552905"/>
                    <a:pt x="330165" y="552905"/>
                    <a:pt x="330006" y="552905"/>
                  </a:cubicBezTo>
                  <a:lnTo>
                    <a:pt x="282084" y="552905"/>
                  </a:lnTo>
                  <a:lnTo>
                    <a:pt x="282084" y="502714"/>
                  </a:lnTo>
                  <a:lnTo>
                    <a:pt x="328820" y="502714"/>
                  </a:lnTo>
                  <a:cubicBezTo>
                    <a:pt x="342804" y="502443"/>
                    <a:pt x="354461" y="513362"/>
                    <a:pt x="355101" y="527335"/>
                  </a:cubicBezTo>
                  <a:close/>
                  <a:moveTo>
                    <a:pt x="497341" y="247224"/>
                  </a:moveTo>
                  <a:lnTo>
                    <a:pt x="507738" y="210851"/>
                  </a:lnTo>
                  <a:lnTo>
                    <a:pt x="517898" y="247157"/>
                  </a:lnTo>
                  <a:cubicBezTo>
                    <a:pt x="514488" y="247157"/>
                    <a:pt x="511101" y="247157"/>
                    <a:pt x="507738" y="247157"/>
                  </a:cubicBezTo>
                  <a:cubicBezTo>
                    <a:pt x="504375" y="247157"/>
                    <a:pt x="500988" y="247179"/>
                    <a:pt x="497578" y="247224"/>
                  </a:cubicBezTo>
                  <a:close/>
                  <a:moveTo>
                    <a:pt x="667419" y="545420"/>
                  </a:moveTo>
                  <a:cubicBezTo>
                    <a:pt x="662668" y="540618"/>
                    <a:pt x="660077" y="534088"/>
                    <a:pt x="660240" y="527335"/>
                  </a:cubicBezTo>
                  <a:cubicBezTo>
                    <a:pt x="660880" y="513362"/>
                    <a:pt x="672537" y="502443"/>
                    <a:pt x="686520" y="502714"/>
                  </a:cubicBezTo>
                  <a:lnTo>
                    <a:pt x="733256" y="502714"/>
                  </a:lnTo>
                  <a:lnTo>
                    <a:pt x="733256" y="552905"/>
                  </a:lnTo>
                  <a:lnTo>
                    <a:pt x="685470" y="552905"/>
                  </a:lnTo>
                  <a:cubicBezTo>
                    <a:pt x="678734" y="552925"/>
                    <a:pt x="672272" y="550226"/>
                    <a:pt x="667555" y="545420"/>
                  </a:cubicBezTo>
                  <a:close/>
                  <a:moveTo>
                    <a:pt x="872075" y="552905"/>
                  </a:moveTo>
                  <a:cubicBezTo>
                    <a:pt x="883990" y="515421"/>
                    <a:pt x="883011" y="475028"/>
                    <a:pt x="869298" y="438165"/>
                  </a:cubicBezTo>
                  <a:lnTo>
                    <a:pt x="890973" y="388618"/>
                  </a:lnTo>
                  <a:lnTo>
                    <a:pt x="872346" y="380490"/>
                  </a:lnTo>
                  <a:lnTo>
                    <a:pt x="849114" y="433626"/>
                  </a:lnTo>
                  <a:lnTo>
                    <a:pt x="792218" y="552905"/>
                  </a:lnTo>
                  <a:lnTo>
                    <a:pt x="753712" y="552905"/>
                  </a:lnTo>
                  <a:lnTo>
                    <a:pt x="753712" y="494823"/>
                  </a:lnTo>
                  <a:lnTo>
                    <a:pt x="812877" y="369822"/>
                  </a:lnTo>
                  <a:cubicBezTo>
                    <a:pt x="831950" y="329639"/>
                    <a:pt x="879983" y="312529"/>
                    <a:pt x="920166" y="331603"/>
                  </a:cubicBezTo>
                  <a:cubicBezTo>
                    <a:pt x="943717" y="342782"/>
                    <a:pt x="960403" y="364670"/>
                    <a:pt x="964938" y="390345"/>
                  </a:cubicBezTo>
                  <a:lnTo>
                    <a:pt x="993386" y="552905"/>
                  </a:lnTo>
                  <a:close/>
                </a:path>
              </a:pathLst>
            </a:custGeom>
            <a:solidFill>
              <a:srgbClr val="000000"/>
            </a:solidFill>
            <a:ln w="3365" cap="flat" cmpd="sng" algn="ctr">
              <a:solidFill>
                <a:srgbClr val="1D4289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21D49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0" name="Flèche : bas 28">
            <a:extLst>
              <a:ext uri="{FF2B5EF4-FFF2-40B4-BE49-F238E27FC236}">
                <a16:creationId xmlns:a16="http://schemas.microsoft.com/office/drawing/2014/main" id="{63EF569A-08A9-05BD-5D91-3BA2E71F33BE}"/>
              </a:ext>
            </a:extLst>
          </p:cNvPr>
          <p:cNvSpPr/>
          <p:nvPr/>
        </p:nvSpPr>
        <p:spPr bwMode="auto">
          <a:xfrm flipV="1">
            <a:off x="7731053" y="2546128"/>
            <a:ext cx="191029" cy="275931"/>
          </a:xfrm>
          <a:prstGeom prst="downArrow">
            <a:avLst/>
          </a:prstGeom>
          <a:solidFill>
            <a:srgbClr val="6CACE4"/>
          </a:solidFill>
        </p:spPr>
        <p:txBody>
          <a:bodyPr lIns="0" tIns="36000" rIns="0" bIns="36000" rtlCol="0" anchor="t"/>
          <a:lstStyle/>
          <a:p>
            <a:pPr marL="1800" marR="0" lvl="0" indent="0" defTabSz="91440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21D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3A5855-F85F-5FC2-911B-E2E3D13C4187}"/>
              </a:ext>
            </a:extLst>
          </p:cNvPr>
          <p:cNvSpPr/>
          <p:nvPr/>
        </p:nvSpPr>
        <p:spPr bwMode="auto">
          <a:xfrm>
            <a:off x="7306543" y="2057942"/>
            <a:ext cx="1040046" cy="40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lIns="0" tIns="36000" rIns="0" bIns="36000" rtlCol="0" anchor="t"/>
          <a:lstStyle/>
          <a:p>
            <a:pPr marL="1800" marR="0" lvl="0" indent="0" algn="ctr" defTabSz="91440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cs typeface="Arial" panose="020B0604020202020204" pitchFamily="34" charset="0"/>
              </a:rPr>
              <a:t>You earn €, time and efficiency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D4DAFD-166B-62EF-FD9B-98CE7AF8E856}"/>
              </a:ext>
            </a:extLst>
          </p:cNvPr>
          <p:cNvSpPr/>
          <p:nvPr/>
        </p:nvSpPr>
        <p:spPr bwMode="auto">
          <a:xfrm>
            <a:off x="7306540" y="4205246"/>
            <a:ext cx="1040046" cy="40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lIns="0" tIns="36000" rIns="0" bIns="36000" rtlCol="0" anchor="t"/>
          <a:lstStyle/>
          <a:p>
            <a:pPr marL="1800" marR="0" lvl="0" indent="0" algn="ctr" defTabSz="91440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cs typeface="Arial" panose="020B0604020202020204" pitchFamily="34" charset="0"/>
              </a:rPr>
              <a:t>You win !</a:t>
            </a:r>
          </a:p>
        </p:txBody>
      </p:sp>
      <p:pic>
        <p:nvPicPr>
          <p:cNvPr id="80" name="Graphic 79" descr="Door Open with solid fill">
            <a:extLst>
              <a:ext uri="{FF2B5EF4-FFF2-40B4-BE49-F238E27FC236}">
                <a16:creationId xmlns:a16="http://schemas.microsoft.com/office/drawing/2014/main" id="{7108E848-1AAD-4E71-C068-B80A99C1F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7004" y="1948285"/>
            <a:ext cx="542138" cy="5421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FB9931-C9BF-2BF6-767A-A1BCB96B34B6}"/>
              </a:ext>
            </a:extLst>
          </p:cNvPr>
          <p:cNvSpPr/>
          <p:nvPr/>
        </p:nvSpPr>
        <p:spPr>
          <a:xfrm>
            <a:off x="3730056" y="2631706"/>
            <a:ext cx="1765969" cy="1491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23">
            <a:extLst>
              <a:ext uri="{FF2B5EF4-FFF2-40B4-BE49-F238E27FC236}">
                <a16:creationId xmlns:a16="http://schemas.microsoft.com/office/drawing/2014/main" id="{FEF39698-B284-3936-4D17-1EC62CB5C342}"/>
              </a:ext>
            </a:extLst>
          </p:cNvPr>
          <p:cNvSpPr/>
          <p:nvPr/>
        </p:nvSpPr>
        <p:spPr bwMode="auto">
          <a:xfrm>
            <a:off x="4517525" y="4241998"/>
            <a:ext cx="191029" cy="27593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lIns="0" tIns="36000" rIns="0" bIns="36000" rtlCol="0" anchor="t"/>
          <a:lstStyle/>
          <a:p>
            <a:pPr marL="1800" marR="0" lvl="0" indent="0" defTabSz="91440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21D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53ED9-EC30-3AE0-CEF5-51018AECF723}"/>
              </a:ext>
            </a:extLst>
          </p:cNvPr>
          <p:cNvSpPr/>
          <p:nvPr/>
        </p:nvSpPr>
        <p:spPr bwMode="auto">
          <a:xfrm>
            <a:off x="4093016" y="4545761"/>
            <a:ext cx="1040046" cy="40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lIns="0" tIns="36000" rIns="0" bIns="36000" rtlCol="0" anchor="t"/>
          <a:lstStyle/>
          <a:p>
            <a:pPr marL="1800" marR="0" lvl="0" indent="0" algn="ctr" defTabSz="91440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kern="0">
                <a:solidFill>
                  <a:srgbClr val="FF0000"/>
                </a:solidFill>
                <a:cs typeface="Arial" panose="020B0604020202020204" pitchFamily="34" charset="0"/>
              </a:rPr>
              <a:t>Our task 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7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CA2F0-19B4-D503-B183-3DA3B1376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212437-D385-468B-E572-68CFBB0928B9}"/>
              </a:ext>
            </a:extLst>
          </p:cNvPr>
          <p:cNvSpPr/>
          <p:nvPr/>
        </p:nvSpPr>
        <p:spPr>
          <a:xfrm>
            <a:off x="244219" y="4095643"/>
            <a:ext cx="1107500" cy="98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8A217-F793-E699-7B07-8A7087EB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2. </a:t>
            </a:r>
            <a:r>
              <a:rPr lang="fr-FR" err="1"/>
              <a:t>Identified</a:t>
            </a:r>
            <a:r>
              <a:rPr lang="fr-FR"/>
              <a:t> </a:t>
            </a:r>
            <a:r>
              <a:rPr lang="fr-FR" err="1"/>
              <a:t>biases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3679C-BF14-BD85-27B9-9E9D50555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Our dataset contains identifiable biases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7B75-772A-B22B-A379-C3BE7FAB9A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48D2CB5-B8FA-3842-B981-26D12DABE5BD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2520-E3F6-DC46-E51F-EB8E5E197D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4471C8-9AA0-E78D-92B8-AC489127FF82}"/>
              </a:ext>
            </a:extLst>
          </p:cNvPr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6" y="1233370"/>
            <a:ext cx="4782831" cy="317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AFFBE27-9CBF-1980-F065-ADAA9F5683EB}"/>
              </a:ext>
            </a:extLst>
          </p:cNvPr>
          <p:cNvGrpSpPr/>
          <p:nvPr/>
        </p:nvGrpSpPr>
        <p:grpSpPr>
          <a:xfrm>
            <a:off x="5900569" y="1327801"/>
            <a:ext cx="2854494" cy="3409139"/>
            <a:chOff x="8259504" y="1981717"/>
            <a:chExt cx="3259903" cy="389332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5F1D49-09A5-B8C6-1A64-4ACD485E19F9}"/>
                </a:ext>
              </a:extLst>
            </p:cNvPr>
            <p:cNvSpPr/>
            <p:nvPr/>
          </p:nvSpPr>
          <p:spPr bwMode="auto">
            <a:xfrm>
              <a:off x="8412590" y="1981717"/>
              <a:ext cx="3106817" cy="3461015"/>
            </a:xfrm>
            <a:prstGeom prst="rect">
              <a:avLst/>
            </a:prstGeom>
            <a:solidFill>
              <a:srgbClr val="6CACE4">
                <a:lumMod val="20000"/>
                <a:lumOff val="80000"/>
              </a:srgbClr>
            </a:solidFill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88000" tIns="45720" rIns="288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21D49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AC4C114-FDBC-954B-2715-D01FE9D91DE7}"/>
                </a:ext>
              </a:extLst>
            </p:cNvPr>
            <p:cNvSpPr/>
            <p:nvPr/>
          </p:nvSpPr>
          <p:spPr bwMode="auto">
            <a:xfrm>
              <a:off x="8703076" y="2137541"/>
              <a:ext cx="2739528" cy="373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10000"/>
                      <a:lumOff val="90000"/>
                    </a:schemeClr>
                  </a:solidFill>
                </a14:hiddenFill>
              </a:ext>
            </a:extLst>
          </p:spPr>
          <p:txBody>
            <a:bodyPr lIns="0" tIns="36000" rIns="0" bIns="36000" rtlCol="0" anchor="t"/>
            <a:lstStyle/>
            <a:p>
              <a:pPr marL="1800" fontAlgn="base">
                <a:lnSpc>
                  <a:spcPct val="125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FF0000"/>
                </a:buClr>
              </a:pPr>
              <a:r>
                <a:rPr lang="en-US" b="1">
                  <a:solidFill>
                    <a:srgbClr val="407EC9"/>
                  </a:solidFill>
                  <a:cs typeface="Arial" panose="020B0604020202020204" pitchFamily="34" charset="0"/>
                </a:rPr>
                <a:t>Many biases : </a:t>
              </a:r>
              <a:br>
                <a:rPr lang="en-US">
                  <a:solidFill>
                    <a:srgbClr val="407EC9"/>
                  </a:solidFill>
                  <a:cs typeface="Arial" panose="020B0604020202020204" pitchFamily="34" charset="0"/>
                </a:rPr>
              </a:br>
              <a:r>
                <a:rPr lang="en-US" sz="1600">
                  <a:solidFill>
                    <a:srgbClr val="407EC9"/>
                  </a:solidFill>
                  <a:cs typeface="Arial" panose="020B0604020202020204" pitchFamily="34" charset="0"/>
                </a:rPr>
                <a:t>These two biases are the ones we will address in order to solve the data-related issue.</a:t>
              </a:r>
              <a:endParaRPr lang="en-US">
                <a:solidFill>
                  <a:srgbClr val="407EC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Oval 20">
              <a:extLst>
                <a:ext uri="{FF2B5EF4-FFF2-40B4-BE49-F238E27FC236}">
                  <a16:creationId xmlns:a16="http://schemas.microsoft.com/office/drawing/2014/main" id="{08BA2F96-966E-841A-F9F0-515ADA2993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3589" y="4773575"/>
              <a:ext cx="306910" cy="306910"/>
            </a:xfrm>
            <a:prstGeom prst="ellipse">
              <a:avLst/>
            </a:prstGeom>
            <a:solidFill>
              <a:srgbClr val="1D4289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C38BB0DE-7288-7848-B477-A5724CAA24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3589" y="4157585"/>
              <a:ext cx="306910" cy="306910"/>
            </a:xfrm>
            <a:prstGeom prst="ellipse">
              <a:avLst/>
            </a:prstGeom>
            <a:solidFill>
              <a:srgbClr val="1D4289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A8B766-9F03-F1A2-DD8C-3A2564933B7A}"/>
                </a:ext>
              </a:extLst>
            </p:cNvPr>
            <p:cNvSpPr/>
            <p:nvPr/>
          </p:nvSpPr>
          <p:spPr bwMode="auto">
            <a:xfrm>
              <a:off x="9352638" y="4059534"/>
              <a:ext cx="1756287" cy="4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10000"/>
                      <a:lumOff val="90000"/>
                    </a:schemeClr>
                  </a:solidFill>
                </a14:hiddenFill>
              </a:ext>
            </a:extLst>
          </p:spPr>
          <p:txBody>
            <a:bodyPr lIns="0" tIns="36000" rIns="0" bIns="36000" rtlCol="0" anchor="t"/>
            <a:lstStyle/>
            <a:p>
              <a:pPr marL="1800" fontAlgn="base">
                <a:lnSpc>
                  <a:spcPct val="125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021D49"/>
                  </a:solidFill>
                  <a:cs typeface="Arial" panose="020B0604020202020204" pitchFamily="34" charset="0"/>
                </a:rPr>
                <a:t>Gender </a:t>
              </a:r>
            </a:p>
          </p:txBody>
        </p: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88FB8A35-B46F-D4A9-D2C8-47895DC3B613}"/>
                </a:ext>
              </a:extLst>
            </p:cNvPr>
            <p:cNvGrpSpPr/>
            <p:nvPr/>
          </p:nvGrpSpPr>
          <p:grpSpPr>
            <a:xfrm>
              <a:off x="8259504" y="1981717"/>
              <a:ext cx="306171" cy="3470832"/>
              <a:chOff x="5942914" y="2131815"/>
              <a:chExt cx="306171" cy="3470832"/>
            </a:xfrm>
          </p:grpSpPr>
          <p:cxnSp>
            <p:nvCxnSpPr>
              <p:cNvPr id="38" name="Straight Connector 8">
                <a:extLst>
                  <a:ext uri="{FF2B5EF4-FFF2-40B4-BE49-F238E27FC236}">
                    <a16:creationId xmlns:a16="http://schemas.microsoft.com/office/drawing/2014/main" id="{30756892-5CC7-B357-A8AF-970FFC7F8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131815"/>
                <a:ext cx="0" cy="3470832"/>
              </a:xfrm>
              <a:prstGeom prst="line">
                <a:avLst/>
              </a:prstGeom>
              <a:noFill/>
              <a:ln w="9525" cap="rnd" cmpd="sng" algn="ctr">
                <a:solidFill>
                  <a:srgbClr val="9A9A9A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39" name="Group 9">
                <a:extLst>
                  <a:ext uri="{FF2B5EF4-FFF2-40B4-BE49-F238E27FC236}">
                    <a16:creationId xmlns:a16="http://schemas.microsoft.com/office/drawing/2014/main" id="{54F37809-A686-6748-5716-ECB9292AF40C}"/>
                  </a:ext>
                </a:extLst>
              </p:cNvPr>
              <p:cNvGrpSpPr/>
              <p:nvPr/>
            </p:nvGrpSpPr>
            <p:grpSpPr>
              <a:xfrm>
                <a:off x="5942914" y="3584807"/>
                <a:ext cx="306171" cy="306910"/>
                <a:chOff x="5937564" y="3451253"/>
                <a:chExt cx="306171" cy="306910"/>
              </a:xfrm>
            </p:grpSpPr>
            <p:sp>
              <p:nvSpPr>
                <p:cNvPr id="40" name="Freeform 94">
                  <a:extLst>
                    <a:ext uri="{FF2B5EF4-FFF2-40B4-BE49-F238E27FC236}">
                      <a16:creationId xmlns:a16="http://schemas.microsoft.com/office/drawing/2014/main" id="{23E344F8-6F16-3C77-7C0E-044C6A011A3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937564" y="3451253"/>
                  <a:ext cx="306171" cy="306910"/>
                </a:xfrm>
                <a:custGeom>
                  <a:avLst/>
                  <a:gdLst>
                    <a:gd name="T0" fmla="*/ 0 w 1052"/>
                    <a:gd name="T1" fmla="*/ 526 h 1052"/>
                    <a:gd name="T2" fmla="*/ 0 w 1052"/>
                    <a:gd name="T3" fmla="*/ 526 h 1052"/>
                    <a:gd name="T4" fmla="*/ 526 w 1052"/>
                    <a:gd name="T5" fmla="*/ 0 h 1052"/>
                    <a:gd name="T6" fmla="*/ 1052 w 1052"/>
                    <a:gd name="T7" fmla="*/ 526 h 1052"/>
                    <a:gd name="T8" fmla="*/ 1052 w 1052"/>
                    <a:gd name="T9" fmla="*/ 526 h 1052"/>
                    <a:gd name="T10" fmla="*/ 526 w 1052"/>
                    <a:gd name="T11" fmla="*/ 1052 h 1052"/>
                    <a:gd name="T12" fmla="*/ 526 w 1052"/>
                    <a:gd name="T13" fmla="*/ 1052 h 1052"/>
                    <a:gd name="T14" fmla="*/ 0 w 1052"/>
                    <a:gd name="T15" fmla="*/ 526 h 10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52" h="1052">
                      <a:moveTo>
                        <a:pt x="0" y="526"/>
                      </a:moveTo>
                      <a:cubicBezTo>
                        <a:pt x="0" y="526"/>
                        <a:pt x="0" y="526"/>
                        <a:pt x="0" y="526"/>
                      </a:cubicBezTo>
                      <a:cubicBezTo>
                        <a:pt x="0" y="236"/>
                        <a:pt x="236" y="0"/>
                        <a:pt x="526" y="0"/>
                      </a:cubicBezTo>
                      <a:cubicBezTo>
                        <a:pt x="817" y="0"/>
                        <a:pt x="1052" y="236"/>
                        <a:pt x="1052" y="526"/>
                      </a:cubicBezTo>
                      <a:cubicBezTo>
                        <a:pt x="1052" y="526"/>
                        <a:pt x="1052" y="526"/>
                        <a:pt x="1052" y="526"/>
                      </a:cubicBezTo>
                      <a:cubicBezTo>
                        <a:pt x="1052" y="817"/>
                        <a:pt x="817" y="1052"/>
                        <a:pt x="526" y="1052"/>
                      </a:cubicBezTo>
                      <a:cubicBezTo>
                        <a:pt x="526" y="1052"/>
                        <a:pt x="526" y="1052"/>
                        <a:pt x="526" y="1052"/>
                      </a:cubicBezTo>
                      <a:cubicBezTo>
                        <a:pt x="236" y="1052"/>
                        <a:pt x="0" y="817"/>
                        <a:pt x="0" y="526"/>
                      </a:cubicBezTo>
                      <a:close/>
                    </a:path>
                  </a:pathLst>
                </a:custGeom>
                <a:solidFill>
                  <a:srgbClr val="6CACE4"/>
                </a:solidFill>
                <a:ln>
                  <a:solidFill>
                    <a:srgbClr val="CCCCCC"/>
                  </a:solidFill>
                </a:ln>
              </p:spPr>
              <p:txBody>
                <a:bodyPr vert="horz" wrap="square" lIns="88641" tIns="44321" rIns="88641" bIns="443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6E6F73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Freeform 95">
                  <a:extLst>
                    <a:ext uri="{FF2B5EF4-FFF2-40B4-BE49-F238E27FC236}">
                      <a16:creationId xmlns:a16="http://schemas.microsoft.com/office/drawing/2014/main" id="{15DE7399-F71F-DD1E-A7FE-E2F6A634217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053995" y="3493514"/>
                  <a:ext cx="120251" cy="224731"/>
                </a:xfrm>
                <a:custGeom>
                  <a:avLst/>
                  <a:gdLst>
                    <a:gd name="T0" fmla="*/ 66 w 976"/>
                    <a:gd name="T1" fmla="*/ 1824 h 1824"/>
                    <a:gd name="T2" fmla="*/ 0 w 976"/>
                    <a:gd name="T3" fmla="*/ 1758 h 1824"/>
                    <a:gd name="T4" fmla="*/ 843 w 976"/>
                    <a:gd name="T5" fmla="*/ 912 h 1824"/>
                    <a:gd name="T6" fmla="*/ 0 w 976"/>
                    <a:gd name="T7" fmla="*/ 66 h 1824"/>
                    <a:gd name="T8" fmla="*/ 66 w 976"/>
                    <a:gd name="T9" fmla="*/ 0 h 1824"/>
                    <a:gd name="T10" fmla="*/ 976 w 976"/>
                    <a:gd name="T11" fmla="*/ 912 h 1824"/>
                    <a:gd name="T12" fmla="*/ 66 w 976"/>
                    <a:gd name="T13" fmla="*/ 1824 h 1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6" h="1824">
                      <a:moveTo>
                        <a:pt x="66" y="1824"/>
                      </a:moveTo>
                      <a:lnTo>
                        <a:pt x="0" y="1758"/>
                      </a:lnTo>
                      <a:lnTo>
                        <a:pt x="843" y="912"/>
                      </a:lnTo>
                      <a:lnTo>
                        <a:pt x="0" y="66"/>
                      </a:lnTo>
                      <a:lnTo>
                        <a:pt x="66" y="0"/>
                      </a:lnTo>
                      <a:lnTo>
                        <a:pt x="976" y="912"/>
                      </a:lnTo>
                      <a:lnTo>
                        <a:pt x="66" y="1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8641" tIns="44321" rIns="88641" bIns="443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6E6F73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A19B335-8567-2C26-8D18-491901469A2B}"/>
                </a:ext>
              </a:extLst>
            </p:cNvPr>
            <p:cNvSpPr/>
            <p:nvPr/>
          </p:nvSpPr>
          <p:spPr bwMode="auto">
            <a:xfrm>
              <a:off x="9352636" y="4666887"/>
              <a:ext cx="1940167" cy="4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10000"/>
                      <a:lumOff val="90000"/>
                    </a:schemeClr>
                  </a:solidFill>
                </a14:hiddenFill>
              </a:ext>
            </a:extLst>
          </p:spPr>
          <p:txBody>
            <a:bodyPr lIns="0" tIns="36000" rIns="0" bIns="36000" rtlCol="0" anchor="t"/>
            <a:lstStyle/>
            <a:p>
              <a:pPr marL="1800" fontAlgn="base">
                <a:lnSpc>
                  <a:spcPct val="125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021D49"/>
                  </a:solidFill>
                  <a:cs typeface="Arial" panose="020B0604020202020204" pitchFamily="34" charset="0"/>
                </a:rPr>
                <a:t>Previous Salary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212812B-7E56-2E83-C554-AA7C7156AC51}"/>
              </a:ext>
            </a:extLst>
          </p:cNvPr>
          <p:cNvSpPr/>
          <p:nvPr/>
        </p:nvSpPr>
        <p:spPr>
          <a:xfrm>
            <a:off x="3789138" y="3346524"/>
            <a:ext cx="1603893" cy="1145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236C7-17FB-CBF2-A5A3-A04BE99EA718}"/>
              </a:ext>
            </a:extLst>
          </p:cNvPr>
          <p:cNvSpPr/>
          <p:nvPr/>
        </p:nvSpPr>
        <p:spPr>
          <a:xfrm>
            <a:off x="2284491" y="1170855"/>
            <a:ext cx="1603893" cy="1145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05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A180B-4010-BAD4-1408-BB81261C7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1F1587-7184-86A4-17A6-2A679E874425}"/>
              </a:ext>
            </a:extLst>
          </p:cNvPr>
          <p:cNvSpPr/>
          <p:nvPr/>
        </p:nvSpPr>
        <p:spPr>
          <a:xfrm>
            <a:off x="244219" y="4095643"/>
            <a:ext cx="1107500" cy="98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4D5D4-21AE-EF2B-705A-FA22032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2. </a:t>
            </a:r>
            <a:r>
              <a:rPr lang="fr-FR" err="1"/>
              <a:t>Identified</a:t>
            </a:r>
            <a:r>
              <a:rPr lang="fr-FR"/>
              <a:t> </a:t>
            </a:r>
            <a:r>
              <a:rPr lang="fr-FR" err="1"/>
              <a:t>biaseS</a:t>
            </a:r>
            <a:endParaRPr lang="fr-FR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31A5-AA67-CDA2-5A8E-0444118ED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Women massively underrepresented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22E75-D874-8B02-EB08-9A427D9E2B5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032DE0E-A656-984D-AB0A-AB0F8C8FB56F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2738-7500-E94E-83EB-1FB1BF8EEF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3BF3AC-CBD8-C381-3B35-2BE6BC45A8BC}"/>
              </a:ext>
            </a:extLst>
          </p:cNvPr>
          <p:cNvGrpSpPr/>
          <p:nvPr/>
        </p:nvGrpSpPr>
        <p:grpSpPr>
          <a:xfrm>
            <a:off x="549019" y="1486903"/>
            <a:ext cx="5333797" cy="559121"/>
            <a:chOff x="762757" y="1809852"/>
            <a:chExt cx="5333797" cy="559121"/>
          </a:xfrm>
        </p:grpSpPr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7E79386F-94AA-EF1D-3969-C1BB65D086FD}"/>
                </a:ext>
              </a:extLst>
            </p:cNvPr>
            <p:cNvSpPr txBox="1"/>
            <p:nvPr/>
          </p:nvSpPr>
          <p:spPr>
            <a:xfrm>
              <a:off x="762757" y="1814975"/>
              <a:ext cx="1655001" cy="553998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rgbClr val="0F9E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EB66768-3D7E-A494-0ED5-A52325D65A22}"/>
                </a:ext>
              </a:extLst>
            </p:cNvPr>
            <p:cNvGrpSpPr/>
            <p:nvPr/>
          </p:nvGrpSpPr>
          <p:grpSpPr>
            <a:xfrm>
              <a:off x="2621472" y="1809852"/>
              <a:ext cx="3475082" cy="553999"/>
              <a:chOff x="3217612" y="4182889"/>
              <a:chExt cx="3475082" cy="55399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A92642D-9939-F852-3D3E-2CDE9225BB90}"/>
                  </a:ext>
                </a:extLst>
              </p:cNvPr>
              <p:cNvSpPr/>
              <p:nvPr/>
            </p:nvSpPr>
            <p:spPr bwMode="auto">
              <a:xfrm>
                <a:off x="3217612" y="4182889"/>
                <a:ext cx="3371092" cy="553999"/>
              </a:xfrm>
              <a:prstGeom prst="rect">
                <a:avLst/>
              </a:prstGeom>
              <a:solidFill>
                <a:srgbClr val="0F9ED5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E3E3E3"/>
                  </a:solidFill>
                  <a:effectLst/>
                  <a:uLnTx/>
                  <a:uFillTx/>
                  <a:latin typeface="Calibri" panose="020F0502020204030204" pitchFamily="34" charset="0"/>
                  <a:cs typeface="Arial" charset="0"/>
                </a:endParaRPr>
              </a:p>
            </p:txBody>
          </p:sp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ABC54FD3-B45B-DC9A-BBDE-7F3034A98060}"/>
                  </a:ext>
                </a:extLst>
              </p:cNvPr>
              <p:cNvSpPr txBox="1"/>
              <p:nvPr/>
            </p:nvSpPr>
            <p:spPr>
              <a:xfrm>
                <a:off x="3321602" y="4219367"/>
                <a:ext cx="3371092" cy="415498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0" rtlCol="0" anchor="t">
                <a:spAutoFit/>
              </a:bodyPr>
              <a:lstStyle/>
              <a:p>
                <a:pPr marL="0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/>
                  </a:rPr>
                  <a:t>Total candidates: </a:t>
                </a:r>
                <a:r>
                  <a:rPr lang="en-GB" sz="2400" b="1" kern="0">
                    <a:solidFill>
                      <a:srgbClr val="FFFFFF"/>
                    </a:solidFill>
                    <a:cs typeface="Arial"/>
                  </a:rPr>
                  <a:t>73</a:t>
                </a:r>
                <a:r>
                  <a:rPr kumimoji="0" lang="en-GB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/>
                  </a:rPr>
                  <a:t>,463</a:t>
                </a:r>
                <a:endParaRPr lang="en-GB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CB82C5-E5A5-4DF4-6270-926C0FD826F9}"/>
                </a:ext>
              </a:extLst>
            </p:cNvPr>
            <p:cNvSpPr txBox="1"/>
            <p:nvPr/>
          </p:nvSpPr>
          <p:spPr>
            <a:xfrm>
              <a:off x="917157" y="1938086"/>
              <a:ext cx="1346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407EC9"/>
                  </a:solidFill>
                  <a:effectLst/>
                  <a:uLnTx/>
                  <a:uFillTx/>
                  <a:cs typeface="Arial" charset="0"/>
                </a:rPr>
                <a:t>Database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AD8D3E6-68B2-4DAD-2E39-BCBFE27974D3}"/>
              </a:ext>
            </a:extLst>
          </p:cNvPr>
          <p:cNvSpPr/>
          <p:nvPr/>
        </p:nvSpPr>
        <p:spPr bwMode="auto">
          <a:xfrm>
            <a:off x="5982540" y="2271172"/>
            <a:ext cx="2396134" cy="848415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GB" sz="1600" b="1">
                <a:solidFill>
                  <a:schemeClr val="bg1"/>
                </a:solidFill>
              </a:rPr>
              <a:t>Hiring outcome : </a:t>
            </a:r>
            <a:endParaRPr lang="en-GB" sz="16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/>
                </a:solidFill>
              </a:rPr>
              <a:t> Men: </a:t>
            </a:r>
            <a:r>
              <a:rPr lang="en-GB" sz="1400" b="1">
                <a:solidFill>
                  <a:schemeClr val="bg1"/>
                </a:solidFill>
              </a:rPr>
              <a:t>54%</a:t>
            </a:r>
            <a:r>
              <a:rPr lang="en-GB" sz="1400">
                <a:solidFill>
                  <a:schemeClr val="bg1"/>
                </a:solidFill>
              </a:rPr>
              <a:t> hired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/>
                </a:solidFill>
              </a:rPr>
              <a:t> Women: </a:t>
            </a:r>
            <a:r>
              <a:rPr lang="en-GB" sz="1400" b="1">
                <a:solidFill>
                  <a:schemeClr val="bg1"/>
                </a:solidFill>
              </a:rPr>
              <a:t>55%</a:t>
            </a:r>
            <a:r>
              <a:rPr lang="en-GB" sz="1400">
                <a:solidFill>
                  <a:schemeClr val="bg1"/>
                </a:solidFill>
              </a:rPr>
              <a:t> hired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3052B5-F5BD-A84F-35AE-16390D1E43AA}"/>
              </a:ext>
            </a:extLst>
          </p:cNvPr>
          <p:cNvGrpSpPr/>
          <p:nvPr/>
        </p:nvGrpSpPr>
        <p:grpSpPr>
          <a:xfrm>
            <a:off x="6097807" y="2044290"/>
            <a:ext cx="2184346" cy="338554"/>
            <a:chOff x="526145" y="5119212"/>
            <a:chExt cx="2199786" cy="291450"/>
          </a:xfrm>
        </p:grpSpPr>
        <p:sp>
          <p:nvSpPr>
            <p:cNvPr id="34" name="TextBox 10">
              <a:extLst>
                <a:ext uri="{FF2B5EF4-FFF2-40B4-BE49-F238E27FC236}">
                  <a16:creationId xmlns:a16="http://schemas.microsoft.com/office/drawing/2014/main" id="{546A7B65-CC87-052B-2129-68CC26D9F17B}"/>
                </a:ext>
              </a:extLst>
            </p:cNvPr>
            <p:cNvSpPr txBox="1"/>
            <p:nvPr/>
          </p:nvSpPr>
          <p:spPr>
            <a:xfrm>
              <a:off x="765086" y="5131946"/>
              <a:ext cx="1655001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kern="0">
                <a:solidFill>
                  <a:srgbClr val="407EC9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818840-DA30-AE70-B391-58577F47879B}"/>
                </a:ext>
              </a:extLst>
            </p:cNvPr>
            <p:cNvSpPr txBox="1"/>
            <p:nvPr/>
          </p:nvSpPr>
          <p:spPr>
            <a:xfrm>
              <a:off x="526145" y="5119212"/>
              <a:ext cx="2199786" cy="2914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charset="0"/>
                </a:rPr>
                <a:t>Initial Outcome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endParaRPr>
            </a:p>
          </p:txBody>
        </p:sp>
      </p:grpSp>
      <p:sp>
        <p:nvSpPr>
          <p:cNvPr id="4" name="TextBox 10">
            <a:extLst>
              <a:ext uri="{FF2B5EF4-FFF2-40B4-BE49-F238E27FC236}">
                <a16:creationId xmlns:a16="http://schemas.microsoft.com/office/drawing/2014/main" id="{8967A1A2-67C5-711C-7DFD-50C0B732E745}"/>
              </a:ext>
            </a:extLst>
          </p:cNvPr>
          <p:cNvSpPr txBox="1"/>
          <p:nvPr/>
        </p:nvSpPr>
        <p:spPr>
          <a:xfrm>
            <a:off x="549019" y="2271172"/>
            <a:ext cx="1655001" cy="861774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rgbClr val="0F9E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407EC9"/>
              </a:solidFill>
              <a:effectLst/>
              <a:uLnTx/>
              <a:uFillTx/>
              <a:cs typeface="Arial" charset="0"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0">
              <a:solidFill>
                <a:srgbClr val="407EC9"/>
              </a:solidFill>
              <a:cs typeface="Arial" charset="0"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407EC9"/>
              </a:solidFill>
              <a:effectLst/>
              <a:uLnTx/>
              <a:uFillTx/>
              <a:cs typeface="Arial" charset="0"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0">
              <a:solidFill>
                <a:srgbClr val="407EC9"/>
              </a:solidFill>
              <a:cs typeface="Arial" charset="0"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407EC9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763F7-170B-9FE0-FAFF-4170E06DB489}"/>
              </a:ext>
            </a:extLst>
          </p:cNvPr>
          <p:cNvSpPr txBox="1"/>
          <p:nvPr/>
        </p:nvSpPr>
        <p:spPr>
          <a:xfrm>
            <a:off x="703419" y="2440449"/>
            <a:ext cx="134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cs typeface="Arial" charset="0"/>
              </a:rPr>
              <a:t>Gender distribution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407EC9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92E-8D84-2D62-704F-37E58550B9A4}"/>
              </a:ext>
            </a:extLst>
          </p:cNvPr>
          <p:cNvSpPr/>
          <p:nvPr/>
        </p:nvSpPr>
        <p:spPr bwMode="auto">
          <a:xfrm>
            <a:off x="2407734" y="2271172"/>
            <a:ext cx="3371092" cy="848415"/>
          </a:xfrm>
          <a:prstGeom prst="rect">
            <a:avLst/>
          </a:prstGeom>
          <a:solidFill>
            <a:srgbClr val="0F9ED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3E3E3"/>
              </a:solidFill>
              <a:effectLst/>
              <a:uLnTx/>
              <a:uFillTx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44B7ED1-5DBD-0B96-3A98-02F98C0D3AFA}"/>
              </a:ext>
            </a:extLst>
          </p:cNvPr>
          <p:cNvSpPr txBox="1"/>
          <p:nvPr/>
        </p:nvSpPr>
        <p:spPr>
          <a:xfrm>
            <a:off x="2511724" y="2302964"/>
            <a:ext cx="3371092" cy="78483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• 93% : Men</a:t>
            </a:r>
            <a:b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</a:b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• 5% : Women</a:t>
            </a:r>
            <a:b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</a:b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• 2% : Non-binary</a:t>
            </a:r>
            <a:endParaRPr lang="en-GB" sz="1600" b="1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4E084-4F47-D59E-5606-ED929725BB97}"/>
              </a:ext>
            </a:extLst>
          </p:cNvPr>
          <p:cNvSpPr/>
          <p:nvPr/>
        </p:nvSpPr>
        <p:spPr bwMode="auto">
          <a:xfrm>
            <a:off x="5982540" y="3368788"/>
            <a:ext cx="2396134" cy="848415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GB" sz="1600" b="1">
                <a:solidFill>
                  <a:schemeClr val="bg1"/>
                </a:solidFill>
              </a:rPr>
              <a:t>Hiring outcome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/>
                </a:solidFill>
              </a:rPr>
              <a:t> 0-60k </a:t>
            </a:r>
            <a:endParaRPr lang="en-GB" sz="1400">
              <a:solidFill>
                <a:schemeClr val="bg1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/>
                </a:solidFill>
              </a:rPr>
              <a:t> 60k+</a:t>
            </a:r>
            <a:endParaRPr lang="en-GB" sz="140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D312C7-B919-C583-812E-618FA4D44246}"/>
              </a:ext>
            </a:extLst>
          </p:cNvPr>
          <p:cNvGrpSpPr/>
          <p:nvPr/>
        </p:nvGrpSpPr>
        <p:grpSpPr>
          <a:xfrm>
            <a:off x="6335070" y="3153138"/>
            <a:ext cx="1671311" cy="338554"/>
            <a:chOff x="765086" y="5087840"/>
            <a:chExt cx="1671311" cy="338554"/>
          </a:xfrm>
        </p:grpSpPr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655C2AEB-F070-3542-663C-5FEA8BA3C862}"/>
                </a:ext>
              </a:extLst>
            </p:cNvPr>
            <p:cNvSpPr txBox="1"/>
            <p:nvPr/>
          </p:nvSpPr>
          <p:spPr>
            <a:xfrm>
              <a:off x="765086" y="5131946"/>
              <a:ext cx="1655001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kern="0">
                <a:solidFill>
                  <a:srgbClr val="407EC9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AA448-316F-DCE3-FB11-220D2609ACE3}"/>
                </a:ext>
              </a:extLst>
            </p:cNvPr>
            <p:cNvSpPr txBox="1"/>
            <p:nvPr/>
          </p:nvSpPr>
          <p:spPr>
            <a:xfrm>
              <a:off x="781396" y="5087840"/>
              <a:ext cx="16550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charset="0"/>
                </a:rPr>
                <a:t>Initial Outcome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endParaRPr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id="{91BA0573-2307-4211-9E29-5C4D7ED27D45}"/>
              </a:ext>
            </a:extLst>
          </p:cNvPr>
          <p:cNvSpPr txBox="1"/>
          <p:nvPr/>
        </p:nvSpPr>
        <p:spPr>
          <a:xfrm>
            <a:off x="549019" y="3368788"/>
            <a:ext cx="1655001" cy="861774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rgbClr val="0F9E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407EC9"/>
              </a:solidFill>
              <a:effectLst/>
              <a:uLnTx/>
              <a:uFillTx/>
              <a:cs typeface="Arial" charset="0"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0">
              <a:solidFill>
                <a:srgbClr val="407EC9"/>
              </a:solidFill>
              <a:cs typeface="Arial" charset="0"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407EC9"/>
              </a:solidFill>
              <a:effectLst/>
              <a:uLnTx/>
              <a:uFillTx/>
              <a:cs typeface="Arial" charset="0"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0">
              <a:solidFill>
                <a:srgbClr val="407EC9"/>
              </a:solidFill>
              <a:cs typeface="Arial" charset="0"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407EC9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80DF8-DD8B-F76A-1CB1-ECCDD22DF2ED}"/>
              </a:ext>
            </a:extLst>
          </p:cNvPr>
          <p:cNvSpPr txBox="1"/>
          <p:nvPr/>
        </p:nvSpPr>
        <p:spPr>
          <a:xfrm>
            <a:off x="343638" y="3553741"/>
            <a:ext cx="206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cs typeface="Arial" charset="0"/>
              </a:rPr>
              <a:t>Previous Salary distribution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37F684-246B-A97B-D215-06B7F9569DC1}"/>
              </a:ext>
            </a:extLst>
          </p:cNvPr>
          <p:cNvSpPr/>
          <p:nvPr/>
        </p:nvSpPr>
        <p:spPr bwMode="auto">
          <a:xfrm>
            <a:off x="2407734" y="3368788"/>
            <a:ext cx="3371092" cy="848415"/>
          </a:xfrm>
          <a:prstGeom prst="rect">
            <a:avLst/>
          </a:prstGeom>
          <a:solidFill>
            <a:srgbClr val="0F9ED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3E3E3"/>
              </a:solidFill>
              <a:effectLst/>
              <a:uLnTx/>
              <a:uFillTx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AB6D3DAB-B621-51A4-1514-1E5B73BBBBE9}"/>
              </a:ext>
            </a:extLst>
          </p:cNvPr>
          <p:cNvSpPr txBox="1"/>
          <p:nvPr/>
        </p:nvSpPr>
        <p:spPr>
          <a:xfrm>
            <a:off x="2511724" y="3514064"/>
            <a:ext cx="3371092" cy="538609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• 52% : 0-60k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• 48% : 60k+</a:t>
            </a:r>
            <a:endParaRPr lang="en-GB" sz="1600" b="1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F4586-932A-ABA9-0ACE-63D3BFED988C}"/>
              </a:ext>
            </a:extLst>
          </p:cNvPr>
          <p:cNvSpPr/>
          <p:nvPr/>
        </p:nvSpPr>
        <p:spPr>
          <a:xfrm>
            <a:off x="2563799" y="2562502"/>
            <a:ext cx="1603893" cy="282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92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790DB-72F3-1AD3-8752-417175AD2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3A7905-E124-6C62-B739-A6D035E53C72}"/>
              </a:ext>
            </a:extLst>
          </p:cNvPr>
          <p:cNvSpPr/>
          <p:nvPr/>
        </p:nvSpPr>
        <p:spPr>
          <a:xfrm>
            <a:off x="261619" y="4082855"/>
            <a:ext cx="1107500" cy="98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6652C-C16E-E956-7E39-A478566C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2. </a:t>
            </a:r>
            <a:r>
              <a:rPr lang="fr-FR" err="1"/>
              <a:t>Identified</a:t>
            </a:r>
            <a:r>
              <a:rPr lang="fr-FR"/>
              <a:t> </a:t>
            </a:r>
            <a:r>
              <a:rPr lang="fr-FR" err="1"/>
              <a:t>biases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63343-24F1-06C2-3889-7D3B2B13FD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Cross-</a:t>
            </a:r>
            <a:r>
              <a:rPr lang="fr-FR" err="1"/>
              <a:t>analysis</a:t>
            </a:r>
            <a:r>
              <a:rPr lang="fr-FR"/>
              <a:t> : </a:t>
            </a:r>
            <a:r>
              <a:rPr lang="fr-FR" err="1"/>
              <a:t>Gender</a:t>
            </a:r>
            <a:r>
              <a:rPr lang="fr-FR"/>
              <a:t> &amp; </a:t>
            </a:r>
            <a:r>
              <a:rPr lang="fr-FR" err="1"/>
              <a:t>Previous</a:t>
            </a:r>
            <a:r>
              <a:rPr lang="fr-FR"/>
              <a:t> Salary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ED2C3-B02F-8016-6E50-1A2D1963167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14F7041-8A58-BF4F-A8EA-3B8386B63C41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9EFF-24A5-C431-3538-17E1E433CF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88B468E3-0688-D943-A4B6-52B5C2848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1031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046432-BC22-1E8C-15D0-BE12091B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91" y="1386288"/>
            <a:ext cx="2977768" cy="24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14AF42-AC4B-FA1C-C87E-704A16248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7" y="1503178"/>
            <a:ext cx="3570395" cy="211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89E283-CC1B-BE0B-2F89-5588DEACC9EC}"/>
              </a:ext>
            </a:extLst>
          </p:cNvPr>
          <p:cNvSpPr/>
          <p:nvPr/>
        </p:nvSpPr>
        <p:spPr>
          <a:xfrm>
            <a:off x="635847" y="3975229"/>
            <a:ext cx="7534363" cy="614798"/>
          </a:xfrm>
          <a:prstGeom prst="rect">
            <a:avLst/>
          </a:prstGeom>
          <a:solidFill>
            <a:srgbClr val="E2EEFA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rgbClr val="021D49"/>
                </a:solidFill>
              </a:rPr>
              <a:t>This confirms a </a:t>
            </a:r>
            <a:r>
              <a:rPr lang="en-GB" sz="1200" b="1">
                <a:solidFill>
                  <a:srgbClr val="021D49"/>
                </a:solidFill>
              </a:rPr>
              <a:t>potential bias in data</a:t>
            </a:r>
            <a:r>
              <a:rPr lang="en-GB" sz="1200">
                <a:solidFill>
                  <a:srgbClr val="021D49"/>
                </a:solidFill>
              </a:rPr>
              <a:t> → special attention needed in the </a:t>
            </a:r>
            <a:r>
              <a:rPr lang="en-GB" sz="1200" err="1">
                <a:solidFill>
                  <a:srgbClr val="021D49"/>
                </a:solidFill>
              </a:rPr>
              <a:t>modeling</a:t>
            </a:r>
            <a:r>
              <a:rPr lang="en-GB" sz="1200">
                <a:solidFill>
                  <a:srgbClr val="021D49"/>
                </a:solidFill>
              </a:rPr>
              <a:t> phase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2C982EC-F29A-2D60-B2BE-ABE8069A9A81}"/>
              </a:ext>
            </a:extLst>
          </p:cNvPr>
          <p:cNvGrpSpPr/>
          <p:nvPr/>
        </p:nvGrpSpPr>
        <p:grpSpPr>
          <a:xfrm rot="5400000">
            <a:off x="4171614" y="3840858"/>
            <a:ext cx="268095" cy="268742"/>
            <a:chOff x="5904620" y="2663671"/>
            <a:chExt cx="268095" cy="268742"/>
          </a:xfrm>
        </p:grpSpPr>
        <p:sp>
          <p:nvSpPr>
            <p:cNvPr id="15" name="Freeform 94">
              <a:extLst>
                <a:ext uri="{FF2B5EF4-FFF2-40B4-BE49-F238E27FC236}">
                  <a16:creationId xmlns:a16="http://schemas.microsoft.com/office/drawing/2014/main" id="{51D5A1FD-0F9D-48A9-6E21-131A4917FD41}"/>
                </a:ext>
              </a:extLst>
            </p:cNvPr>
            <p:cNvSpPr>
              <a:spLocks/>
            </p:cNvSpPr>
            <p:nvPr/>
          </p:nvSpPr>
          <p:spPr bwMode="gray">
            <a:xfrm>
              <a:off x="5904620" y="2663671"/>
              <a:ext cx="268095" cy="268742"/>
            </a:xfrm>
            <a:custGeom>
              <a:avLst/>
              <a:gdLst>
                <a:gd name="T0" fmla="*/ 0 w 1052"/>
                <a:gd name="T1" fmla="*/ 526 h 1052"/>
                <a:gd name="T2" fmla="*/ 0 w 1052"/>
                <a:gd name="T3" fmla="*/ 526 h 1052"/>
                <a:gd name="T4" fmla="*/ 526 w 1052"/>
                <a:gd name="T5" fmla="*/ 0 h 1052"/>
                <a:gd name="T6" fmla="*/ 1052 w 1052"/>
                <a:gd name="T7" fmla="*/ 526 h 1052"/>
                <a:gd name="T8" fmla="*/ 1052 w 1052"/>
                <a:gd name="T9" fmla="*/ 526 h 1052"/>
                <a:gd name="T10" fmla="*/ 526 w 1052"/>
                <a:gd name="T11" fmla="*/ 1052 h 1052"/>
                <a:gd name="T12" fmla="*/ 526 w 1052"/>
                <a:gd name="T13" fmla="*/ 1052 h 1052"/>
                <a:gd name="T14" fmla="*/ 0 w 1052"/>
                <a:gd name="T15" fmla="*/ 52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2" h="1052">
                  <a:moveTo>
                    <a:pt x="0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236"/>
                    <a:pt x="236" y="0"/>
                    <a:pt x="526" y="0"/>
                  </a:cubicBezTo>
                  <a:cubicBezTo>
                    <a:pt x="817" y="0"/>
                    <a:pt x="1052" y="236"/>
                    <a:pt x="1052" y="526"/>
                  </a:cubicBezTo>
                  <a:cubicBezTo>
                    <a:pt x="1052" y="526"/>
                    <a:pt x="1052" y="526"/>
                    <a:pt x="1052" y="526"/>
                  </a:cubicBezTo>
                  <a:cubicBezTo>
                    <a:pt x="1052" y="817"/>
                    <a:pt x="817" y="1052"/>
                    <a:pt x="526" y="1052"/>
                  </a:cubicBezTo>
                  <a:cubicBezTo>
                    <a:pt x="526" y="1052"/>
                    <a:pt x="526" y="1052"/>
                    <a:pt x="526" y="1052"/>
                  </a:cubicBezTo>
                  <a:cubicBezTo>
                    <a:pt x="236" y="1052"/>
                    <a:pt x="0" y="817"/>
                    <a:pt x="0" y="526"/>
                  </a:cubicBezTo>
                  <a:close/>
                </a:path>
              </a:pathLst>
            </a:custGeom>
            <a:solidFill>
              <a:srgbClr val="6CACE4"/>
            </a:solidFill>
            <a:ln>
              <a:solidFill>
                <a:srgbClr val="CCCCCC"/>
              </a:solidFill>
            </a:ln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95">
              <a:extLst>
                <a:ext uri="{FF2B5EF4-FFF2-40B4-BE49-F238E27FC236}">
                  <a16:creationId xmlns:a16="http://schemas.microsoft.com/office/drawing/2014/main" id="{824A5D1E-8241-1D68-9366-06EB9A4F8D94}"/>
                </a:ext>
              </a:extLst>
            </p:cNvPr>
            <p:cNvSpPr>
              <a:spLocks/>
            </p:cNvSpPr>
            <p:nvPr/>
          </p:nvSpPr>
          <p:spPr bwMode="gray">
            <a:xfrm>
              <a:off x="6006571" y="2700675"/>
              <a:ext cx="105296" cy="196783"/>
            </a:xfrm>
            <a:custGeom>
              <a:avLst/>
              <a:gdLst>
                <a:gd name="T0" fmla="*/ 66 w 976"/>
                <a:gd name="T1" fmla="*/ 1824 h 1824"/>
                <a:gd name="T2" fmla="*/ 0 w 976"/>
                <a:gd name="T3" fmla="*/ 1758 h 1824"/>
                <a:gd name="T4" fmla="*/ 843 w 976"/>
                <a:gd name="T5" fmla="*/ 912 h 1824"/>
                <a:gd name="T6" fmla="*/ 0 w 976"/>
                <a:gd name="T7" fmla="*/ 66 h 1824"/>
                <a:gd name="T8" fmla="*/ 66 w 976"/>
                <a:gd name="T9" fmla="*/ 0 h 1824"/>
                <a:gd name="T10" fmla="*/ 976 w 976"/>
                <a:gd name="T11" fmla="*/ 912 h 1824"/>
                <a:gd name="T12" fmla="*/ 66 w 976"/>
                <a:gd name="T13" fmla="*/ 1824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6" h="1824">
                  <a:moveTo>
                    <a:pt x="66" y="1824"/>
                  </a:moveTo>
                  <a:lnTo>
                    <a:pt x="0" y="1758"/>
                  </a:lnTo>
                  <a:lnTo>
                    <a:pt x="843" y="912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976" y="912"/>
                  </a:lnTo>
                  <a:lnTo>
                    <a:pt x="66" y="1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D1EE1F0-7CB2-E9CD-C6C7-DC6AA6F6C2A7}"/>
              </a:ext>
            </a:extLst>
          </p:cNvPr>
          <p:cNvGrpSpPr/>
          <p:nvPr/>
        </p:nvGrpSpPr>
        <p:grpSpPr>
          <a:xfrm>
            <a:off x="635848" y="798343"/>
            <a:ext cx="3570397" cy="453901"/>
            <a:chOff x="1149844" y="893550"/>
            <a:chExt cx="6795033" cy="4539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92A7DA-1029-737C-C14B-AAEBC0D9CA6E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>
                  <a:solidFill>
                    <a:schemeClr val="accent3"/>
                  </a:solidFill>
                </a:rPr>
                <a:t>Under </a:t>
              </a:r>
              <a:r>
                <a:rPr lang="fr-FR" sz="1400" b="1" err="1">
                  <a:solidFill>
                    <a:schemeClr val="accent3"/>
                  </a:solidFill>
                </a:rPr>
                <a:t>represented</a:t>
              </a:r>
              <a:r>
                <a:rPr lang="fr-FR" sz="1400" b="1">
                  <a:solidFill>
                    <a:schemeClr val="accent3"/>
                  </a:solidFill>
                </a:rPr>
                <a:t> in volume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7B957D79-8F2C-D61F-EBA9-81AC6EF2A193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EDB3C-7645-4759-C181-AF1C1EEBEC39}"/>
              </a:ext>
            </a:extLst>
          </p:cNvPr>
          <p:cNvGrpSpPr/>
          <p:nvPr/>
        </p:nvGrpSpPr>
        <p:grpSpPr>
          <a:xfrm>
            <a:off x="4398542" y="798343"/>
            <a:ext cx="3771667" cy="453901"/>
            <a:chOff x="1149844" y="893550"/>
            <a:chExt cx="6795033" cy="4539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E445DE-311E-4A5F-6285-970C82362567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err="1">
                  <a:solidFill>
                    <a:schemeClr val="accent3"/>
                  </a:solidFill>
                </a:rPr>
                <a:t>Biased</a:t>
              </a:r>
              <a:r>
                <a:rPr lang="fr-FR" sz="1400" b="1">
                  <a:solidFill>
                    <a:schemeClr val="accent3"/>
                  </a:solidFill>
                </a:rPr>
                <a:t> </a:t>
              </a:r>
              <a:r>
                <a:rPr lang="fr-FR" sz="1400" b="1" err="1">
                  <a:solidFill>
                    <a:schemeClr val="accent3"/>
                  </a:solidFill>
                </a:rPr>
                <a:t>from</a:t>
              </a:r>
              <a:r>
                <a:rPr lang="fr-FR" sz="1400" b="1">
                  <a:solidFill>
                    <a:schemeClr val="accent3"/>
                  </a:solidFill>
                </a:rPr>
                <a:t> an </a:t>
              </a:r>
              <a:r>
                <a:rPr lang="fr-FR" sz="1400" b="1" err="1">
                  <a:solidFill>
                    <a:schemeClr val="accent3"/>
                  </a:solidFill>
                </a:rPr>
                <a:t>employment</a:t>
              </a:r>
              <a:r>
                <a:rPr lang="fr-FR" sz="1400" b="1">
                  <a:solidFill>
                    <a:schemeClr val="accent3"/>
                  </a:solidFill>
                </a:rPr>
                <a:t> perspective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AF5C7EE3-1065-D3E7-DCC3-F39989589635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DB2B9-95CC-145C-EDA5-D1EDBAB5FC28}"/>
              </a:ext>
            </a:extLst>
          </p:cNvPr>
          <p:cNvSpPr/>
          <p:nvPr/>
        </p:nvSpPr>
        <p:spPr>
          <a:xfrm>
            <a:off x="4829175" y="3076575"/>
            <a:ext cx="2905125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5971E8-24C2-B68E-932A-B2F299D3F193}"/>
              </a:ext>
            </a:extLst>
          </p:cNvPr>
          <p:cNvSpPr/>
          <p:nvPr/>
        </p:nvSpPr>
        <p:spPr>
          <a:xfrm>
            <a:off x="4829175" y="1762116"/>
            <a:ext cx="2905125" cy="3238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2BCDC-F0DA-7FC9-DAF6-5CB1C4A1E3EF}"/>
              </a:ext>
            </a:extLst>
          </p:cNvPr>
          <p:cNvSpPr/>
          <p:nvPr/>
        </p:nvSpPr>
        <p:spPr>
          <a:xfrm>
            <a:off x="1569720" y="2376205"/>
            <a:ext cx="1574800" cy="3238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03AAD-CC22-C880-3192-E042088ACB73}"/>
              </a:ext>
            </a:extLst>
          </p:cNvPr>
          <p:cNvSpPr/>
          <p:nvPr/>
        </p:nvSpPr>
        <p:spPr>
          <a:xfrm>
            <a:off x="1369119" y="3138942"/>
            <a:ext cx="1775401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6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E1D9-6258-38FD-8CD7-A3BD5150B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5124-B2EA-ECBC-4838-FC5C516B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0"/>
            <a:ext cx="8297150" cy="450000"/>
          </a:xfrm>
        </p:spPr>
        <p:txBody>
          <a:bodyPr/>
          <a:lstStyle/>
          <a:p>
            <a:r>
              <a:rPr lang="fr-FR"/>
              <a:t>2. </a:t>
            </a:r>
            <a:r>
              <a:rPr lang="fr-FR" err="1"/>
              <a:t>Detect</a:t>
            </a:r>
            <a:r>
              <a:rPr lang="fr-FR"/>
              <a:t> </a:t>
            </a:r>
            <a:r>
              <a:rPr lang="fr-FR" err="1"/>
              <a:t>potential</a:t>
            </a:r>
            <a:r>
              <a:rPr lang="fr-FR"/>
              <a:t> </a:t>
            </a:r>
            <a:r>
              <a:rPr lang="fr-FR" err="1"/>
              <a:t>bias</a:t>
            </a:r>
            <a:r>
              <a:rPr lang="fr-FR"/>
              <a:t> in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recruitment</a:t>
            </a:r>
            <a:r>
              <a:rPr lang="fr-FR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1E810-3D10-7CE9-44B7-2E89F3CF9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want</a:t>
            </a:r>
            <a:r>
              <a:rPr lang="fr-FR"/>
              <a:t> to </a:t>
            </a:r>
            <a:r>
              <a:rPr lang="fr-FR" err="1"/>
              <a:t>aim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6CD15-EFCF-009F-A8AE-2C7631E531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0DB155-2910-2644-83DF-6762F596308F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840C-3253-6E37-237A-306F21689F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fr-FR"/>
              <a:t>7</a:t>
            </a:r>
            <a:endParaRPr lang="fr-FR">
              <a:cs typeface="Arial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AF17D5C-6800-82FC-5F20-9EEECEBAA76C}"/>
              </a:ext>
            </a:extLst>
          </p:cNvPr>
          <p:cNvGrpSpPr/>
          <p:nvPr/>
        </p:nvGrpSpPr>
        <p:grpSpPr>
          <a:xfrm>
            <a:off x="1129202" y="798343"/>
            <a:ext cx="6795033" cy="453901"/>
            <a:chOff x="1149844" y="893550"/>
            <a:chExt cx="6795033" cy="4539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E3FC51-F5F4-1ECD-5188-ABA570ED2029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>
                  <a:solidFill>
                    <a:schemeClr val="accent3"/>
                  </a:solidFill>
                </a:rPr>
                <a:t>1. Test Objective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EB1B0EC-3B29-7CAE-4437-7EAEABF69A53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20">
            <a:extLst>
              <a:ext uri="{FF2B5EF4-FFF2-40B4-BE49-F238E27FC236}">
                <a16:creationId xmlns:a16="http://schemas.microsoft.com/office/drawing/2014/main" id="{2EE12407-7470-6027-1D57-FC8965C94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3439" y="1835139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494C16B-82F5-755B-FB05-89DEDAC9B57F}"/>
              </a:ext>
            </a:extLst>
          </p:cNvPr>
          <p:cNvSpPr txBox="1"/>
          <p:nvPr/>
        </p:nvSpPr>
        <p:spPr>
          <a:xfrm>
            <a:off x="3540171" y="1784844"/>
            <a:ext cx="268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Equal opportunity ratio</a:t>
            </a:r>
            <a:endParaRPr lang="fr-FR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BF125ED-3E1E-20B1-06D9-32275D58D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3439" y="2328149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>
                <a:solidFill>
                  <a:srgbClr val="FFFFFF"/>
                </a:solidFill>
              </a:rPr>
              <a:t>2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45117B6-3428-5043-0D9C-2E0949D86E4E}"/>
              </a:ext>
            </a:extLst>
          </p:cNvPr>
          <p:cNvSpPr txBox="1"/>
          <p:nvPr/>
        </p:nvSpPr>
        <p:spPr>
          <a:xfrm>
            <a:off x="3540171" y="2277854"/>
            <a:ext cx="268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Predictive parity ratio</a:t>
            </a:r>
            <a:endParaRPr lang="fr-FR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46B52784-53D9-7AD8-D9A6-5DDF91BAA7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3439" y="2821159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>
                <a:solidFill>
                  <a:srgbClr val="FFFFFF"/>
                </a:solidFill>
              </a:rPr>
              <a:t>3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2942DBF-5A76-D6B5-D2DE-162354EC52E1}"/>
              </a:ext>
            </a:extLst>
          </p:cNvPr>
          <p:cNvSpPr txBox="1"/>
          <p:nvPr/>
        </p:nvSpPr>
        <p:spPr>
          <a:xfrm>
            <a:off x="3540171" y="2770864"/>
            <a:ext cx="268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Accuracy equality ratio</a:t>
            </a:r>
            <a:endParaRPr lang="fr-FR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A84FBA0F-E6CD-1ACF-43BA-8BCE63A2D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3439" y="3314169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>
                <a:solidFill>
                  <a:srgbClr val="FFFFFF"/>
                </a:solidFill>
              </a:rPr>
              <a:t>4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617D25-4E36-DF53-E603-0D9BA36987C8}"/>
              </a:ext>
            </a:extLst>
          </p:cNvPr>
          <p:cNvSpPr txBox="1"/>
          <p:nvPr/>
        </p:nvSpPr>
        <p:spPr>
          <a:xfrm>
            <a:off x="3540171" y="3263874"/>
            <a:ext cx="268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Predictive equality ratio</a:t>
            </a:r>
            <a:endParaRPr lang="fr-FR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F8211D42-F26E-AFA4-867C-1D824F1007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3439" y="3807180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>
                <a:solidFill>
                  <a:srgbClr val="FFFFFF"/>
                </a:solidFill>
              </a:rPr>
              <a:t>5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76E7DC7-5578-8172-D94C-5725C2E647F2}"/>
              </a:ext>
            </a:extLst>
          </p:cNvPr>
          <p:cNvSpPr txBox="1"/>
          <p:nvPr/>
        </p:nvSpPr>
        <p:spPr>
          <a:xfrm>
            <a:off x="3540171" y="3756885"/>
            <a:ext cx="268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Statistical parity ratio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110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0CB9-9483-0A85-2365-2DD3A1F06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974E8E1-5E27-1968-5ABA-F0064AB3966D}"/>
              </a:ext>
            </a:extLst>
          </p:cNvPr>
          <p:cNvSpPr/>
          <p:nvPr/>
        </p:nvSpPr>
        <p:spPr>
          <a:xfrm>
            <a:off x="261619" y="4082855"/>
            <a:ext cx="1107500" cy="98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D4550-F2AA-08AF-F1CC-A154A9F1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9" y="0"/>
            <a:ext cx="8504810" cy="450000"/>
          </a:xfrm>
        </p:spPr>
        <p:txBody>
          <a:bodyPr/>
          <a:lstStyle/>
          <a:p>
            <a:r>
              <a:rPr lang="fr-FR"/>
              <a:t>2. </a:t>
            </a:r>
            <a:r>
              <a:rPr lang="fr-FR" err="1"/>
              <a:t>Detect</a:t>
            </a:r>
            <a:r>
              <a:rPr lang="fr-FR"/>
              <a:t> </a:t>
            </a:r>
            <a:r>
              <a:rPr lang="fr-FR" err="1"/>
              <a:t>potential</a:t>
            </a:r>
            <a:r>
              <a:rPr lang="fr-FR"/>
              <a:t> </a:t>
            </a:r>
            <a:r>
              <a:rPr lang="fr-FR" err="1"/>
              <a:t>bias</a:t>
            </a:r>
            <a:r>
              <a:rPr lang="fr-FR"/>
              <a:t> in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recruitment</a:t>
            </a:r>
            <a:r>
              <a:rPr lang="fr-FR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5D74-3803-C8D5-752F-7758845B20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Our </a:t>
            </a:r>
            <a:r>
              <a:rPr lang="fr-FR" err="1"/>
              <a:t>recruitment</a:t>
            </a:r>
            <a:r>
              <a:rPr lang="fr-FR"/>
              <a:t> model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biased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49F9D-15E1-966C-228B-9B091BE2C1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89761BA-A4A3-CF4A-8A39-801FFE4C91FF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9B4A-5263-24CB-FF37-6529929219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fr-FR">
                <a:cs typeface="Arial"/>
              </a:rPr>
              <a:t>8</a:t>
            </a: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93336790-E0BD-5E4B-6B56-BB6E936A4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68" y="7960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3810B96-A494-DF0F-3177-29226F32CE80}"/>
              </a:ext>
            </a:extLst>
          </p:cNvPr>
          <p:cNvGrpSpPr/>
          <p:nvPr/>
        </p:nvGrpSpPr>
        <p:grpSpPr>
          <a:xfrm>
            <a:off x="818601" y="792801"/>
            <a:ext cx="7506798" cy="453901"/>
            <a:chOff x="1149844" y="893550"/>
            <a:chExt cx="6795033" cy="4539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3A184A-ED0E-A8D1-1768-A63D7DC49C2A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>
                  <a:solidFill>
                    <a:schemeClr val="accent3"/>
                  </a:solidFill>
                </a:rPr>
                <a:t>2. Method used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CC418302-D1DC-8F07-6580-B16B2A56754F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4505663-B424-EE45-014D-DD8C9ECAD73E}"/>
              </a:ext>
            </a:extLst>
          </p:cNvPr>
          <p:cNvSpPr/>
          <p:nvPr/>
        </p:nvSpPr>
        <p:spPr bwMode="auto">
          <a:xfrm>
            <a:off x="2589243" y="1474097"/>
            <a:ext cx="5736156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charset="0"/>
              </a:rPr>
              <a:t>Splitting the dataset into training data (70%) and test data (30%)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79BF4-F712-5164-3CA7-89F652E399C0}"/>
              </a:ext>
            </a:extLst>
          </p:cNvPr>
          <p:cNvSpPr/>
          <p:nvPr/>
        </p:nvSpPr>
        <p:spPr>
          <a:xfrm>
            <a:off x="818601" y="1474097"/>
            <a:ext cx="1655001" cy="495300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rgbClr val="021D49"/>
                </a:solidFill>
              </a:rPr>
              <a:t>Data </a:t>
            </a:r>
            <a:r>
              <a:rPr lang="fr-FR" sz="1100" err="1">
                <a:solidFill>
                  <a:srgbClr val="021D49"/>
                </a:solidFill>
              </a:rPr>
              <a:t>splitting</a:t>
            </a:r>
            <a:endParaRPr lang="fr-FR" sz="1100">
              <a:solidFill>
                <a:srgbClr val="021D49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1FAA4-CE53-D883-FE97-9EF305A1DB34}"/>
              </a:ext>
            </a:extLst>
          </p:cNvPr>
          <p:cNvSpPr/>
          <p:nvPr/>
        </p:nvSpPr>
        <p:spPr>
          <a:xfrm>
            <a:off x="818601" y="2118252"/>
            <a:ext cx="1655001" cy="495300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err="1">
                <a:solidFill>
                  <a:srgbClr val="021D49"/>
                </a:solidFill>
              </a:rPr>
              <a:t>Attribute</a:t>
            </a:r>
            <a:r>
              <a:rPr lang="fr-FR" sz="1100">
                <a:solidFill>
                  <a:srgbClr val="021D49"/>
                </a:solidFill>
              </a:rPr>
              <a:t> </a:t>
            </a:r>
            <a:r>
              <a:rPr lang="fr-FR" sz="1100" err="1">
                <a:solidFill>
                  <a:srgbClr val="021D49"/>
                </a:solidFill>
              </a:rPr>
              <a:t>creation</a:t>
            </a:r>
            <a:endParaRPr lang="fr-FR" sz="1100">
              <a:solidFill>
                <a:srgbClr val="021D49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82ED46-2049-40D2-05D6-FBA6B083EC64}"/>
              </a:ext>
            </a:extLst>
          </p:cNvPr>
          <p:cNvSpPr/>
          <p:nvPr/>
        </p:nvSpPr>
        <p:spPr>
          <a:xfrm>
            <a:off x="818600" y="2757219"/>
            <a:ext cx="1655001" cy="495300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err="1">
                <a:solidFill>
                  <a:srgbClr val="021D49"/>
                </a:solidFill>
              </a:rPr>
              <a:t>Definition</a:t>
            </a:r>
            <a:r>
              <a:rPr lang="fr-FR" sz="1100">
                <a:solidFill>
                  <a:srgbClr val="021D49"/>
                </a:solidFill>
              </a:rPr>
              <a:t> of the </a:t>
            </a:r>
            <a:r>
              <a:rPr lang="fr-FR" sz="1100" err="1">
                <a:solidFill>
                  <a:srgbClr val="021D49"/>
                </a:solidFill>
              </a:rPr>
              <a:t>privileged</a:t>
            </a:r>
            <a:r>
              <a:rPr lang="fr-FR" sz="1100">
                <a:solidFill>
                  <a:srgbClr val="021D49"/>
                </a:solidFill>
              </a:rPr>
              <a:t> group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7011F-3D0B-FD1C-7CC6-50F8D74295C0}"/>
              </a:ext>
            </a:extLst>
          </p:cNvPr>
          <p:cNvSpPr/>
          <p:nvPr/>
        </p:nvSpPr>
        <p:spPr>
          <a:xfrm>
            <a:off x="818600" y="3395787"/>
            <a:ext cx="1655001" cy="495300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rgbClr val="021D49"/>
                </a:solidFill>
              </a:rPr>
              <a:t>Model usage</a:t>
            </a:r>
          </a:p>
        </p:txBody>
      </p:sp>
      <p:sp>
        <p:nvSpPr>
          <p:cNvPr id="27" name="Oval 20">
            <a:extLst>
              <a:ext uri="{FF2B5EF4-FFF2-40B4-BE49-F238E27FC236}">
                <a16:creationId xmlns:a16="http://schemas.microsoft.com/office/drawing/2014/main" id="{12AC667C-B5AB-316B-034F-DC58721DFD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961" y="1381110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A23C85-18DC-559C-1CCF-9A63E2E31DD3}"/>
              </a:ext>
            </a:extLst>
          </p:cNvPr>
          <p:cNvSpPr/>
          <p:nvPr/>
        </p:nvSpPr>
        <p:spPr bwMode="auto">
          <a:xfrm>
            <a:off x="2589243" y="2757219"/>
            <a:ext cx="5736156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charset="0"/>
              </a:rPr>
              <a:t>Designation of men and non-binary individuals with a 0-60k annual salary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67F183-CC7D-49BE-3B3A-E6C3A3A660BE}"/>
              </a:ext>
            </a:extLst>
          </p:cNvPr>
          <p:cNvSpPr/>
          <p:nvPr/>
        </p:nvSpPr>
        <p:spPr>
          <a:xfrm>
            <a:off x="818600" y="4033417"/>
            <a:ext cx="1655001" cy="495300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err="1">
                <a:solidFill>
                  <a:srgbClr val="021D49"/>
                </a:solidFill>
              </a:rPr>
              <a:t>Fairness</a:t>
            </a:r>
            <a:r>
              <a:rPr lang="fr-FR" sz="1100">
                <a:solidFill>
                  <a:srgbClr val="021D49"/>
                </a:solidFill>
              </a:rPr>
              <a:t> </a:t>
            </a:r>
            <a:r>
              <a:rPr lang="fr-FR" sz="1100" err="1">
                <a:solidFill>
                  <a:srgbClr val="021D49"/>
                </a:solidFill>
              </a:rPr>
              <a:t>analysis</a:t>
            </a:r>
            <a:endParaRPr lang="fr-FR" sz="1100">
              <a:solidFill>
                <a:srgbClr val="021D49"/>
              </a:solidFill>
            </a:endParaRPr>
          </a:p>
        </p:txBody>
      </p:sp>
      <p:sp>
        <p:nvSpPr>
          <p:cNvPr id="34" name="Oval 20">
            <a:extLst>
              <a:ext uri="{FF2B5EF4-FFF2-40B4-BE49-F238E27FC236}">
                <a16:creationId xmlns:a16="http://schemas.microsoft.com/office/drawing/2014/main" id="{3D08D8AD-00F0-F2FB-5EA0-C9CDB62B1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961" y="2018659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6" name="Oval 20">
            <a:extLst>
              <a:ext uri="{FF2B5EF4-FFF2-40B4-BE49-F238E27FC236}">
                <a16:creationId xmlns:a16="http://schemas.microsoft.com/office/drawing/2014/main" id="{E1BD4FBF-F863-0D8B-AD0F-6724E6D7B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961" y="2656208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37" name="Oval 20">
            <a:extLst>
              <a:ext uri="{FF2B5EF4-FFF2-40B4-BE49-F238E27FC236}">
                <a16:creationId xmlns:a16="http://schemas.microsoft.com/office/drawing/2014/main" id="{47E3C024-3312-F8CA-C2F4-F06C571D7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961" y="3293757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38" name="Oval 20">
            <a:extLst>
              <a:ext uri="{FF2B5EF4-FFF2-40B4-BE49-F238E27FC236}">
                <a16:creationId xmlns:a16="http://schemas.microsoft.com/office/drawing/2014/main" id="{B17BBC16-2CC3-711E-86BD-51A0BCDF31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961" y="3940525"/>
            <a:ext cx="268742" cy="268742"/>
          </a:xfrm>
          <a:prstGeom prst="ellipse">
            <a:avLst/>
          </a:prstGeom>
          <a:solidFill>
            <a:srgbClr val="1D4289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A362DC-B1E9-68A9-338C-2E4B8854FBF9}"/>
              </a:ext>
            </a:extLst>
          </p:cNvPr>
          <p:cNvSpPr/>
          <p:nvPr/>
        </p:nvSpPr>
        <p:spPr bwMode="auto">
          <a:xfrm>
            <a:off x="2589240" y="3394450"/>
            <a:ext cx="5736156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charset="0"/>
              </a:rPr>
              <a:t>Training the model</a:t>
            </a:r>
            <a:endParaRPr lang="en-US" sz="1100" kern="0">
              <a:latin typeface="Calibri" panose="020F0502020204030204" pitchFamily="34" charset="0"/>
              <a:cs typeface="Arial" charset="0"/>
            </a:endParaRP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charset="0"/>
              </a:rPr>
              <a:t>Testing the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C6EF62-3362-F70C-F4AE-6D20A265E5B9}"/>
              </a:ext>
            </a:extLst>
          </p:cNvPr>
          <p:cNvSpPr/>
          <p:nvPr/>
        </p:nvSpPr>
        <p:spPr bwMode="auto">
          <a:xfrm>
            <a:off x="2589240" y="4033417"/>
            <a:ext cx="5736156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charset="0"/>
              </a:rPr>
              <a:t>Analyzing fairness through multiple indicators to compare model performance across different</a:t>
            </a: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100" kern="0">
                <a:latin typeface="Calibri" panose="020F0502020204030204" pitchFamily="34" charset="0"/>
                <a:cs typeface="Arial" charset="0"/>
              </a:rPr>
              <a:t>groups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4AF86-AFA4-EB1C-07A0-C010DF69E4BB}"/>
              </a:ext>
            </a:extLst>
          </p:cNvPr>
          <p:cNvSpPr/>
          <p:nvPr/>
        </p:nvSpPr>
        <p:spPr bwMode="auto">
          <a:xfrm>
            <a:off x="2589240" y="2101574"/>
            <a:ext cx="5736156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charset="0"/>
              </a:rPr>
              <a:t>Assigning “1” to women and “0” to men and non-binary individuals</a:t>
            </a:r>
          </a:p>
          <a:p>
            <a:pPr marL="171450" marR="0" lvl="0" indent="-1714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>
                <a:latin typeface="Calibri" panose="020F0502020204030204" pitchFamily="34" charset="0"/>
                <a:cs typeface="Arial" charset="0"/>
              </a:rPr>
              <a:t>Concatenation with the previous salary variable [1_60k+, 1_0-60k, 0-60k+]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EA2CD-6D74-07BE-2F11-7AF6AFC0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985B5E-AB8C-8FD3-7C3A-3C10CA884A0A}"/>
              </a:ext>
            </a:extLst>
          </p:cNvPr>
          <p:cNvSpPr/>
          <p:nvPr/>
        </p:nvSpPr>
        <p:spPr>
          <a:xfrm>
            <a:off x="261619" y="4082855"/>
            <a:ext cx="1107500" cy="98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D23B-6585-5510-3AFE-8875C763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9" y="0"/>
            <a:ext cx="7988771" cy="450000"/>
          </a:xfrm>
        </p:spPr>
        <p:txBody>
          <a:bodyPr/>
          <a:lstStyle/>
          <a:p>
            <a:r>
              <a:rPr lang="fr-FR"/>
              <a:t>2. </a:t>
            </a:r>
            <a:r>
              <a:rPr lang="fr-FR" err="1"/>
              <a:t>Detect</a:t>
            </a:r>
            <a:r>
              <a:rPr lang="fr-FR"/>
              <a:t> </a:t>
            </a:r>
            <a:r>
              <a:rPr lang="fr-FR" err="1"/>
              <a:t>potential</a:t>
            </a:r>
            <a:r>
              <a:rPr lang="fr-FR"/>
              <a:t> </a:t>
            </a:r>
            <a:r>
              <a:rPr lang="fr-FR" err="1"/>
              <a:t>bias</a:t>
            </a:r>
            <a:r>
              <a:rPr lang="fr-FR"/>
              <a:t> in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recruitment</a:t>
            </a:r>
            <a:r>
              <a:rPr lang="fr-FR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3323-1ADC-060B-9F9D-275D0668EE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Our </a:t>
            </a:r>
            <a:r>
              <a:rPr lang="fr-FR" err="1"/>
              <a:t>recruitment</a:t>
            </a:r>
            <a:r>
              <a:rPr lang="fr-FR"/>
              <a:t> model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biased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88D12-514F-32EF-73F5-EFFE109CD3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CE1E22-6CB0-5649-82C2-432592825E1E}" type="datetime1">
              <a:rPr lang="fr-FR" smtClean="0"/>
              <a:t>09/09/2025</a:t>
            </a:fld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6916A-C842-9AFD-6D73-7376C8A1C8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E0EBEF-3C85-3537-ABFB-70A1671EFDEF}"/>
              </a:ext>
            </a:extLst>
          </p:cNvPr>
          <p:cNvGrpSpPr/>
          <p:nvPr/>
        </p:nvGrpSpPr>
        <p:grpSpPr>
          <a:xfrm>
            <a:off x="818601" y="792801"/>
            <a:ext cx="7506798" cy="453901"/>
            <a:chOff x="1149844" y="893550"/>
            <a:chExt cx="6795033" cy="4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44B703-7C62-A8A8-96C5-B0EA7BEA690B}"/>
                </a:ext>
              </a:extLst>
            </p:cNvPr>
            <p:cNvSpPr/>
            <p:nvPr/>
          </p:nvSpPr>
          <p:spPr>
            <a:xfrm>
              <a:off x="1149845" y="893550"/>
              <a:ext cx="6795032" cy="453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>
                  <a:solidFill>
                    <a:schemeClr val="accent3"/>
                  </a:solidFill>
                </a:rPr>
                <a:t>3. </a:t>
              </a:r>
              <a:r>
                <a:rPr lang="fr-FR" sz="1400" b="1" err="1">
                  <a:solidFill>
                    <a:schemeClr val="accent3"/>
                  </a:solidFill>
                </a:rPr>
                <a:t>Results</a:t>
              </a:r>
              <a:r>
                <a:rPr lang="fr-FR" sz="1400" b="1">
                  <a:solidFill>
                    <a:schemeClr val="accent3"/>
                  </a:solidFill>
                </a:rPr>
                <a:t> </a:t>
              </a:r>
              <a:r>
                <a:rPr lang="fr-FR" sz="1400" b="1" err="1">
                  <a:solidFill>
                    <a:schemeClr val="accent3"/>
                  </a:solidFill>
                </a:rPr>
                <a:t>analysis</a:t>
              </a:r>
              <a:endParaRPr lang="fr-FR" sz="1400" b="1">
                <a:solidFill>
                  <a:schemeClr val="accent3"/>
                </a:solidFill>
              </a:endParaRP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B44903C-945F-A45F-ACD2-9BA9D5245A63}"/>
                </a:ext>
              </a:extLst>
            </p:cNvPr>
            <p:cNvCxnSpPr/>
            <p:nvPr/>
          </p:nvCxnSpPr>
          <p:spPr>
            <a:xfrm>
              <a:off x="1149844" y="1347451"/>
              <a:ext cx="6795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42">
            <a:extLst>
              <a:ext uri="{FF2B5EF4-FFF2-40B4-BE49-F238E27FC236}">
                <a16:creationId xmlns:a16="http://schemas.microsoft.com/office/drawing/2014/main" id="{58BA4943-3923-F656-87F8-3308A12665D1}"/>
              </a:ext>
            </a:extLst>
          </p:cNvPr>
          <p:cNvGrpSpPr/>
          <p:nvPr/>
        </p:nvGrpSpPr>
        <p:grpSpPr>
          <a:xfrm>
            <a:off x="4980126" y="1463039"/>
            <a:ext cx="3778986" cy="3236909"/>
            <a:chOff x="8294508" y="2446048"/>
            <a:chExt cx="3224898" cy="369663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88A804-678C-43A7-D038-4AACDD95AB74}"/>
                </a:ext>
              </a:extLst>
            </p:cNvPr>
            <p:cNvSpPr/>
            <p:nvPr/>
          </p:nvSpPr>
          <p:spPr bwMode="auto">
            <a:xfrm>
              <a:off x="8412590" y="2446048"/>
              <a:ext cx="3106816" cy="3696631"/>
            </a:xfrm>
            <a:prstGeom prst="rect">
              <a:avLst/>
            </a:prstGeom>
            <a:solidFill>
              <a:srgbClr val="6CACE4">
                <a:lumMod val="20000"/>
                <a:lumOff val="80000"/>
              </a:srgbClr>
            </a:solidFill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88000" tIns="45720" rIns="28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>
                  <a:solidFill>
                    <a:srgbClr val="021D49"/>
                  </a:solidFill>
                </a:rPr>
                <a:t>Our model </a:t>
              </a:r>
              <a:r>
                <a:rPr lang="en-US" sz="1200" b="1" kern="0">
                  <a:solidFill>
                    <a:srgbClr val="021D49"/>
                  </a:solidFill>
                </a:rPr>
                <a:t>is not fair </a:t>
              </a:r>
              <a:r>
                <a:rPr lang="en-US" sz="1200" kern="0">
                  <a:solidFill>
                    <a:srgbClr val="021D49"/>
                  </a:solidFill>
                </a:rPr>
                <a:t>because two criteria exceed acceptable limits set by epsilon (0.8)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kern="0">
                <a:solidFill>
                  <a:srgbClr val="021D49"/>
                </a:solidFill>
              </a:endParaRPr>
            </a:p>
            <a:p>
              <a:pPr marL="171450" marR="0" lvl="0" indent="-17145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000" b="1" kern="0">
                  <a:solidFill>
                    <a:srgbClr val="021D49"/>
                  </a:solidFill>
                </a:rPr>
                <a:t>Predictive equality ratio </a:t>
              </a:r>
              <a:r>
                <a:rPr lang="en-US" sz="1000" kern="0">
                  <a:solidFill>
                    <a:srgbClr val="021D49"/>
                  </a:solidFill>
                </a:rPr>
                <a:t>is below 0.8 for [1_0-60k, 1_60k+], which refer to women and high revenues</a:t>
              </a:r>
            </a:p>
            <a:p>
              <a:pPr marR="0" lvl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lang="en-US" sz="1000" kern="0">
                <a:solidFill>
                  <a:srgbClr val="021D49"/>
                </a:solidFill>
              </a:endParaRPr>
            </a:p>
            <a:p>
              <a:pPr marL="171450" lvl="0" indent="-1714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000" kern="0">
                  <a:solidFill>
                    <a:srgbClr val="C00000"/>
                  </a:solidFill>
                </a:rPr>
                <a:t>Systemic bias: </a:t>
              </a:r>
              <a:r>
                <a:rPr lang="en-US" sz="1000" kern="0">
                  <a:solidFill>
                    <a:srgbClr val="021C49"/>
                  </a:solidFill>
                </a:rPr>
                <a:t>Women are less likely to be recruited</a:t>
              </a:r>
            </a:p>
            <a:p>
              <a:pPr marL="171450" lvl="0" indent="-1714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000" kern="0">
                  <a:solidFill>
                    <a:srgbClr val="C00000"/>
                  </a:solidFill>
                </a:rPr>
                <a:t>Talent loss: </a:t>
              </a:r>
              <a:r>
                <a:rPr lang="en-US" sz="1000" kern="0">
                  <a:solidFill>
                    <a:srgbClr val="021C49"/>
                  </a:solidFill>
                </a:rPr>
                <a:t>Qualified (meaning high salary) candidates excluded</a:t>
              </a:r>
            </a:p>
            <a:p>
              <a:pPr marL="171450" lvl="0" indent="-1714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/>
              </a:pPr>
              <a:endParaRPr lang="en-US" sz="1000" b="1" kern="0">
                <a:solidFill>
                  <a:srgbClr val="021D49"/>
                </a:solidFill>
              </a:endParaRPr>
            </a:p>
            <a:p>
              <a:pPr marL="171450" lvl="0" indent="-1714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000" b="1" kern="0">
                  <a:solidFill>
                    <a:srgbClr val="021D49"/>
                  </a:solidFill>
                </a:rPr>
                <a:t>Statistical parity ratio </a:t>
              </a:r>
              <a:r>
                <a:rPr lang="en-US" sz="1000" kern="0">
                  <a:solidFill>
                    <a:srgbClr val="021D49"/>
                  </a:solidFill>
                </a:rPr>
                <a:t>is below 0.8 for [1_60k+], which refer to women with a previous salary range above 60k€ per years</a:t>
              </a:r>
            </a:p>
            <a:p>
              <a:pPr marL="171450" lvl="0" indent="-1714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/>
              </a:pPr>
              <a:endParaRPr lang="en-US" sz="1000" kern="0">
                <a:solidFill>
                  <a:srgbClr val="021D49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00">
                  <a:solidFill>
                    <a:srgbClr val="C00000"/>
                  </a:solidFill>
                </a:rPr>
                <a:t>Talent </a:t>
              </a:r>
              <a:r>
                <a:rPr lang="fr-FR" sz="1000" err="1">
                  <a:solidFill>
                    <a:srgbClr val="C00000"/>
                  </a:solidFill>
                </a:rPr>
                <a:t>loss</a:t>
              </a:r>
              <a:r>
                <a:rPr lang="fr-FR" sz="1000">
                  <a:solidFill>
                    <a:srgbClr val="C00000"/>
                  </a:solidFill>
                </a:rPr>
                <a:t>: </a:t>
              </a:r>
              <a:r>
                <a:rPr lang="fr-FR" sz="1000" err="1">
                  <a:solidFill>
                    <a:srgbClr val="021C49"/>
                  </a:solidFill>
                </a:rPr>
                <a:t>Qualified</a:t>
              </a:r>
              <a:r>
                <a:rPr lang="fr-FR" sz="1000">
                  <a:solidFill>
                    <a:srgbClr val="021C49"/>
                  </a:solidFill>
                </a:rPr>
                <a:t> </a:t>
              </a:r>
              <a:r>
                <a:rPr lang="fr-FR" sz="1000" err="1">
                  <a:solidFill>
                    <a:srgbClr val="021C49"/>
                  </a:solidFill>
                </a:rPr>
                <a:t>women</a:t>
              </a:r>
              <a:r>
                <a:rPr lang="fr-FR" sz="1000">
                  <a:solidFill>
                    <a:srgbClr val="021C49"/>
                  </a:solidFill>
                </a:rPr>
                <a:t> are </a:t>
              </a:r>
              <a:r>
                <a:rPr lang="fr-FR" sz="1000" err="1">
                  <a:solidFill>
                    <a:srgbClr val="021C49"/>
                  </a:solidFill>
                </a:rPr>
                <a:t>wrongly</a:t>
              </a:r>
              <a:r>
                <a:rPr lang="fr-FR" sz="1000">
                  <a:solidFill>
                    <a:srgbClr val="021C49"/>
                  </a:solidFill>
                </a:rPr>
                <a:t> </a:t>
              </a:r>
              <a:r>
                <a:rPr lang="fr-FR" sz="1000" err="1">
                  <a:solidFill>
                    <a:srgbClr val="021C49"/>
                  </a:solidFill>
                </a:rPr>
                <a:t>rejected</a:t>
              </a:r>
              <a:r>
                <a:rPr lang="fr-FR" sz="1000">
                  <a:solidFill>
                    <a:srgbClr val="021C49"/>
                  </a:solidFill>
                </a:rPr>
                <a:t>, </a:t>
              </a:r>
              <a:r>
                <a:rPr lang="fr-FR" sz="1000" err="1">
                  <a:solidFill>
                    <a:srgbClr val="021C49"/>
                  </a:solidFill>
                </a:rPr>
                <a:t>missing</a:t>
              </a:r>
              <a:r>
                <a:rPr lang="fr-FR" sz="1000">
                  <a:solidFill>
                    <a:srgbClr val="021C49"/>
                  </a:solidFill>
                </a:rPr>
                <a:t> top candidates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00">
                  <a:solidFill>
                    <a:srgbClr val="C00000"/>
                  </a:solidFill>
                </a:rPr>
                <a:t>Recruitment </a:t>
              </a:r>
              <a:r>
                <a:rPr lang="fr-FR" sz="1000" err="1">
                  <a:solidFill>
                    <a:srgbClr val="C00000"/>
                  </a:solidFill>
                </a:rPr>
                <a:t>inefficiency</a:t>
              </a:r>
              <a:r>
                <a:rPr lang="fr-FR" sz="1000">
                  <a:solidFill>
                    <a:srgbClr val="C00000"/>
                  </a:solidFill>
                </a:rPr>
                <a:t>: </a:t>
              </a:r>
              <a:r>
                <a:rPr lang="fr-FR" sz="1000">
                  <a:solidFill>
                    <a:srgbClr val="021C49"/>
                  </a:solidFill>
                </a:rPr>
                <a:t>More </a:t>
              </a:r>
              <a:r>
                <a:rPr lang="fr-FR" sz="1000" err="1">
                  <a:solidFill>
                    <a:srgbClr val="021C49"/>
                  </a:solidFill>
                </a:rPr>
                <a:t>errors</a:t>
              </a:r>
              <a:r>
                <a:rPr lang="fr-FR" sz="1000">
                  <a:solidFill>
                    <a:srgbClr val="021C49"/>
                  </a:solidFill>
                </a:rPr>
                <a:t> → </a:t>
              </a:r>
              <a:r>
                <a:rPr lang="fr-FR" sz="1000" err="1">
                  <a:solidFill>
                    <a:srgbClr val="021C49"/>
                  </a:solidFill>
                </a:rPr>
                <a:t>higher</a:t>
              </a:r>
              <a:r>
                <a:rPr lang="fr-FR" sz="1000">
                  <a:solidFill>
                    <a:srgbClr val="021C49"/>
                  </a:solidFill>
                </a:rPr>
                <a:t> </a:t>
              </a:r>
              <a:r>
                <a:rPr lang="fr-FR" sz="1000" err="1">
                  <a:solidFill>
                    <a:srgbClr val="021C49"/>
                  </a:solidFill>
                </a:rPr>
                <a:t>costs</a:t>
              </a:r>
              <a:r>
                <a:rPr lang="fr-FR" sz="1000">
                  <a:solidFill>
                    <a:srgbClr val="021C49"/>
                  </a:solidFill>
                </a:rPr>
                <a:t> and </a:t>
              </a:r>
              <a:r>
                <a:rPr lang="fr-FR" sz="1000" err="1">
                  <a:solidFill>
                    <a:srgbClr val="021C49"/>
                  </a:solidFill>
                </a:rPr>
                <a:t>lower</a:t>
              </a:r>
              <a:r>
                <a:rPr lang="fr-FR" sz="1000">
                  <a:solidFill>
                    <a:srgbClr val="021C49"/>
                  </a:solidFill>
                </a:rPr>
                <a:t> </a:t>
              </a:r>
              <a:r>
                <a:rPr lang="fr-FR" sz="1000" err="1">
                  <a:solidFill>
                    <a:srgbClr val="021C49"/>
                  </a:solidFill>
                </a:rPr>
                <a:t>hire</a:t>
              </a:r>
              <a:r>
                <a:rPr lang="fr-FR" sz="1000">
                  <a:solidFill>
                    <a:srgbClr val="021C49"/>
                  </a:solidFill>
                </a:rPr>
                <a:t> </a:t>
              </a:r>
              <a:r>
                <a:rPr lang="fr-FR" sz="1000" err="1">
                  <a:solidFill>
                    <a:srgbClr val="021C49"/>
                  </a:solidFill>
                </a:rPr>
                <a:t>quality</a:t>
              </a:r>
              <a:endParaRPr lang="en-US" sz="1000" kern="0">
                <a:solidFill>
                  <a:srgbClr val="C00000"/>
                </a:solidFill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kern="0">
                <a:solidFill>
                  <a:srgbClr val="021D49"/>
                </a:solidFill>
              </a:endParaRPr>
            </a:p>
          </p:txBody>
        </p:sp>
        <p:grpSp>
          <p:nvGrpSpPr>
            <p:cNvPr id="29" name="Group 9">
              <a:extLst>
                <a:ext uri="{FF2B5EF4-FFF2-40B4-BE49-F238E27FC236}">
                  <a16:creationId xmlns:a16="http://schemas.microsoft.com/office/drawing/2014/main" id="{EBFE1715-93AA-8A15-35EE-EE35DF2DD98A}"/>
                </a:ext>
              </a:extLst>
            </p:cNvPr>
            <p:cNvGrpSpPr/>
            <p:nvPr/>
          </p:nvGrpSpPr>
          <p:grpSpPr>
            <a:xfrm>
              <a:off x="8294508" y="4064026"/>
              <a:ext cx="236682" cy="306910"/>
              <a:chOff x="5972568" y="4080571"/>
              <a:chExt cx="236682" cy="306910"/>
            </a:xfrm>
          </p:grpSpPr>
          <p:sp>
            <p:nvSpPr>
              <p:cNvPr id="30" name="Freeform 94">
                <a:extLst>
                  <a:ext uri="{FF2B5EF4-FFF2-40B4-BE49-F238E27FC236}">
                    <a16:creationId xmlns:a16="http://schemas.microsoft.com/office/drawing/2014/main" id="{82F312D2-AE6E-739B-CD42-07B97773455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72568" y="4080571"/>
                <a:ext cx="236682" cy="306910"/>
              </a:xfrm>
              <a:custGeom>
                <a:avLst/>
                <a:gdLst>
                  <a:gd name="T0" fmla="*/ 0 w 1052"/>
                  <a:gd name="T1" fmla="*/ 526 h 1052"/>
                  <a:gd name="T2" fmla="*/ 0 w 1052"/>
                  <a:gd name="T3" fmla="*/ 526 h 1052"/>
                  <a:gd name="T4" fmla="*/ 526 w 1052"/>
                  <a:gd name="T5" fmla="*/ 0 h 1052"/>
                  <a:gd name="T6" fmla="*/ 1052 w 1052"/>
                  <a:gd name="T7" fmla="*/ 526 h 1052"/>
                  <a:gd name="T8" fmla="*/ 1052 w 1052"/>
                  <a:gd name="T9" fmla="*/ 526 h 1052"/>
                  <a:gd name="T10" fmla="*/ 526 w 1052"/>
                  <a:gd name="T11" fmla="*/ 1052 h 1052"/>
                  <a:gd name="T12" fmla="*/ 526 w 1052"/>
                  <a:gd name="T13" fmla="*/ 1052 h 1052"/>
                  <a:gd name="T14" fmla="*/ 0 w 1052"/>
                  <a:gd name="T15" fmla="*/ 526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2" h="1052">
                    <a:moveTo>
                      <a:pt x="0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236"/>
                      <a:pt x="236" y="0"/>
                      <a:pt x="526" y="0"/>
                    </a:cubicBezTo>
                    <a:cubicBezTo>
                      <a:pt x="817" y="0"/>
                      <a:pt x="1052" y="236"/>
                      <a:pt x="1052" y="526"/>
                    </a:cubicBezTo>
                    <a:cubicBezTo>
                      <a:pt x="1052" y="526"/>
                      <a:pt x="1052" y="526"/>
                      <a:pt x="1052" y="526"/>
                    </a:cubicBezTo>
                    <a:cubicBezTo>
                      <a:pt x="1052" y="817"/>
                      <a:pt x="817" y="1052"/>
                      <a:pt x="526" y="1052"/>
                    </a:cubicBezTo>
                    <a:cubicBezTo>
                      <a:pt x="526" y="1052"/>
                      <a:pt x="526" y="1052"/>
                      <a:pt x="526" y="1052"/>
                    </a:cubicBezTo>
                    <a:cubicBezTo>
                      <a:pt x="236" y="1052"/>
                      <a:pt x="0" y="817"/>
                      <a:pt x="0" y="526"/>
                    </a:cubicBezTo>
                    <a:close/>
                  </a:path>
                </a:pathLst>
              </a:custGeom>
              <a:solidFill>
                <a:srgbClr val="6CACE4"/>
              </a:solidFill>
              <a:ln>
                <a:solidFill>
                  <a:srgbClr val="CCCCCC"/>
                </a:solidFill>
              </a:ln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5">
                <a:extLst>
                  <a:ext uri="{FF2B5EF4-FFF2-40B4-BE49-F238E27FC236}">
                    <a16:creationId xmlns:a16="http://schemas.microsoft.com/office/drawing/2014/main" id="{DCFDE5C1-7E06-C2C3-B89C-DE626D88DB9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46435" y="4122832"/>
                <a:ext cx="120251" cy="224731"/>
              </a:xfrm>
              <a:custGeom>
                <a:avLst/>
                <a:gdLst>
                  <a:gd name="T0" fmla="*/ 66 w 976"/>
                  <a:gd name="T1" fmla="*/ 1824 h 1824"/>
                  <a:gd name="T2" fmla="*/ 0 w 976"/>
                  <a:gd name="T3" fmla="*/ 1758 h 1824"/>
                  <a:gd name="T4" fmla="*/ 843 w 976"/>
                  <a:gd name="T5" fmla="*/ 912 h 1824"/>
                  <a:gd name="T6" fmla="*/ 0 w 976"/>
                  <a:gd name="T7" fmla="*/ 66 h 1824"/>
                  <a:gd name="T8" fmla="*/ 66 w 976"/>
                  <a:gd name="T9" fmla="*/ 0 h 1824"/>
                  <a:gd name="T10" fmla="*/ 976 w 976"/>
                  <a:gd name="T11" fmla="*/ 912 h 1824"/>
                  <a:gd name="T12" fmla="*/ 66 w 976"/>
                  <a:gd name="T13" fmla="*/ 1824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6" h="1824">
                    <a:moveTo>
                      <a:pt x="66" y="1824"/>
                    </a:moveTo>
                    <a:lnTo>
                      <a:pt x="0" y="1758"/>
                    </a:lnTo>
                    <a:lnTo>
                      <a:pt x="843" y="912"/>
                    </a:lnTo>
                    <a:lnTo>
                      <a:pt x="0" y="66"/>
                    </a:lnTo>
                    <a:lnTo>
                      <a:pt x="66" y="0"/>
                    </a:lnTo>
                    <a:lnTo>
                      <a:pt x="976" y="912"/>
                    </a:lnTo>
                    <a:lnTo>
                      <a:pt x="66" y="18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D741FB-6FAF-1BE4-6B62-CFF8F10F0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" t="9619" r="42190" b="1820"/>
          <a:stretch>
            <a:fillRect/>
          </a:stretch>
        </p:blipFill>
        <p:spPr bwMode="auto">
          <a:xfrm>
            <a:off x="434297" y="1831098"/>
            <a:ext cx="4234980" cy="23404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170133-6FA0-B023-1FFD-9875461CB138}"/>
              </a:ext>
            </a:extLst>
          </p:cNvPr>
          <p:cNvSpPr/>
          <p:nvPr/>
        </p:nvSpPr>
        <p:spPr>
          <a:xfrm>
            <a:off x="749300" y="2688920"/>
            <a:ext cx="3867149" cy="36860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B771D-D864-7B97-5E66-DA79ED9210B8}"/>
              </a:ext>
            </a:extLst>
          </p:cNvPr>
          <p:cNvSpPr/>
          <p:nvPr/>
        </p:nvSpPr>
        <p:spPr>
          <a:xfrm>
            <a:off x="749300" y="3419209"/>
            <a:ext cx="3867149" cy="36860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16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T Atlantique">
  <a:themeElements>
    <a:clrScheme name="PPT IMT ATLANTIQU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82FE2726C1994B822E520DC06646DA" ma:contentTypeVersion="10" ma:contentTypeDescription="Crée un document." ma:contentTypeScope="" ma:versionID="6d29a30909baa1aa69f4f04f2f300111">
  <xsd:schema xmlns:xsd="http://www.w3.org/2001/XMLSchema" xmlns:xs="http://www.w3.org/2001/XMLSchema" xmlns:p="http://schemas.microsoft.com/office/2006/metadata/properties" xmlns:ns2="6fd1fd5d-67b3-417b-995e-85962174cb00" xmlns:ns3="a2d768f6-b912-46dd-92eb-7d9a3aec6a89" targetNamespace="http://schemas.microsoft.com/office/2006/metadata/properties" ma:root="true" ma:fieldsID="c01390983f80f9cd4b75caff8c958172" ns2:_="" ns3:_="">
    <xsd:import namespace="6fd1fd5d-67b3-417b-995e-85962174cb00"/>
    <xsd:import namespace="a2d768f6-b912-46dd-92eb-7d9a3aec6a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1fd5d-67b3-417b-995e-85962174c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2d95fbf-bfe0-48ed-a0a5-e9ec501201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d768f6-b912-46dd-92eb-7d9a3aec6a8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e48e27a-324f-4fbe-a958-4f33d02419d0}" ma:internalName="TaxCatchAll" ma:showField="CatchAllData" ma:web="a2d768f6-b912-46dd-92eb-7d9a3aec6a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d768f6-b912-46dd-92eb-7d9a3aec6a89" xsi:nil="true"/>
    <lcf76f155ced4ddcb4097134ff3c332f xmlns="6fd1fd5d-67b3-417b-995e-85962174cb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63EA45A-A7A8-4BF3-B949-BBC64FDCFA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8B24AF-AD39-41A9-9AEF-3C085E02E409}">
  <ds:schemaRefs>
    <ds:schemaRef ds:uri="6fd1fd5d-67b3-417b-995e-85962174cb00"/>
    <ds:schemaRef ds:uri="a2d768f6-b912-46dd-92eb-7d9a3aec6a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E9EFDE-EF4F-49ED-9E94-E4F68FE71A7C}">
  <ds:schemaRefs>
    <ds:schemaRef ds:uri="6fd1fd5d-67b3-417b-995e-85962174cb00"/>
    <ds:schemaRef ds:uri="a2d768f6-b912-46dd-92eb-7d9a3aec6a8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IMT Atlantique</Template>
  <Application>Microsoft Office PowerPoint</Application>
  <PresentationFormat>On-screen Show (16:9)</PresentationFormat>
  <Slides>17</Slides>
  <Notes>17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IMT Atlantique</vt:lpstr>
      <vt:lpstr>PowerPoint Presentation</vt:lpstr>
      <vt:lpstr>summary</vt:lpstr>
      <vt:lpstr>1. Skyrocket Your Hiring Process</vt:lpstr>
      <vt:lpstr>2. Identified biases</vt:lpstr>
      <vt:lpstr>2. Identified biaseS</vt:lpstr>
      <vt:lpstr>2. Identified biases</vt:lpstr>
      <vt:lpstr>2. Detect potential bias in our recruitment model</vt:lpstr>
      <vt:lpstr>2. Detect potential bias in our recruitment model</vt:lpstr>
      <vt:lpstr>2. Detect potential bias in our recruitment model</vt:lpstr>
      <vt:lpstr>2. Detect potential bias in our recruitment model</vt:lpstr>
      <vt:lpstr>3. Our SOLUTION to mitigate biases</vt:lpstr>
      <vt:lpstr>3. Our SOLUTION to mitigate biases</vt:lpstr>
      <vt:lpstr>3. Our SOLUTION to mitigate biases</vt:lpstr>
      <vt:lpstr>3. Our SOLUTION to mitigate biases</vt:lpstr>
      <vt:lpstr>3. Our SOLUTION to mitigate biases</vt:lpstr>
      <vt:lpstr>4. A Fair Process for Successful Recruitment</vt:lpstr>
      <vt:lpstr>3. Our SOLUTION to mitigate biases</vt:lpstr>
    </vt:vector>
  </TitlesOfParts>
  <Manager>IMT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IMT</dc:subject>
  <dc:creator>FERRON Paul</dc:creator>
  <cp:revision>1</cp:revision>
  <dcterms:created xsi:type="dcterms:W3CDTF">2024-10-03T15:11:25Z</dcterms:created>
  <dcterms:modified xsi:type="dcterms:W3CDTF">2025-09-09T11:30:00Z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0x0101009882FE2726C1994B822E520DC06646DA</vt:lpwstr>
  </property>
  <property fmtid="{D5CDD505-2E9C-101B-9397-08002B2CF9AE}" pid="3" name="MediaServiceImageTags">
    <vt:lpwstr/>
  </property>
</Properties>
</file>