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ebd3a0bc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ebd3a0bc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ebd3a0bc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ebd3a0bc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bd3a0bc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bd3a0bc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708d620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708d620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708d620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708d620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f9cad5d01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f9cad5d01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9cad5d01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9cad5d01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9cad5d01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9cad5d01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9cad5d0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9cad5d0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</a:rPr>
              <a:t>Credit Card Approval Prediction</a:t>
            </a:r>
            <a:endParaRPr sz="3700"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56500" y="3267475"/>
            <a:ext cx="31428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Anna Mariya Thomson 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2946325" y="18031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Credit risk is a risk of default on a debt that may arise from a borrower failing to make required payments. The accurate assessment of consumer credit risk is of uttermost importance for lending organizations. Through this project I used technique that helps financial institutions evaluates the likelihood for a credit applicant to default on the financial obligation and decide whether to grant credit or not.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Factors influencing credit card approval</a:t>
            </a:r>
            <a:r>
              <a:rPr b="1" lang="en" sz="1600"/>
              <a:t>,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Prior default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Years employed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 score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Income level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Banking industries received so many applications for credit card request. Going through each request manually can be very time consuming, also prone to human errors.</a:t>
            </a:r>
            <a:r>
              <a:rPr lang="en" sz="1700"/>
              <a:t>With credit card application data and the </a:t>
            </a:r>
            <a:r>
              <a:rPr lang="en" sz="1700"/>
              <a:t>historical</a:t>
            </a:r>
            <a:r>
              <a:rPr lang="en" sz="1700"/>
              <a:t> transaction data, predicting</a:t>
            </a:r>
            <a:r>
              <a:rPr lang="en" sz="1700"/>
              <a:t> the probability of future defaults and credit card borrowings. 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Perform data transformations and data labeling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Exploratory data analysis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 a model which can shortlist the candidates for credit card approval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Majorly considering 2 datasets from a banking institution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Data: Contains the personal details about the </a:t>
            </a:r>
            <a:r>
              <a:rPr lang="en"/>
              <a:t>customer which includes annual income, occupation, education , ownership of realty, family status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Data: Includes the historical transaction data for each month with their status.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credit payment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C: paid off that month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X: No loan for the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0: 1-29 days past due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30-59 days past due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 60-89 days overdue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3: 90-119 days overdue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4: 120-149 days overdue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5: Overdue or bad debts, write-offs for more than 150 days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Stages of The project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table which contains all the general information about the customer. Credit table contains the </a:t>
            </a:r>
            <a:r>
              <a:rPr lang="en"/>
              <a:t>historical</a:t>
            </a:r>
            <a:r>
              <a:rPr lang="en"/>
              <a:t> credit details of the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Pentaho Data integration</a:t>
            </a:r>
            <a:r>
              <a:rPr lang="en"/>
              <a:t> is used for data cleansing, loading the data to </a:t>
            </a:r>
            <a:r>
              <a:rPr b="1" lang="en"/>
              <a:t>pgadmin </a:t>
            </a:r>
            <a:r>
              <a:rPr lang="en"/>
              <a:t>localhost  and multiple joins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labeled as ‘1’ or ‘0’ as Good customer or bad Customer based on the history of default made by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the unique customers after two joins made the final table for analysis and prediction.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major tool used was </a:t>
            </a:r>
            <a:r>
              <a:rPr b="1" lang="en"/>
              <a:t>Power BI Desktop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use of query editor of </a:t>
            </a:r>
            <a:r>
              <a:rPr lang="en"/>
              <a:t>Power BI for certain transformations like renaming the values in columns, removing duplicate data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DAX expressions was used for some calculations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analysis on was done with the first two page of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Influencer- one of the  Artificial Intelligence powered visualization was used for the analysis of different features on target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 the report on Power BI service.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Google </a:t>
            </a:r>
            <a:r>
              <a:rPr b="1" lang="en"/>
              <a:t>Colaboratory</a:t>
            </a:r>
            <a:r>
              <a:rPr lang="en"/>
              <a:t>, a Jupyter notebook environment that requires no setup to use and runs entirely in the cloud was used as the tool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Wrangle data and prepare it for training which includes remove duplicates, deal with missing values, data type conversions,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into training and evaluation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</a:t>
            </a:r>
            <a:r>
              <a:rPr lang="en"/>
              <a:t>regression</a:t>
            </a:r>
            <a:r>
              <a:rPr lang="en"/>
              <a:t> and Random Forest were used for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evaluation the built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