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E7AA-4FD4-4416-A8D1-B9DCE7455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EB3A8-544D-4E11-B7E3-5A9A9C16A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84D79-91E7-48C5-94F1-98918C2E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B259-6201-4C17-97C9-B5916CF7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AF78-DFA9-4543-8B07-1DB3DB1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A2DE-6505-4483-AABC-05BE4C95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85B99-ED1C-4662-B952-803F2DCE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7B80-CF39-4CFC-9797-A6D13975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E933A-46C2-47FF-BE65-3AFED96B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481D0-9EC4-4698-8184-BDDC7307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2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73CB6-6E75-43E9-8D83-86400EAE0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C9EF7-B9D0-4848-B3B1-698084583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5CAA-96ED-4932-8EB5-B694B943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309C7-9073-4DBA-AA11-E861BADC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93255-A468-4B19-8E25-A8A961A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0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E14C-01BE-4E0E-98AE-C7A677FE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DBE4-1342-4C85-B06F-A2F57DFE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EF7CA-47BB-46F7-B191-794A8685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BEEB-7A67-422C-9056-0158BE7D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C2557-907A-4FDC-93B4-0D8FCD2D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45D6-91D2-4810-8597-B076FD8F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DB874-DFCF-4680-AFF1-1439D8D58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2FBBF-9DC3-4384-985C-C595F7EC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C15B-6C83-4F1C-B8AA-9711B3B2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FAAC2-DE7C-4936-B8B6-C2B20CB3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2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B4DE-CECB-453A-ADE7-16FB1599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6D2B7-1B31-4AF0-9DDE-EA1B562FF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1B6B0-9C3E-4E22-9A8D-B90A829EE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3EDA4-D3A6-4D59-88D5-D229092D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C9349-1E8B-4436-B702-5E0F8028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1292D-CB2D-4121-92E0-8AC2BF2C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4FFA-CED8-4C17-9F8C-FF7947E7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F6B5F-50F0-485A-B288-1847D4EE8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09ED2-00E0-4530-877D-207264AF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111B4-C800-4C6F-A733-7E14D3FDC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ED4EB-416B-4107-B878-871285706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F4477-B238-4DB6-A009-C4915B1C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DE496-2E41-4E45-AE21-607A9520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166F1-7614-479C-B7CF-3A0F961F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A800-8441-4910-8906-F89F067C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8854F-BC5E-4BD3-B255-59B7A5BB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7A514-A4B9-4F42-A051-CFA4067E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B5194-5307-4AC2-9782-2E5DEB0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2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6E1D5-B0CB-49F4-86EF-2EFC73C2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1D6C1-FDB8-497C-8149-210C51CD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0C027-51CE-4E4A-8353-3F06CBF5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BBAC-59CD-4F8E-8D3B-5B8439D8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0979-395B-49AF-A991-C03DF6DB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013C2-4FBE-4896-93A7-644F2EDB0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C1A0B-39D1-41AE-82B2-CC5C1EC6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84525-9B66-4279-B616-12B8378B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4F4FE-851F-4E7F-B3EB-C35D14E0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9DDC-E001-401B-8C0F-79956895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6F70B-8131-48DF-A926-B0D70C00B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8CC4B-1AED-4931-9DD4-E58A5110B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1375D-689F-42FC-BD44-4AA9EC27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D3089-2384-41CF-8BA4-C8BD5399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C0B6C-2F8F-417A-BDA4-B6AA15BA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19E7D-02B5-425C-A2FA-EA480CC9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E3403-FCA8-421F-B1FA-8AACE795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1E10-316D-4FC9-BAB8-85C32FBDD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70256-C0B0-4C7D-B920-56E039A6A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295FA-5A3D-48B3-97DF-A56115966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19FF21-2DFD-4F6A-98F7-42A486DC6E2E}"/>
              </a:ext>
            </a:extLst>
          </p:cNvPr>
          <p:cNvSpPr/>
          <p:nvPr/>
        </p:nvSpPr>
        <p:spPr>
          <a:xfrm>
            <a:off x="1117600" y="965200"/>
            <a:ext cx="21209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Tab</a:t>
            </a:r>
            <a:r>
              <a:rPr lang="pt-BR" dirty="0"/>
              <a:t> 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3A42C6-7F93-41B8-B415-94C0EE1EE2C1}"/>
              </a:ext>
            </a:extLst>
          </p:cNvPr>
          <p:cNvSpPr/>
          <p:nvPr/>
        </p:nvSpPr>
        <p:spPr>
          <a:xfrm>
            <a:off x="3975100" y="965200"/>
            <a:ext cx="21209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Tab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E30EFD-08E8-40CA-B6CB-819A4BAF3F9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38500" y="1416050"/>
            <a:ext cx="73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C8F8BE2-C1B4-41AF-9FE7-5E9010AEE7B6}"/>
              </a:ext>
            </a:extLst>
          </p:cNvPr>
          <p:cNvSpPr/>
          <p:nvPr/>
        </p:nvSpPr>
        <p:spPr>
          <a:xfrm>
            <a:off x="2635250" y="2755900"/>
            <a:ext cx="21209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Tab</a:t>
            </a:r>
            <a:r>
              <a:rPr lang="pt-BR" dirty="0"/>
              <a:t> 3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192872-CCAA-478B-87D8-0CCAC5DCB1C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635250" y="1866900"/>
            <a:ext cx="1060450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89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2</cp:revision>
  <dcterms:created xsi:type="dcterms:W3CDTF">2024-03-25T13:43:15Z</dcterms:created>
  <dcterms:modified xsi:type="dcterms:W3CDTF">2024-03-25T13:52:02Z</dcterms:modified>
</cp:coreProperties>
</file>