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1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86E4-BC40-AEA0-2CEF-75919D45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C64C6-0442-680F-D7E8-69594C24F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D4ED-8068-7F54-319B-3E7E1C54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C086-4E6F-225C-062A-E4124BA0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5BE0-9279-B70E-7702-0F90CEC8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C0A1-1912-2554-242B-E0BCA5E4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FC023-F791-F007-E871-E5E5A23D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72CB-76E8-7860-1A73-FDDA9A2C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4996-FF7A-7E09-80C6-945697D5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1522-69FB-603E-95CC-356A1BDF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EE360-7683-75BF-570B-44391F605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C1F45-990A-6EE3-15D3-7C37CF0A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78A-00BC-D135-6E57-7C879A0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764A-1B40-DB7E-4CD9-DC15B769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4775-9216-923C-0007-F135A17F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9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7C9A-7294-661E-0D09-8288FE8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0632-F2DE-F839-FF0A-FE970BDC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CAD3-C8BA-DC47-B09F-1E7523A5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70D0-2E62-6C9A-F064-9D1E7B7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7009-DFBF-CD4E-B16B-F6F3C7AC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68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8BA5-A34A-EA90-6116-FD7FA8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CE907-AE1D-46E1-3E45-00274AAA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9BFD-7BF4-D7EA-E127-641A4AF8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B8F8-2ED4-1B33-8283-FEBB79D9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543A-FB46-6CF8-280A-711B697E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8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D785-DFEE-EDBE-77C3-BCE59F60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4FA6-F159-7F54-642D-3B6FD43E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E6F15-184A-F5DA-7BE0-BFEF9D1B6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51FA-36B4-6974-4A67-20578A91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0E04A-3FC8-9944-85B3-96F4B4B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3EED3-5D7E-488D-3121-25BE8590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8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2967-A9D4-7EB8-8D7D-271474BB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C4C6-EE38-9ED8-1DC2-67A82CBD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D5E27-0799-179A-7832-21AB9CA0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9E86F-C7BF-D0A0-0536-494464E64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D15E-37B3-0897-6E28-AAEC1044D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BD6D-3979-22AC-1FB2-3A4B9261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9DA69-6096-D098-3B52-7E54850B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78DE4-0463-A45B-F900-5DC23532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2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D26-29D9-042C-BBB2-E47A116F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4A76B-F93B-F98B-1C45-F3F5934E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039FF-3B72-F3AD-EEC9-F1213B9A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5C4CD-87A0-B210-37CD-AEC515CC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08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3E4F3-14A2-A5BF-FD79-D63C9975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8B79A-21D8-0E98-F3EE-18BF4EE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5C05E-C2C6-407D-7477-3E9E7DD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7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1E5-AB02-DFE2-3DA0-18ACEE2B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1133-E13B-1A1A-56BF-3310E694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A608D-D297-5CE2-4CD9-1D5016B69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1410-F46D-87F3-5BC8-7CF13376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61B02-802D-A927-6E2A-43C0B465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CFD40-895B-35A2-F8E7-AFAC108D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9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33A3-1601-9F17-07B0-51EEE10A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C1D62-8794-C223-2DAF-5E75FE3A0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C8B3-5A07-0774-9584-C06BC015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E3A3-2055-E61E-3F74-98883777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C170-A8E4-5049-E26B-9DD38F48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73DBB-A7C3-2973-1B89-086A3D10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93160-1B7F-BDDE-3E81-2FF76B34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E0B8-CC0B-19C9-85BF-6ED099F7D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0E5E-D561-B225-138F-392A626A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F670-713B-4F66-8868-01E392DAA8BA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F8C2-47AF-CEFC-57F0-2DA43B038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EC79-80AB-FDA3-4142-57D4EF23B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BEA9-BC52-4CF5-9EE5-DEC989B51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035E7-6BCC-171E-650C-4BE108332538}"/>
              </a:ext>
            </a:extLst>
          </p:cNvPr>
          <p:cNvSpPr/>
          <p:nvPr/>
        </p:nvSpPr>
        <p:spPr>
          <a:xfrm>
            <a:off x="1825625" y="1990724"/>
            <a:ext cx="351472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29057A-1E2A-9495-A1D3-1645A165E7FC}"/>
              </a:ext>
            </a:extLst>
          </p:cNvPr>
          <p:cNvSpPr/>
          <p:nvPr/>
        </p:nvSpPr>
        <p:spPr>
          <a:xfrm>
            <a:off x="4353717" y="2316479"/>
            <a:ext cx="123033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20233-BBAD-AA5C-267A-ED14CFA37CBE}"/>
              </a:ext>
            </a:extLst>
          </p:cNvPr>
          <p:cNvSpPr/>
          <p:nvPr/>
        </p:nvSpPr>
        <p:spPr>
          <a:xfrm>
            <a:off x="4217986" y="2752246"/>
            <a:ext cx="390526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5A927-CA04-4168-0F35-AB1F30E9AAAC}"/>
              </a:ext>
            </a:extLst>
          </p:cNvPr>
          <p:cNvSpPr/>
          <p:nvPr/>
        </p:nvSpPr>
        <p:spPr>
          <a:xfrm>
            <a:off x="4353717" y="1956908"/>
            <a:ext cx="123033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93E4F6-3DDB-B76B-0DF7-AE358FA729DA}"/>
              </a:ext>
            </a:extLst>
          </p:cNvPr>
          <p:cNvSpPr/>
          <p:nvPr/>
        </p:nvSpPr>
        <p:spPr>
          <a:xfrm>
            <a:off x="2395467" y="1795463"/>
            <a:ext cx="783097" cy="13049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7B28DD-ADA3-6F21-7036-E73DFA52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7" y="372398"/>
            <a:ext cx="1207455" cy="14815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0006C2-34D4-1DCD-8348-0CDF0B1790A0}"/>
              </a:ext>
            </a:extLst>
          </p:cNvPr>
          <p:cNvSpPr txBox="1"/>
          <p:nvPr/>
        </p:nvSpPr>
        <p:spPr>
          <a:xfrm>
            <a:off x="346605" y="1756140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/>
              <a:t>NB: dimensjoner i tommer</a:t>
            </a:r>
            <a:endParaRPr lang="en-GB" sz="1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8109EE-0F94-BBD5-9CDC-3676278171E9}"/>
              </a:ext>
            </a:extLst>
          </p:cNvPr>
          <p:cNvCxnSpPr>
            <a:cxnSpLocks/>
          </p:cNvCxnSpPr>
          <p:nvPr/>
        </p:nvCxnSpPr>
        <p:spPr>
          <a:xfrm flipH="1" flipV="1">
            <a:off x="1965427" y="1585435"/>
            <a:ext cx="486264" cy="3981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FB82F5-8FE5-C326-CF59-3EDB2024478C}"/>
              </a:ext>
            </a:extLst>
          </p:cNvPr>
          <p:cNvSpPr/>
          <p:nvPr/>
        </p:nvSpPr>
        <p:spPr>
          <a:xfrm>
            <a:off x="256295" y="372398"/>
            <a:ext cx="1676400" cy="168738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4D155-9F4D-68DF-E5C8-555C3ECC1FD3}"/>
              </a:ext>
            </a:extLst>
          </p:cNvPr>
          <p:cNvSpPr/>
          <p:nvPr/>
        </p:nvSpPr>
        <p:spPr>
          <a:xfrm>
            <a:off x="1825625" y="3186588"/>
            <a:ext cx="3514725" cy="351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DDABA3-A473-9069-3EC3-83AE3DE143FF}"/>
              </a:ext>
            </a:extLst>
          </p:cNvPr>
          <p:cNvSpPr/>
          <p:nvPr/>
        </p:nvSpPr>
        <p:spPr>
          <a:xfrm>
            <a:off x="2593975" y="4777738"/>
            <a:ext cx="400050" cy="4000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8D6C4B-77AA-9C32-5700-0842ABA2BD72}"/>
              </a:ext>
            </a:extLst>
          </p:cNvPr>
          <p:cNvSpPr/>
          <p:nvPr/>
        </p:nvSpPr>
        <p:spPr>
          <a:xfrm>
            <a:off x="2727325" y="4910294"/>
            <a:ext cx="134938" cy="134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EA81C9-5327-690E-295A-8E0E18382CA6}"/>
              </a:ext>
            </a:extLst>
          </p:cNvPr>
          <p:cNvSpPr/>
          <p:nvPr/>
        </p:nvSpPr>
        <p:spPr>
          <a:xfrm>
            <a:off x="4208462" y="4777738"/>
            <a:ext cx="400050" cy="4000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DE6C86-CEB9-EDFE-79FA-A2614F0DBBA7}"/>
              </a:ext>
            </a:extLst>
          </p:cNvPr>
          <p:cNvSpPr/>
          <p:nvPr/>
        </p:nvSpPr>
        <p:spPr>
          <a:xfrm>
            <a:off x="4341812" y="4910294"/>
            <a:ext cx="134938" cy="1349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566DC-B4EE-C1EE-E20D-2E4A6EC4606E}"/>
              </a:ext>
            </a:extLst>
          </p:cNvPr>
          <p:cNvSpPr/>
          <p:nvPr/>
        </p:nvSpPr>
        <p:spPr>
          <a:xfrm>
            <a:off x="4341812" y="1990725"/>
            <a:ext cx="146050" cy="3524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85224-8A85-F951-4B74-1A03A1D01033}"/>
              </a:ext>
            </a:extLst>
          </p:cNvPr>
          <p:cNvSpPr/>
          <p:nvPr/>
        </p:nvSpPr>
        <p:spPr>
          <a:xfrm>
            <a:off x="4208462" y="2343149"/>
            <a:ext cx="400050" cy="43815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8A07D-0F3E-430C-81CB-04C4D4D41273}"/>
              </a:ext>
            </a:extLst>
          </p:cNvPr>
          <p:cNvSpPr/>
          <p:nvPr/>
        </p:nvSpPr>
        <p:spPr>
          <a:xfrm>
            <a:off x="2739230" y="2316479"/>
            <a:ext cx="123033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663AA7-0A78-B6F3-9D73-D1FCA4087725}"/>
              </a:ext>
            </a:extLst>
          </p:cNvPr>
          <p:cNvSpPr/>
          <p:nvPr/>
        </p:nvSpPr>
        <p:spPr>
          <a:xfrm>
            <a:off x="2603499" y="2752246"/>
            <a:ext cx="390526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CBE78F-7587-7CB2-82E8-7B258C3730E7}"/>
              </a:ext>
            </a:extLst>
          </p:cNvPr>
          <p:cNvSpPr/>
          <p:nvPr/>
        </p:nvSpPr>
        <p:spPr>
          <a:xfrm>
            <a:off x="2739230" y="1956908"/>
            <a:ext cx="123033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1CF000-6CD2-5AF1-69A5-E8143A12068D}"/>
              </a:ext>
            </a:extLst>
          </p:cNvPr>
          <p:cNvSpPr/>
          <p:nvPr/>
        </p:nvSpPr>
        <p:spPr>
          <a:xfrm>
            <a:off x="2727325" y="1990725"/>
            <a:ext cx="146050" cy="3524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134E68-A09E-9FB1-E071-2582D6C65735}"/>
              </a:ext>
            </a:extLst>
          </p:cNvPr>
          <p:cNvSpPr/>
          <p:nvPr/>
        </p:nvSpPr>
        <p:spPr>
          <a:xfrm>
            <a:off x="2593975" y="2343149"/>
            <a:ext cx="400050" cy="43815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9C7BBB-338D-43DC-4F26-6F997FF87B69}"/>
              </a:ext>
            </a:extLst>
          </p:cNvPr>
          <p:cNvSpPr/>
          <p:nvPr/>
        </p:nvSpPr>
        <p:spPr>
          <a:xfrm>
            <a:off x="2205355" y="2682240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E59F52-621F-79B6-05AA-4854D9133543}"/>
              </a:ext>
            </a:extLst>
          </p:cNvPr>
          <p:cNvSpPr/>
          <p:nvPr/>
        </p:nvSpPr>
        <p:spPr>
          <a:xfrm>
            <a:off x="2224406" y="2769394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4EE08E-5379-D5DF-4EFC-6DDC68C1B9F2}"/>
              </a:ext>
            </a:extLst>
          </p:cNvPr>
          <p:cNvSpPr/>
          <p:nvPr/>
        </p:nvSpPr>
        <p:spPr>
          <a:xfrm>
            <a:off x="4886982" y="2682240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95B7D3-2E3B-3D25-343F-5F571F911D64}"/>
              </a:ext>
            </a:extLst>
          </p:cNvPr>
          <p:cNvSpPr/>
          <p:nvPr/>
        </p:nvSpPr>
        <p:spPr>
          <a:xfrm>
            <a:off x="4906033" y="2769394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F5243D-0D8A-E369-D711-1E1EE48DE02F}"/>
              </a:ext>
            </a:extLst>
          </p:cNvPr>
          <p:cNvCxnSpPr>
            <a:cxnSpLocks/>
          </p:cNvCxnSpPr>
          <p:nvPr/>
        </p:nvCxnSpPr>
        <p:spPr>
          <a:xfrm flipH="1" flipV="1">
            <a:off x="5088346" y="2815113"/>
            <a:ext cx="312510" cy="4052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20BEF8-5B20-C108-6181-B54E41D52543}"/>
              </a:ext>
            </a:extLst>
          </p:cNvPr>
          <p:cNvSpPr txBox="1"/>
          <p:nvPr/>
        </p:nvSpPr>
        <p:spPr>
          <a:xfrm>
            <a:off x="5244601" y="327786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O-ring spor?</a:t>
            </a:r>
            <a:endParaRPr lang="en-GB" sz="140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80BFE-2662-F83F-2729-413140C22C92}"/>
              </a:ext>
            </a:extLst>
          </p:cNvPr>
          <p:cNvSpPr txBox="1"/>
          <p:nvPr/>
        </p:nvSpPr>
        <p:spPr>
          <a:xfrm>
            <a:off x="5615890" y="220134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0070C0"/>
                </a:solidFill>
              </a:rPr>
              <a:t>~9.906mm</a:t>
            </a:r>
            <a:endParaRPr lang="en-GB" sz="160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B2D992-1B06-6E1B-28DE-8DB33DA6D1C8}"/>
              </a:ext>
            </a:extLst>
          </p:cNvPr>
          <p:cNvCxnSpPr/>
          <p:nvPr/>
        </p:nvCxnSpPr>
        <p:spPr>
          <a:xfrm>
            <a:off x="5485605" y="1990724"/>
            <a:ext cx="0" cy="788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9E06A0-A9CC-F468-12E1-2B65ECCC3C35}"/>
              </a:ext>
            </a:extLst>
          </p:cNvPr>
          <p:cNvCxnSpPr>
            <a:cxnSpLocks/>
          </p:cNvCxnSpPr>
          <p:nvPr/>
        </p:nvCxnSpPr>
        <p:spPr>
          <a:xfrm flipH="1">
            <a:off x="2800350" y="4977763"/>
            <a:ext cx="1608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E1680B-6E29-9500-8B24-6E37A12FF62C}"/>
              </a:ext>
            </a:extLst>
          </p:cNvPr>
          <p:cNvSpPr txBox="1"/>
          <p:nvPr/>
        </p:nvSpPr>
        <p:spPr>
          <a:xfrm>
            <a:off x="3084784" y="4535049"/>
            <a:ext cx="1479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14.77 mm?</a:t>
            </a:r>
            <a:endParaRPr lang="en-GB" sz="140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E0A3D9-71D2-1EAA-5543-77FCC138AB24}"/>
              </a:ext>
            </a:extLst>
          </p:cNvPr>
          <p:cNvSpPr/>
          <p:nvPr/>
        </p:nvSpPr>
        <p:spPr>
          <a:xfrm>
            <a:off x="1918255" y="1990723"/>
            <a:ext cx="102561" cy="77867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9F83D4-4D6C-DB40-DF98-220D9D1F91B5}"/>
              </a:ext>
            </a:extLst>
          </p:cNvPr>
          <p:cNvSpPr/>
          <p:nvPr/>
        </p:nvSpPr>
        <p:spPr>
          <a:xfrm>
            <a:off x="5117447" y="1990723"/>
            <a:ext cx="102561" cy="77867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C57B05-D010-CAEB-B478-6D95BF4D4257}"/>
              </a:ext>
            </a:extLst>
          </p:cNvPr>
          <p:cNvSpPr/>
          <p:nvPr/>
        </p:nvSpPr>
        <p:spPr>
          <a:xfrm>
            <a:off x="1918658" y="491029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BB49BC-C319-08F8-624D-E94AF76095BA}"/>
              </a:ext>
            </a:extLst>
          </p:cNvPr>
          <p:cNvSpPr/>
          <p:nvPr/>
        </p:nvSpPr>
        <p:spPr>
          <a:xfrm>
            <a:off x="5088346" y="491029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C5DF80-B997-27D1-6E23-86E5D453D9ED}"/>
              </a:ext>
            </a:extLst>
          </p:cNvPr>
          <p:cNvSpPr/>
          <p:nvPr/>
        </p:nvSpPr>
        <p:spPr>
          <a:xfrm>
            <a:off x="3531908" y="327786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10454C-34E1-33D3-BF34-89B50E962838}"/>
              </a:ext>
            </a:extLst>
          </p:cNvPr>
          <p:cNvSpPr/>
          <p:nvPr/>
        </p:nvSpPr>
        <p:spPr>
          <a:xfrm>
            <a:off x="3531908" y="64935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A8418C0-94A1-4945-66FC-FD55C99E7054}"/>
              </a:ext>
            </a:extLst>
          </p:cNvPr>
          <p:cNvSpPr/>
          <p:nvPr/>
        </p:nvSpPr>
        <p:spPr>
          <a:xfrm>
            <a:off x="4631372" y="59982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2CEB52C6-EEA4-71C7-F5BB-724FDE4734C0}"/>
              </a:ext>
            </a:extLst>
          </p:cNvPr>
          <p:cNvSpPr/>
          <p:nvPr/>
        </p:nvSpPr>
        <p:spPr>
          <a:xfrm>
            <a:off x="4631372" y="375530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F6898C92-F43A-9F5C-68AE-38C825E2D111}"/>
              </a:ext>
            </a:extLst>
          </p:cNvPr>
          <p:cNvSpPr/>
          <p:nvPr/>
        </p:nvSpPr>
        <p:spPr>
          <a:xfrm>
            <a:off x="2408763" y="375530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BA62C6DE-772D-F151-B998-6C359749B147}"/>
              </a:ext>
            </a:extLst>
          </p:cNvPr>
          <p:cNvSpPr/>
          <p:nvPr/>
        </p:nvSpPr>
        <p:spPr>
          <a:xfrm>
            <a:off x="2319901" y="59982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1E7B15E-8640-23F2-9525-C77DA30687B9}"/>
              </a:ext>
            </a:extLst>
          </p:cNvPr>
          <p:cNvSpPr/>
          <p:nvPr/>
        </p:nvSpPr>
        <p:spPr>
          <a:xfrm>
            <a:off x="8278291" y="1401763"/>
            <a:ext cx="3060885" cy="4860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9A1D9ACD-09BD-9F03-E67F-6DC50B351C1F}"/>
              </a:ext>
            </a:extLst>
          </p:cNvPr>
          <p:cNvCxnSpPr>
            <a:cxnSpLocks/>
          </p:cNvCxnSpPr>
          <p:nvPr/>
        </p:nvCxnSpPr>
        <p:spPr>
          <a:xfrm>
            <a:off x="11638801" y="1401763"/>
            <a:ext cx="0" cy="486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5474408-83F7-DC64-18A9-EBA8207BEC02}"/>
              </a:ext>
            </a:extLst>
          </p:cNvPr>
          <p:cNvCxnSpPr>
            <a:cxnSpLocks/>
          </p:cNvCxnSpPr>
          <p:nvPr/>
        </p:nvCxnSpPr>
        <p:spPr>
          <a:xfrm>
            <a:off x="7962151" y="1401763"/>
            <a:ext cx="0" cy="486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13BCB818-F803-3279-2100-9E3209162A9D}"/>
              </a:ext>
            </a:extLst>
          </p:cNvPr>
          <p:cNvCxnSpPr/>
          <p:nvPr/>
        </p:nvCxnSpPr>
        <p:spPr>
          <a:xfrm>
            <a:off x="7962151" y="1401763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7BD42D3C-927E-A1C2-0DCC-09A60ADC1A1F}"/>
              </a:ext>
            </a:extLst>
          </p:cNvPr>
          <p:cNvCxnSpPr/>
          <p:nvPr/>
        </p:nvCxnSpPr>
        <p:spPr>
          <a:xfrm>
            <a:off x="7962151" y="6257132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A389542-7986-3E28-64A5-8BC30962F074}"/>
              </a:ext>
            </a:extLst>
          </p:cNvPr>
          <p:cNvCxnSpPr/>
          <p:nvPr/>
        </p:nvCxnSpPr>
        <p:spPr>
          <a:xfrm>
            <a:off x="11238002" y="1401763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019B43A-D306-1F8E-F1C8-228F43251318}"/>
              </a:ext>
            </a:extLst>
          </p:cNvPr>
          <p:cNvCxnSpPr/>
          <p:nvPr/>
        </p:nvCxnSpPr>
        <p:spPr>
          <a:xfrm>
            <a:off x="11238002" y="6257132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9B20A01-B575-2F11-688C-E57F7E9B559C}"/>
              </a:ext>
            </a:extLst>
          </p:cNvPr>
          <p:cNvSpPr/>
          <p:nvPr/>
        </p:nvSpPr>
        <p:spPr>
          <a:xfrm>
            <a:off x="7962151" y="1003619"/>
            <a:ext cx="3676649" cy="39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9B78532-AAA9-31D3-BB77-CCE7A87FA39B}"/>
              </a:ext>
            </a:extLst>
          </p:cNvPr>
          <p:cNvSpPr/>
          <p:nvPr/>
        </p:nvSpPr>
        <p:spPr>
          <a:xfrm>
            <a:off x="7962151" y="6253084"/>
            <a:ext cx="3676649" cy="39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2" name="Right Brace 1041">
            <a:extLst>
              <a:ext uri="{FF2B5EF4-FFF2-40B4-BE49-F238E27FC236}">
                <a16:creationId xmlns:a16="http://schemas.microsoft.com/office/drawing/2014/main" id="{73842708-EFCB-546A-2DC8-BC23F394C148}"/>
              </a:ext>
            </a:extLst>
          </p:cNvPr>
          <p:cNvSpPr/>
          <p:nvPr/>
        </p:nvSpPr>
        <p:spPr>
          <a:xfrm>
            <a:off x="6382558" y="1585435"/>
            <a:ext cx="469280" cy="5065793"/>
          </a:xfrm>
          <a:prstGeom prst="rightBrace">
            <a:avLst>
              <a:gd name="adj1" fmla="val 8333"/>
              <a:gd name="adj2" fmla="val 8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712C1BBC-3A8F-942E-D2C4-7D6D1C954B47}"/>
              </a:ext>
            </a:extLst>
          </p:cNvPr>
          <p:cNvCxnSpPr>
            <a:cxnSpLocks/>
          </p:cNvCxnSpPr>
          <p:nvPr/>
        </p:nvCxnSpPr>
        <p:spPr>
          <a:xfrm flipV="1">
            <a:off x="7058893" y="1327054"/>
            <a:ext cx="774647" cy="5521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A35ED8CB-3204-C919-5548-5C2C5D9D734E}"/>
              </a:ext>
            </a:extLst>
          </p:cNvPr>
          <p:cNvCxnSpPr>
            <a:cxnSpLocks/>
          </p:cNvCxnSpPr>
          <p:nvPr/>
        </p:nvCxnSpPr>
        <p:spPr>
          <a:xfrm flipH="1">
            <a:off x="8278291" y="4534412"/>
            <a:ext cx="3060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95C5CE7-A7A0-D283-EB63-E77468560FE5}"/>
              </a:ext>
            </a:extLst>
          </p:cNvPr>
          <p:cNvSpPr txBox="1"/>
          <p:nvPr/>
        </p:nvSpPr>
        <p:spPr>
          <a:xfrm>
            <a:off x="9270268" y="4230761"/>
            <a:ext cx="1479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40 mm</a:t>
            </a:r>
            <a:endParaRPr lang="en-GB" sz="1400">
              <a:solidFill>
                <a:srgbClr val="0070C0"/>
              </a:solidFill>
            </a:endParaRP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08680175-15EF-0D15-0905-2C3F7484F9C5}"/>
              </a:ext>
            </a:extLst>
          </p:cNvPr>
          <p:cNvCxnSpPr>
            <a:cxnSpLocks/>
          </p:cNvCxnSpPr>
          <p:nvPr/>
        </p:nvCxnSpPr>
        <p:spPr>
          <a:xfrm>
            <a:off x="11796191" y="1401763"/>
            <a:ext cx="0" cy="4851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2D12259-1304-C92C-8EEF-584EF5BEB658}"/>
              </a:ext>
            </a:extLst>
          </p:cNvPr>
          <p:cNvSpPr txBox="1"/>
          <p:nvPr/>
        </p:nvSpPr>
        <p:spPr>
          <a:xfrm rot="16200000">
            <a:off x="11212859" y="3565342"/>
            <a:ext cx="1479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100 mm</a:t>
            </a:r>
            <a:endParaRPr lang="en-GB" sz="1400">
              <a:solidFill>
                <a:srgbClr val="0070C0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FBAC4E4-961E-B9DA-8D39-5B76A519381C}"/>
              </a:ext>
            </a:extLst>
          </p:cNvPr>
          <p:cNvSpPr txBox="1"/>
          <p:nvPr/>
        </p:nvSpPr>
        <p:spPr>
          <a:xfrm>
            <a:off x="6643940" y="5759303"/>
            <a:ext cx="147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rgbClr val="0070C0"/>
                </a:solidFill>
              </a:rPr>
              <a:t>Bunn med skriehull og o-ring-sport</a:t>
            </a:r>
            <a:endParaRPr lang="en-GB" sz="1200">
              <a:solidFill>
                <a:srgbClr val="0070C0"/>
              </a:solidFill>
            </a:endParaRP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13D25F1E-450D-0B8F-396A-65351128ECC2}"/>
              </a:ext>
            </a:extLst>
          </p:cNvPr>
          <p:cNvCxnSpPr>
            <a:cxnSpLocks/>
          </p:cNvCxnSpPr>
          <p:nvPr/>
        </p:nvCxnSpPr>
        <p:spPr>
          <a:xfrm>
            <a:off x="7418112" y="6234481"/>
            <a:ext cx="415428" cy="21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3491D1F-B62B-BD4B-AC47-B41CD0682E82}"/>
              </a:ext>
            </a:extLst>
          </p:cNvPr>
          <p:cNvSpPr txBox="1"/>
          <p:nvPr/>
        </p:nvSpPr>
        <p:spPr>
          <a:xfrm>
            <a:off x="3342210" y="234998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/>
              <a:t>Topplokk 2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32964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035E7-6BCC-171E-650C-4BE108332538}"/>
              </a:ext>
            </a:extLst>
          </p:cNvPr>
          <p:cNvSpPr/>
          <p:nvPr/>
        </p:nvSpPr>
        <p:spPr>
          <a:xfrm>
            <a:off x="1825625" y="1990724"/>
            <a:ext cx="351472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4D155-9F4D-68DF-E5C8-555C3ECC1FD3}"/>
              </a:ext>
            </a:extLst>
          </p:cNvPr>
          <p:cNvSpPr/>
          <p:nvPr/>
        </p:nvSpPr>
        <p:spPr>
          <a:xfrm>
            <a:off x="1825625" y="3186588"/>
            <a:ext cx="3514725" cy="351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DDABA3-A473-9069-3EC3-83AE3DE143FF}"/>
              </a:ext>
            </a:extLst>
          </p:cNvPr>
          <p:cNvSpPr/>
          <p:nvPr/>
        </p:nvSpPr>
        <p:spPr>
          <a:xfrm>
            <a:off x="3269354" y="4557146"/>
            <a:ext cx="708679" cy="70629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663AA7-0A78-B6F3-9D73-D1FCA4087725}"/>
              </a:ext>
            </a:extLst>
          </p:cNvPr>
          <p:cNvSpPr/>
          <p:nvPr/>
        </p:nvSpPr>
        <p:spPr>
          <a:xfrm>
            <a:off x="2603499" y="2752246"/>
            <a:ext cx="390526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CBE78F-7587-7CB2-82E8-7B258C3730E7}"/>
              </a:ext>
            </a:extLst>
          </p:cNvPr>
          <p:cNvSpPr/>
          <p:nvPr/>
        </p:nvSpPr>
        <p:spPr>
          <a:xfrm>
            <a:off x="2603499" y="1956908"/>
            <a:ext cx="390525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134E68-A09E-9FB1-E071-2582D6C65735}"/>
              </a:ext>
            </a:extLst>
          </p:cNvPr>
          <p:cNvSpPr/>
          <p:nvPr/>
        </p:nvSpPr>
        <p:spPr>
          <a:xfrm>
            <a:off x="3111818" y="1998932"/>
            <a:ext cx="992519" cy="7905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9C7BBB-338D-43DC-4F26-6F997FF87B69}"/>
              </a:ext>
            </a:extLst>
          </p:cNvPr>
          <p:cNvSpPr/>
          <p:nvPr/>
        </p:nvSpPr>
        <p:spPr>
          <a:xfrm>
            <a:off x="2205355" y="2682240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E59F52-621F-79B6-05AA-4854D9133543}"/>
              </a:ext>
            </a:extLst>
          </p:cNvPr>
          <p:cNvSpPr/>
          <p:nvPr/>
        </p:nvSpPr>
        <p:spPr>
          <a:xfrm>
            <a:off x="2224406" y="2769394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4EE08E-5379-D5DF-4EFC-6DDC68C1B9F2}"/>
              </a:ext>
            </a:extLst>
          </p:cNvPr>
          <p:cNvSpPr/>
          <p:nvPr/>
        </p:nvSpPr>
        <p:spPr>
          <a:xfrm>
            <a:off x="4886982" y="2682240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95B7D3-2E3B-3D25-343F-5F571F911D64}"/>
              </a:ext>
            </a:extLst>
          </p:cNvPr>
          <p:cNvSpPr/>
          <p:nvPr/>
        </p:nvSpPr>
        <p:spPr>
          <a:xfrm>
            <a:off x="4906033" y="2769394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F5243D-0D8A-E369-D711-1E1EE48DE02F}"/>
              </a:ext>
            </a:extLst>
          </p:cNvPr>
          <p:cNvCxnSpPr>
            <a:cxnSpLocks/>
          </p:cNvCxnSpPr>
          <p:nvPr/>
        </p:nvCxnSpPr>
        <p:spPr>
          <a:xfrm flipH="1" flipV="1">
            <a:off x="5088346" y="2815113"/>
            <a:ext cx="312510" cy="4052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20BEF8-5B20-C108-6181-B54E41D52543}"/>
              </a:ext>
            </a:extLst>
          </p:cNvPr>
          <p:cNvSpPr txBox="1"/>
          <p:nvPr/>
        </p:nvSpPr>
        <p:spPr>
          <a:xfrm>
            <a:off x="5244601" y="327786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O-ring spor?</a:t>
            </a:r>
            <a:endParaRPr lang="en-GB" sz="140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80BFE-2662-F83F-2729-413140C22C92}"/>
              </a:ext>
            </a:extLst>
          </p:cNvPr>
          <p:cNvSpPr txBox="1"/>
          <p:nvPr/>
        </p:nvSpPr>
        <p:spPr>
          <a:xfrm>
            <a:off x="5615890" y="2201345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0070C0"/>
                </a:solidFill>
              </a:rPr>
              <a:t>36mm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E0A3D9-71D2-1EAA-5543-77FCC138AB24}"/>
              </a:ext>
            </a:extLst>
          </p:cNvPr>
          <p:cNvSpPr/>
          <p:nvPr/>
        </p:nvSpPr>
        <p:spPr>
          <a:xfrm>
            <a:off x="1918255" y="1990723"/>
            <a:ext cx="102561" cy="77867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9F83D4-4D6C-DB40-DF98-220D9D1F91B5}"/>
              </a:ext>
            </a:extLst>
          </p:cNvPr>
          <p:cNvSpPr/>
          <p:nvPr/>
        </p:nvSpPr>
        <p:spPr>
          <a:xfrm>
            <a:off x="5117447" y="1990723"/>
            <a:ext cx="102561" cy="77867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C57B05-D010-CAEB-B478-6D95BF4D4257}"/>
              </a:ext>
            </a:extLst>
          </p:cNvPr>
          <p:cNvSpPr/>
          <p:nvPr/>
        </p:nvSpPr>
        <p:spPr>
          <a:xfrm>
            <a:off x="1918658" y="491029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BB49BC-C319-08F8-624D-E94AF76095BA}"/>
              </a:ext>
            </a:extLst>
          </p:cNvPr>
          <p:cNvSpPr/>
          <p:nvPr/>
        </p:nvSpPr>
        <p:spPr>
          <a:xfrm>
            <a:off x="5088346" y="491029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C5DF80-B997-27D1-6E23-86E5D453D9ED}"/>
              </a:ext>
            </a:extLst>
          </p:cNvPr>
          <p:cNvSpPr/>
          <p:nvPr/>
        </p:nvSpPr>
        <p:spPr>
          <a:xfrm>
            <a:off x="3531908" y="327786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10454C-34E1-33D3-BF34-89B50E962838}"/>
              </a:ext>
            </a:extLst>
          </p:cNvPr>
          <p:cNvSpPr/>
          <p:nvPr/>
        </p:nvSpPr>
        <p:spPr>
          <a:xfrm>
            <a:off x="3531908" y="64935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A8418C0-94A1-4945-66FC-FD55C99E7054}"/>
              </a:ext>
            </a:extLst>
          </p:cNvPr>
          <p:cNvSpPr/>
          <p:nvPr/>
        </p:nvSpPr>
        <p:spPr>
          <a:xfrm>
            <a:off x="4631372" y="59982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2CEB52C6-EEA4-71C7-F5BB-724FDE4734C0}"/>
              </a:ext>
            </a:extLst>
          </p:cNvPr>
          <p:cNvSpPr/>
          <p:nvPr/>
        </p:nvSpPr>
        <p:spPr>
          <a:xfrm>
            <a:off x="4631372" y="375530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F6898C92-F43A-9F5C-68AE-38C825E2D111}"/>
              </a:ext>
            </a:extLst>
          </p:cNvPr>
          <p:cNvSpPr/>
          <p:nvPr/>
        </p:nvSpPr>
        <p:spPr>
          <a:xfrm>
            <a:off x="2408763" y="375530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BA62C6DE-772D-F151-B998-6C359749B147}"/>
              </a:ext>
            </a:extLst>
          </p:cNvPr>
          <p:cNvSpPr/>
          <p:nvPr/>
        </p:nvSpPr>
        <p:spPr>
          <a:xfrm>
            <a:off x="2319901" y="59982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1E7B15E-8640-23F2-9525-C77DA30687B9}"/>
              </a:ext>
            </a:extLst>
          </p:cNvPr>
          <p:cNvSpPr/>
          <p:nvPr/>
        </p:nvSpPr>
        <p:spPr>
          <a:xfrm>
            <a:off x="8278291" y="1401763"/>
            <a:ext cx="3060885" cy="4860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9A1D9ACD-09BD-9F03-E67F-6DC50B351C1F}"/>
              </a:ext>
            </a:extLst>
          </p:cNvPr>
          <p:cNvCxnSpPr>
            <a:cxnSpLocks/>
          </p:cNvCxnSpPr>
          <p:nvPr/>
        </p:nvCxnSpPr>
        <p:spPr>
          <a:xfrm>
            <a:off x="11638801" y="1401763"/>
            <a:ext cx="0" cy="486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5474408-83F7-DC64-18A9-EBA8207BEC02}"/>
              </a:ext>
            </a:extLst>
          </p:cNvPr>
          <p:cNvCxnSpPr>
            <a:cxnSpLocks/>
          </p:cNvCxnSpPr>
          <p:nvPr/>
        </p:nvCxnSpPr>
        <p:spPr>
          <a:xfrm>
            <a:off x="7962151" y="1401763"/>
            <a:ext cx="0" cy="486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13BCB818-F803-3279-2100-9E3209162A9D}"/>
              </a:ext>
            </a:extLst>
          </p:cNvPr>
          <p:cNvCxnSpPr/>
          <p:nvPr/>
        </p:nvCxnSpPr>
        <p:spPr>
          <a:xfrm>
            <a:off x="7962151" y="1401763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7BD42D3C-927E-A1C2-0DCC-09A60ADC1A1F}"/>
              </a:ext>
            </a:extLst>
          </p:cNvPr>
          <p:cNvCxnSpPr/>
          <p:nvPr/>
        </p:nvCxnSpPr>
        <p:spPr>
          <a:xfrm>
            <a:off x="7962151" y="6257132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A389542-7986-3E28-64A5-8BC30962F074}"/>
              </a:ext>
            </a:extLst>
          </p:cNvPr>
          <p:cNvCxnSpPr/>
          <p:nvPr/>
        </p:nvCxnSpPr>
        <p:spPr>
          <a:xfrm>
            <a:off x="11238002" y="1401763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019B43A-D306-1F8E-F1C8-228F43251318}"/>
              </a:ext>
            </a:extLst>
          </p:cNvPr>
          <p:cNvCxnSpPr/>
          <p:nvPr/>
        </p:nvCxnSpPr>
        <p:spPr>
          <a:xfrm>
            <a:off x="11238002" y="6257132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9B20A01-B575-2F11-688C-E57F7E9B559C}"/>
              </a:ext>
            </a:extLst>
          </p:cNvPr>
          <p:cNvSpPr/>
          <p:nvPr/>
        </p:nvSpPr>
        <p:spPr>
          <a:xfrm>
            <a:off x="7962151" y="1003619"/>
            <a:ext cx="3676649" cy="39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9B78532-AAA9-31D3-BB77-CCE7A87FA39B}"/>
              </a:ext>
            </a:extLst>
          </p:cNvPr>
          <p:cNvSpPr/>
          <p:nvPr/>
        </p:nvSpPr>
        <p:spPr>
          <a:xfrm>
            <a:off x="7962151" y="6253084"/>
            <a:ext cx="3676649" cy="39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2" name="Right Brace 1041">
            <a:extLst>
              <a:ext uri="{FF2B5EF4-FFF2-40B4-BE49-F238E27FC236}">
                <a16:creationId xmlns:a16="http://schemas.microsoft.com/office/drawing/2014/main" id="{73842708-EFCB-546A-2DC8-BC23F394C148}"/>
              </a:ext>
            </a:extLst>
          </p:cNvPr>
          <p:cNvSpPr/>
          <p:nvPr/>
        </p:nvSpPr>
        <p:spPr>
          <a:xfrm>
            <a:off x="6382558" y="1585435"/>
            <a:ext cx="469280" cy="5065793"/>
          </a:xfrm>
          <a:prstGeom prst="rightBrace">
            <a:avLst>
              <a:gd name="adj1" fmla="val 8333"/>
              <a:gd name="adj2" fmla="val 8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712C1BBC-3A8F-942E-D2C4-7D6D1C954B47}"/>
              </a:ext>
            </a:extLst>
          </p:cNvPr>
          <p:cNvCxnSpPr>
            <a:cxnSpLocks/>
          </p:cNvCxnSpPr>
          <p:nvPr/>
        </p:nvCxnSpPr>
        <p:spPr>
          <a:xfrm flipV="1">
            <a:off x="7058893" y="1327054"/>
            <a:ext cx="774647" cy="5521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A35ED8CB-3204-C919-5548-5C2C5D9D734E}"/>
              </a:ext>
            </a:extLst>
          </p:cNvPr>
          <p:cNvCxnSpPr>
            <a:cxnSpLocks/>
          </p:cNvCxnSpPr>
          <p:nvPr/>
        </p:nvCxnSpPr>
        <p:spPr>
          <a:xfrm flipH="1">
            <a:off x="8278291" y="4534412"/>
            <a:ext cx="3060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95C5CE7-A7A0-D283-EB63-E77468560FE5}"/>
              </a:ext>
            </a:extLst>
          </p:cNvPr>
          <p:cNvSpPr txBox="1"/>
          <p:nvPr/>
        </p:nvSpPr>
        <p:spPr>
          <a:xfrm>
            <a:off x="9270268" y="4230761"/>
            <a:ext cx="1479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40 mm</a:t>
            </a:r>
            <a:endParaRPr lang="en-GB" sz="1400">
              <a:solidFill>
                <a:srgbClr val="0070C0"/>
              </a:solidFill>
            </a:endParaRP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08680175-15EF-0D15-0905-2C3F7484F9C5}"/>
              </a:ext>
            </a:extLst>
          </p:cNvPr>
          <p:cNvCxnSpPr>
            <a:cxnSpLocks/>
          </p:cNvCxnSpPr>
          <p:nvPr/>
        </p:nvCxnSpPr>
        <p:spPr>
          <a:xfrm>
            <a:off x="11796191" y="1401763"/>
            <a:ext cx="0" cy="4851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2D12259-1304-C92C-8EEF-584EF5BEB658}"/>
              </a:ext>
            </a:extLst>
          </p:cNvPr>
          <p:cNvSpPr txBox="1"/>
          <p:nvPr/>
        </p:nvSpPr>
        <p:spPr>
          <a:xfrm rot="16200000">
            <a:off x="11212859" y="3565342"/>
            <a:ext cx="1479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100 mm</a:t>
            </a:r>
            <a:endParaRPr lang="en-GB" sz="1400">
              <a:solidFill>
                <a:srgbClr val="0070C0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FBAC4E4-961E-B9DA-8D39-5B76A519381C}"/>
              </a:ext>
            </a:extLst>
          </p:cNvPr>
          <p:cNvSpPr txBox="1"/>
          <p:nvPr/>
        </p:nvSpPr>
        <p:spPr>
          <a:xfrm>
            <a:off x="6643940" y="5759303"/>
            <a:ext cx="147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rgbClr val="0070C0"/>
                </a:solidFill>
              </a:rPr>
              <a:t>Bunn med skriehull og o-ring-sport</a:t>
            </a:r>
            <a:endParaRPr lang="en-GB" sz="1200">
              <a:solidFill>
                <a:srgbClr val="0070C0"/>
              </a:solidFill>
            </a:endParaRP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13D25F1E-450D-0B8F-396A-65351128ECC2}"/>
              </a:ext>
            </a:extLst>
          </p:cNvPr>
          <p:cNvCxnSpPr>
            <a:cxnSpLocks/>
          </p:cNvCxnSpPr>
          <p:nvPr/>
        </p:nvCxnSpPr>
        <p:spPr>
          <a:xfrm>
            <a:off x="7418112" y="6234481"/>
            <a:ext cx="415428" cy="21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C5829A-B788-469F-3D4A-ED2D85F6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1" y="55531"/>
            <a:ext cx="2282433" cy="17214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C7A85F-5C1A-588D-F647-779754C0F0F8}"/>
              </a:ext>
            </a:extLst>
          </p:cNvPr>
          <p:cNvSpPr/>
          <p:nvPr/>
        </p:nvSpPr>
        <p:spPr>
          <a:xfrm>
            <a:off x="4217141" y="2752246"/>
            <a:ext cx="390526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DD17E-343E-2027-2256-C54AD6500F37}"/>
              </a:ext>
            </a:extLst>
          </p:cNvPr>
          <p:cNvSpPr/>
          <p:nvPr/>
        </p:nvSpPr>
        <p:spPr>
          <a:xfrm>
            <a:off x="4217141" y="1956908"/>
            <a:ext cx="390525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4D97C-C603-93C5-15E7-CC3728FA01B8}"/>
              </a:ext>
            </a:extLst>
          </p:cNvPr>
          <p:cNvSpPr/>
          <p:nvPr/>
        </p:nvSpPr>
        <p:spPr>
          <a:xfrm>
            <a:off x="261396" y="1624648"/>
            <a:ext cx="335987" cy="9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B2D992-1B06-6E1B-28DE-8DB33DA6D1C8}"/>
              </a:ext>
            </a:extLst>
          </p:cNvPr>
          <p:cNvCxnSpPr>
            <a:cxnSpLocks/>
          </p:cNvCxnSpPr>
          <p:nvPr/>
        </p:nvCxnSpPr>
        <p:spPr>
          <a:xfrm>
            <a:off x="583009" y="1414642"/>
            <a:ext cx="869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0B5C77-E67B-3284-E846-C08EF77D51FB}"/>
              </a:ext>
            </a:extLst>
          </p:cNvPr>
          <p:cNvSpPr txBox="1"/>
          <p:nvPr/>
        </p:nvSpPr>
        <p:spPr>
          <a:xfrm>
            <a:off x="867569" y="14146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rgbClr val="FF0000"/>
                </a:solidFill>
              </a:rPr>
              <a:t>36</a:t>
            </a:r>
            <a:endParaRPr lang="en-GB" sz="9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8CD1E0-0571-B5FE-876D-1AD80085F7B1}"/>
              </a:ext>
            </a:extLst>
          </p:cNvPr>
          <p:cNvCxnSpPr>
            <a:cxnSpLocks/>
          </p:cNvCxnSpPr>
          <p:nvPr/>
        </p:nvCxnSpPr>
        <p:spPr>
          <a:xfrm flipV="1">
            <a:off x="5506198" y="1990723"/>
            <a:ext cx="0" cy="81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697AD2-1064-114F-96EC-AFBEAFB07144}"/>
              </a:ext>
            </a:extLst>
          </p:cNvPr>
          <p:cNvSpPr txBox="1"/>
          <p:nvPr/>
        </p:nvSpPr>
        <p:spPr>
          <a:xfrm>
            <a:off x="1379388" y="2958645"/>
            <a:ext cx="7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BSP 1/2</a:t>
            </a:r>
            <a:endParaRPr lang="en-GB" sz="140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BDB0BE-28BD-4D8F-FFCA-88EF1BF51335}"/>
              </a:ext>
            </a:extLst>
          </p:cNvPr>
          <p:cNvCxnSpPr>
            <a:cxnSpLocks/>
          </p:cNvCxnSpPr>
          <p:nvPr/>
        </p:nvCxnSpPr>
        <p:spPr>
          <a:xfrm flipV="1">
            <a:off x="2136816" y="2902267"/>
            <a:ext cx="828280" cy="1852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093E4F6-3DDB-B76B-0DF7-AE358FA729DA}"/>
              </a:ext>
            </a:extLst>
          </p:cNvPr>
          <p:cNvSpPr/>
          <p:nvPr/>
        </p:nvSpPr>
        <p:spPr>
          <a:xfrm>
            <a:off x="2802212" y="1754343"/>
            <a:ext cx="1593049" cy="13049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8109EE-0F94-BBD5-9CDC-3676278171E9}"/>
              </a:ext>
            </a:extLst>
          </p:cNvPr>
          <p:cNvCxnSpPr>
            <a:cxnSpLocks/>
          </p:cNvCxnSpPr>
          <p:nvPr/>
        </p:nvCxnSpPr>
        <p:spPr>
          <a:xfrm flipH="1" flipV="1">
            <a:off x="2291440" y="1689533"/>
            <a:ext cx="673656" cy="22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574687-593E-8065-74B5-833715EEE76B}"/>
              </a:ext>
            </a:extLst>
          </p:cNvPr>
          <p:cNvSpPr txBox="1"/>
          <p:nvPr/>
        </p:nvSpPr>
        <p:spPr>
          <a:xfrm>
            <a:off x="3342210" y="234998"/>
            <a:ext cx="198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/>
              <a:t>Topplokk 1</a:t>
            </a:r>
            <a:endParaRPr lang="en-GB" sz="3200"/>
          </a:p>
        </p:txBody>
      </p: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730D7C05-B4A9-6AE3-47F4-5CA4BF44FBF7}"/>
              </a:ext>
            </a:extLst>
          </p:cNvPr>
          <p:cNvCxnSpPr>
            <a:cxnSpLocks/>
          </p:cNvCxnSpPr>
          <p:nvPr/>
        </p:nvCxnSpPr>
        <p:spPr>
          <a:xfrm>
            <a:off x="4208462" y="1990723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84F15F4D-552A-CD95-31DF-6AE0529F3668}"/>
              </a:ext>
            </a:extLst>
          </p:cNvPr>
          <p:cNvCxnSpPr>
            <a:cxnSpLocks/>
          </p:cNvCxnSpPr>
          <p:nvPr/>
        </p:nvCxnSpPr>
        <p:spPr>
          <a:xfrm>
            <a:off x="4217141" y="2778917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086053C8-8B05-E711-002C-5CAE0381F42D}"/>
              </a:ext>
            </a:extLst>
          </p:cNvPr>
          <p:cNvCxnSpPr>
            <a:cxnSpLocks/>
          </p:cNvCxnSpPr>
          <p:nvPr/>
        </p:nvCxnSpPr>
        <p:spPr>
          <a:xfrm>
            <a:off x="2584350" y="1990723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3C946099-025A-AF3B-6640-45A0539F7903}"/>
              </a:ext>
            </a:extLst>
          </p:cNvPr>
          <p:cNvCxnSpPr>
            <a:cxnSpLocks/>
          </p:cNvCxnSpPr>
          <p:nvPr/>
        </p:nvCxnSpPr>
        <p:spPr>
          <a:xfrm>
            <a:off x="2584350" y="2781019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A769E6-C783-8512-DFA3-B249003F8761}"/>
              </a:ext>
            </a:extLst>
          </p:cNvPr>
          <p:cNvSpPr/>
          <p:nvPr/>
        </p:nvSpPr>
        <p:spPr>
          <a:xfrm>
            <a:off x="3009150" y="1099184"/>
            <a:ext cx="1153526" cy="884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035E7-6BCC-171E-650C-4BE108332538}"/>
              </a:ext>
            </a:extLst>
          </p:cNvPr>
          <p:cNvSpPr/>
          <p:nvPr/>
        </p:nvSpPr>
        <p:spPr>
          <a:xfrm>
            <a:off x="1825625" y="1990724"/>
            <a:ext cx="3514725" cy="79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4D155-9F4D-68DF-E5C8-555C3ECC1FD3}"/>
              </a:ext>
            </a:extLst>
          </p:cNvPr>
          <p:cNvSpPr/>
          <p:nvPr/>
        </p:nvSpPr>
        <p:spPr>
          <a:xfrm>
            <a:off x="1825625" y="3186588"/>
            <a:ext cx="3514725" cy="351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DDABA3-A473-9069-3EC3-83AE3DE143FF}"/>
              </a:ext>
            </a:extLst>
          </p:cNvPr>
          <p:cNvSpPr/>
          <p:nvPr/>
        </p:nvSpPr>
        <p:spPr>
          <a:xfrm>
            <a:off x="3273277" y="4617773"/>
            <a:ext cx="653156" cy="65235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8D6C4B-77AA-9C32-5700-0842ABA2BD72}"/>
              </a:ext>
            </a:extLst>
          </p:cNvPr>
          <p:cNvSpPr/>
          <p:nvPr/>
        </p:nvSpPr>
        <p:spPr>
          <a:xfrm>
            <a:off x="3468468" y="4817092"/>
            <a:ext cx="236675" cy="2443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663AA7-0A78-B6F3-9D73-D1FCA4087725}"/>
              </a:ext>
            </a:extLst>
          </p:cNvPr>
          <p:cNvSpPr/>
          <p:nvPr/>
        </p:nvSpPr>
        <p:spPr>
          <a:xfrm>
            <a:off x="2603499" y="2752246"/>
            <a:ext cx="390526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CBE78F-7587-7CB2-82E8-7B258C3730E7}"/>
              </a:ext>
            </a:extLst>
          </p:cNvPr>
          <p:cNvSpPr/>
          <p:nvPr/>
        </p:nvSpPr>
        <p:spPr>
          <a:xfrm>
            <a:off x="2603499" y="1956908"/>
            <a:ext cx="390525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134E68-A09E-9FB1-E071-2582D6C65735}"/>
              </a:ext>
            </a:extLst>
          </p:cNvPr>
          <p:cNvSpPr/>
          <p:nvPr/>
        </p:nvSpPr>
        <p:spPr>
          <a:xfrm>
            <a:off x="3400982" y="1094278"/>
            <a:ext cx="400050" cy="16821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9C7BBB-338D-43DC-4F26-6F997FF87B69}"/>
              </a:ext>
            </a:extLst>
          </p:cNvPr>
          <p:cNvSpPr/>
          <p:nvPr/>
        </p:nvSpPr>
        <p:spPr>
          <a:xfrm>
            <a:off x="3132557" y="2675095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E59F52-621F-79B6-05AA-4854D9133543}"/>
              </a:ext>
            </a:extLst>
          </p:cNvPr>
          <p:cNvSpPr/>
          <p:nvPr/>
        </p:nvSpPr>
        <p:spPr>
          <a:xfrm>
            <a:off x="2224406" y="2769394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4EE08E-5379-D5DF-4EFC-6DDC68C1B9F2}"/>
              </a:ext>
            </a:extLst>
          </p:cNvPr>
          <p:cNvSpPr/>
          <p:nvPr/>
        </p:nvSpPr>
        <p:spPr>
          <a:xfrm>
            <a:off x="3982987" y="2667708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95B7D3-2E3B-3D25-343F-5F571F911D64}"/>
              </a:ext>
            </a:extLst>
          </p:cNvPr>
          <p:cNvSpPr/>
          <p:nvPr/>
        </p:nvSpPr>
        <p:spPr>
          <a:xfrm>
            <a:off x="4906033" y="2769394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F5243D-0D8A-E369-D711-1E1EE48DE02F}"/>
              </a:ext>
            </a:extLst>
          </p:cNvPr>
          <p:cNvCxnSpPr>
            <a:cxnSpLocks/>
          </p:cNvCxnSpPr>
          <p:nvPr/>
        </p:nvCxnSpPr>
        <p:spPr>
          <a:xfrm flipH="1" flipV="1">
            <a:off x="5088346" y="2815113"/>
            <a:ext cx="312510" cy="4052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20BEF8-5B20-C108-6181-B54E41D52543}"/>
              </a:ext>
            </a:extLst>
          </p:cNvPr>
          <p:cNvSpPr txBox="1"/>
          <p:nvPr/>
        </p:nvSpPr>
        <p:spPr>
          <a:xfrm>
            <a:off x="5244601" y="3277868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O-ring spor?</a:t>
            </a:r>
            <a:endParaRPr lang="en-GB" sz="140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F80BFE-2662-F83F-2729-413140C22C92}"/>
              </a:ext>
            </a:extLst>
          </p:cNvPr>
          <p:cNvSpPr txBox="1"/>
          <p:nvPr/>
        </p:nvSpPr>
        <p:spPr>
          <a:xfrm>
            <a:off x="5615890" y="220134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0070C0"/>
                </a:solidFill>
              </a:rPr>
              <a:t>10 mm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E0A3D9-71D2-1EAA-5543-77FCC138AB24}"/>
              </a:ext>
            </a:extLst>
          </p:cNvPr>
          <p:cNvSpPr/>
          <p:nvPr/>
        </p:nvSpPr>
        <p:spPr>
          <a:xfrm>
            <a:off x="1918255" y="1990723"/>
            <a:ext cx="102561" cy="77867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9F83D4-4D6C-DB40-DF98-220D9D1F91B5}"/>
              </a:ext>
            </a:extLst>
          </p:cNvPr>
          <p:cNvSpPr/>
          <p:nvPr/>
        </p:nvSpPr>
        <p:spPr>
          <a:xfrm>
            <a:off x="5117447" y="1990723"/>
            <a:ext cx="102561" cy="77867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C57B05-D010-CAEB-B478-6D95BF4D4257}"/>
              </a:ext>
            </a:extLst>
          </p:cNvPr>
          <p:cNvSpPr/>
          <p:nvPr/>
        </p:nvSpPr>
        <p:spPr>
          <a:xfrm>
            <a:off x="1918658" y="491029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BB49BC-C319-08F8-624D-E94AF76095BA}"/>
              </a:ext>
            </a:extLst>
          </p:cNvPr>
          <p:cNvSpPr/>
          <p:nvPr/>
        </p:nvSpPr>
        <p:spPr>
          <a:xfrm>
            <a:off x="5088346" y="491029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C5DF80-B997-27D1-6E23-86E5D453D9ED}"/>
              </a:ext>
            </a:extLst>
          </p:cNvPr>
          <p:cNvSpPr/>
          <p:nvPr/>
        </p:nvSpPr>
        <p:spPr>
          <a:xfrm>
            <a:off x="3531908" y="327786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10454C-34E1-33D3-BF34-89B50E962838}"/>
              </a:ext>
            </a:extLst>
          </p:cNvPr>
          <p:cNvSpPr/>
          <p:nvPr/>
        </p:nvSpPr>
        <p:spPr>
          <a:xfrm>
            <a:off x="3531908" y="64935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A8418C0-94A1-4945-66FC-FD55C99E7054}"/>
              </a:ext>
            </a:extLst>
          </p:cNvPr>
          <p:cNvSpPr/>
          <p:nvPr/>
        </p:nvSpPr>
        <p:spPr>
          <a:xfrm>
            <a:off x="4631372" y="59982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2CEB52C6-EEA4-71C7-F5BB-724FDE4734C0}"/>
              </a:ext>
            </a:extLst>
          </p:cNvPr>
          <p:cNvSpPr/>
          <p:nvPr/>
        </p:nvSpPr>
        <p:spPr>
          <a:xfrm>
            <a:off x="4631372" y="375530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F6898C92-F43A-9F5C-68AE-38C825E2D111}"/>
              </a:ext>
            </a:extLst>
          </p:cNvPr>
          <p:cNvSpPr/>
          <p:nvPr/>
        </p:nvSpPr>
        <p:spPr>
          <a:xfrm>
            <a:off x="2408763" y="3755304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BA62C6DE-772D-F151-B998-6C359749B147}"/>
              </a:ext>
            </a:extLst>
          </p:cNvPr>
          <p:cNvSpPr/>
          <p:nvPr/>
        </p:nvSpPr>
        <p:spPr>
          <a:xfrm>
            <a:off x="2319901" y="5998208"/>
            <a:ext cx="102158" cy="102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1E7B15E-8640-23F2-9525-C77DA30687B9}"/>
              </a:ext>
            </a:extLst>
          </p:cNvPr>
          <p:cNvSpPr/>
          <p:nvPr/>
        </p:nvSpPr>
        <p:spPr>
          <a:xfrm>
            <a:off x="8278291" y="1401763"/>
            <a:ext cx="3060885" cy="4860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9A1D9ACD-09BD-9F03-E67F-6DC50B351C1F}"/>
              </a:ext>
            </a:extLst>
          </p:cNvPr>
          <p:cNvCxnSpPr>
            <a:cxnSpLocks/>
          </p:cNvCxnSpPr>
          <p:nvPr/>
        </p:nvCxnSpPr>
        <p:spPr>
          <a:xfrm>
            <a:off x="11638801" y="1401763"/>
            <a:ext cx="0" cy="486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5474408-83F7-DC64-18A9-EBA8207BEC02}"/>
              </a:ext>
            </a:extLst>
          </p:cNvPr>
          <p:cNvCxnSpPr>
            <a:cxnSpLocks/>
          </p:cNvCxnSpPr>
          <p:nvPr/>
        </p:nvCxnSpPr>
        <p:spPr>
          <a:xfrm>
            <a:off x="7962151" y="1401763"/>
            <a:ext cx="0" cy="4860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13BCB818-F803-3279-2100-9E3209162A9D}"/>
              </a:ext>
            </a:extLst>
          </p:cNvPr>
          <p:cNvCxnSpPr/>
          <p:nvPr/>
        </p:nvCxnSpPr>
        <p:spPr>
          <a:xfrm>
            <a:off x="7962151" y="1401763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7BD42D3C-927E-A1C2-0DCC-09A60ADC1A1F}"/>
              </a:ext>
            </a:extLst>
          </p:cNvPr>
          <p:cNvCxnSpPr/>
          <p:nvPr/>
        </p:nvCxnSpPr>
        <p:spPr>
          <a:xfrm>
            <a:off x="7962151" y="6257132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A389542-7986-3E28-64A5-8BC30962F074}"/>
              </a:ext>
            </a:extLst>
          </p:cNvPr>
          <p:cNvCxnSpPr/>
          <p:nvPr/>
        </p:nvCxnSpPr>
        <p:spPr>
          <a:xfrm>
            <a:off x="11238002" y="1401763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019B43A-D306-1F8E-F1C8-228F43251318}"/>
              </a:ext>
            </a:extLst>
          </p:cNvPr>
          <p:cNvCxnSpPr/>
          <p:nvPr/>
        </p:nvCxnSpPr>
        <p:spPr>
          <a:xfrm>
            <a:off x="11238002" y="6257132"/>
            <a:ext cx="400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09B20A01-B575-2F11-688C-E57F7E9B559C}"/>
              </a:ext>
            </a:extLst>
          </p:cNvPr>
          <p:cNvSpPr/>
          <p:nvPr/>
        </p:nvSpPr>
        <p:spPr>
          <a:xfrm>
            <a:off x="7962151" y="1003619"/>
            <a:ext cx="3676649" cy="39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9B78532-AAA9-31D3-BB77-CCE7A87FA39B}"/>
              </a:ext>
            </a:extLst>
          </p:cNvPr>
          <p:cNvSpPr/>
          <p:nvPr/>
        </p:nvSpPr>
        <p:spPr>
          <a:xfrm>
            <a:off x="7962151" y="6253084"/>
            <a:ext cx="3676649" cy="398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2" name="Right Brace 1041">
            <a:extLst>
              <a:ext uri="{FF2B5EF4-FFF2-40B4-BE49-F238E27FC236}">
                <a16:creationId xmlns:a16="http://schemas.microsoft.com/office/drawing/2014/main" id="{73842708-EFCB-546A-2DC8-BC23F394C148}"/>
              </a:ext>
            </a:extLst>
          </p:cNvPr>
          <p:cNvSpPr/>
          <p:nvPr/>
        </p:nvSpPr>
        <p:spPr>
          <a:xfrm>
            <a:off x="6382558" y="1585435"/>
            <a:ext cx="469280" cy="5065793"/>
          </a:xfrm>
          <a:prstGeom prst="rightBrace">
            <a:avLst>
              <a:gd name="adj1" fmla="val 8333"/>
              <a:gd name="adj2" fmla="val 8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712C1BBC-3A8F-942E-D2C4-7D6D1C954B47}"/>
              </a:ext>
            </a:extLst>
          </p:cNvPr>
          <p:cNvCxnSpPr>
            <a:cxnSpLocks/>
          </p:cNvCxnSpPr>
          <p:nvPr/>
        </p:nvCxnSpPr>
        <p:spPr>
          <a:xfrm flipV="1">
            <a:off x="7058893" y="1327054"/>
            <a:ext cx="774647" cy="5521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A35ED8CB-3204-C919-5548-5C2C5D9D734E}"/>
              </a:ext>
            </a:extLst>
          </p:cNvPr>
          <p:cNvCxnSpPr>
            <a:cxnSpLocks/>
          </p:cNvCxnSpPr>
          <p:nvPr/>
        </p:nvCxnSpPr>
        <p:spPr>
          <a:xfrm flipH="1">
            <a:off x="8278291" y="4534412"/>
            <a:ext cx="3060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95C5CE7-A7A0-D283-EB63-E77468560FE5}"/>
              </a:ext>
            </a:extLst>
          </p:cNvPr>
          <p:cNvSpPr txBox="1"/>
          <p:nvPr/>
        </p:nvSpPr>
        <p:spPr>
          <a:xfrm>
            <a:off x="9270268" y="4230761"/>
            <a:ext cx="1479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40 mm</a:t>
            </a:r>
            <a:endParaRPr lang="en-GB" sz="1400">
              <a:solidFill>
                <a:srgbClr val="0070C0"/>
              </a:solidFill>
            </a:endParaRP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08680175-15EF-0D15-0905-2C3F7484F9C5}"/>
              </a:ext>
            </a:extLst>
          </p:cNvPr>
          <p:cNvCxnSpPr>
            <a:cxnSpLocks/>
          </p:cNvCxnSpPr>
          <p:nvPr/>
        </p:nvCxnSpPr>
        <p:spPr>
          <a:xfrm>
            <a:off x="11796191" y="1401763"/>
            <a:ext cx="0" cy="4851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2D12259-1304-C92C-8EEF-584EF5BEB658}"/>
              </a:ext>
            </a:extLst>
          </p:cNvPr>
          <p:cNvSpPr txBox="1"/>
          <p:nvPr/>
        </p:nvSpPr>
        <p:spPr>
          <a:xfrm rot="16200000">
            <a:off x="11212859" y="3565342"/>
            <a:ext cx="1479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100 mm</a:t>
            </a:r>
            <a:endParaRPr lang="en-GB" sz="1400">
              <a:solidFill>
                <a:srgbClr val="0070C0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FBAC4E4-961E-B9DA-8D39-5B76A519381C}"/>
              </a:ext>
            </a:extLst>
          </p:cNvPr>
          <p:cNvSpPr txBox="1"/>
          <p:nvPr/>
        </p:nvSpPr>
        <p:spPr>
          <a:xfrm>
            <a:off x="6643940" y="5759303"/>
            <a:ext cx="147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rgbClr val="0070C0"/>
                </a:solidFill>
              </a:rPr>
              <a:t>Bunn med skriehull og o-ring-sport</a:t>
            </a:r>
            <a:endParaRPr lang="en-GB" sz="1200">
              <a:solidFill>
                <a:srgbClr val="0070C0"/>
              </a:solidFill>
            </a:endParaRP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13D25F1E-450D-0B8F-396A-65351128ECC2}"/>
              </a:ext>
            </a:extLst>
          </p:cNvPr>
          <p:cNvCxnSpPr>
            <a:cxnSpLocks/>
          </p:cNvCxnSpPr>
          <p:nvPr/>
        </p:nvCxnSpPr>
        <p:spPr>
          <a:xfrm>
            <a:off x="7418112" y="6234481"/>
            <a:ext cx="415428" cy="2176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C5829A-B788-469F-3D4A-ED2D85F6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" y="80423"/>
            <a:ext cx="2197249" cy="16572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C7A85F-5C1A-588D-F647-779754C0F0F8}"/>
              </a:ext>
            </a:extLst>
          </p:cNvPr>
          <p:cNvSpPr/>
          <p:nvPr/>
        </p:nvSpPr>
        <p:spPr>
          <a:xfrm>
            <a:off x="4217141" y="2752246"/>
            <a:ext cx="390526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DD17E-343E-2027-2256-C54AD6500F37}"/>
              </a:ext>
            </a:extLst>
          </p:cNvPr>
          <p:cNvSpPr/>
          <p:nvPr/>
        </p:nvSpPr>
        <p:spPr>
          <a:xfrm>
            <a:off x="4217141" y="1956908"/>
            <a:ext cx="390525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4D97C-C603-93C5-15E7-CC3728FA01B8}"/>
              </a:ext>
            </a:extLst>
          </p:cNvPr>
          <p:cNvSpPr/>
          <p:nvPr/>
        </p:nvSpPr>
        <p:spPr>
          <a:xfrm>
            <a:off x="217211" y="1585435"/>
            <a:ext cx="335987" cy="9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B2D992-1B06-6E1B-28DE-8DB33DA6D1C8}"/>
              </a:ext>
            </a:extLst>
          </p:cNvPr>
          <p:cNvCxnSpPr>
            <a:cxnSpLocks/>
          </p:cNvCxnSpPr>
          <p:nvPr/>
        </p:nvCxnSpPr>
        <p:spPr>
          <a:xfrm>
            <a:off x="553198" y="1413152"/>
            <a:ext cx="869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0B5C77-E67B-3284-E846-C08EF77D51FB}"/>
              </a:ext>
            </a:extLst>
          </p:cNvPr>
          <p:cNvSpPr txBox="1"/>
          <p:nvPr/>
        </p:nvSpPr>
        <p:spPr>
          <a:xfrm>
            <a:off x="808272" y="135460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rgbClr val="FF0000"/>
                </a:solidFill>
              </a:rPr>
              <a:t>36</a:t>
            </a:r>
            <a:endParaRPr lang="en-GB" sz="90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8CD1E0-0571-B5FE-876D-1AD80085F7B1}"/>
              </a:ext>
            </a:extLst>
          </p:cNvPr>
          <p:cNvCxnSpPr>
            <a:cxnSpLocks/>
          </p:cNvCxnSpPr>
          <p:nvPr/>
        </p:nvCxnSpPr>
        <p:spPr>
          <a:xfrm flipV="1">
            <a:off x="5506198" y="1990723"/>
            <a:ext cx="0" cy="814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A7D376-D8ED-3707-4A5E-5175E0309ED7}"/>
              </a:ext>
            </a:extLst>
          </p:cNvPr>
          <p:cNvSpPr/>
          <p:nvPr/>
        </p:nvSpPr>
        <p:spPr>
          <a:xfrm>
            <a:off x="3127408" y="1896275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C46E77-DCEE-B56D-7240-F56554FB337D}"/>
              </a:ext>
            </a:extLst>
          </p:cNvPr>
          <p:cNvSpPr/>
          <p:nvPr/>
        </p:nvSpPr>
        <p:spPr>
          <a:xfrm>
            <a:off x="2408763" y="1977563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3AD47-2EEF-E130-9238-BE84BECAC60A}"/>
              </a:ext>
            </a:extLst>
          </p:cNvPr>
          <p:cNvSpPr/>
          <p:nvPr/>
        </p:nvSpPr>
        <p:spPr>
          <a:xfrm>
            <a:off x="4009637" y="1886282"/>
            <a:ext cx="145869" cy="9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A4515-8756-DDDF-DEEC-9C7BC95D5802}"/>
              </a:ext>
            </a:extLst>
          </p:cNvPr>
          <p:cNvSpPr/>
          <p:nvPr/>
        </p:nvSpPr>
        <p:spPr>
          <a:xfrm>
            <a:off x="3146073" y="1948889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4AB9A-F43F-7330-9893-A63EDC2E5D12}"/>
              </a:ext>
            </a:extLst>
          </p:cNvPr>
          <p:cNvSpPr/>
          <p:nvPr/>
        </p:nvSpPr>
        <p:spPr>
          <a:xfrm>
            <a:off x="4210463" y="1956908"/>
            <a:ext cx="390525" cy="5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DB26F-8644-1E7F-129B-769AB125DD73}"/>
              </a:ext>
            </a:extLst>
          </p:cNvPr>
          <p:cNvSpPr/>
          <p:nvPr/>
        </p:nvSpPr>
        <p:spPr>
          <a:xfrm>
            <a:off x="4015727" y="1977563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7869D-87A5-7E6F-9E04-22BD10301774}"/>
              </a:ext>
            </a:extLst>
          </p:cNvPr>
          <p:cNvSpPr/>
          <p:nvPr/>
        </p:nvSpPr>
        <p:spPr>
          <a:xfrm>
            <a:off x="4753037" y="1948889"/>
            <a:ext cx="1095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4680A-D3FE-2CAE-EEAE-74E2F09EB1F5}"/>
              </a:ext>
            </a:extLst>
          </p:cNvPr>
          <p:cNvSpPr txBox="1"/>
          <p:nvPr/>
        </p:nvSpPr>
        <p:spPr>
          <a:xfrm>
            <a:off x="5615890" y="1399092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>
                <a:solidFill>
                  <a:srgbClr val="0070C0"/>
                </a:solidFill>
              </a:rPr>
              <a:t>16 mm</a:t>
            </a:r>
            <a:endParaRPr lang="en-GB" sz="160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567FB3-01D1-9AD6-665F-BC8E1F0E631E}"/>
              </a:ext>
            </a:extLst>
          </p:cNvPr>
          <p:cNvCxnSpPr>
            <a:cxnSpLocks/>
          </p:cNvCxnSpPr>
          <p:nvPr/>
        </p:nvCxnSpPr>
        <p:spPr>
          <a:xfrm flipV="1">
            <a:off x="5506198" y="1099184"/>
            <a:ext cx="0" cy="904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093E4F6-3DDB-B76B-0DF7-AE358FA729DA}"/>
              </a:ext>
            </a:extLst>
          </p:cNvPr>
          <p:cNvSpPr/>
          <p:nvPr/>
        </p:nvSpPr>
        <p:spPr>
          <a:xfrm>
            <a:off x="2788819" y="745344"/>
            <a:ext cx="1496022" cy="23891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8109EE-0F94-BBD5-9CDC-3676278171E9}"/>
              </a:ext>
            </a:extLst>
          </p:cNvPr>
          <p:cNvCxnSpPr>
            <a:cxnSpLocks/>
          </p:cNvCxnSpPr>
          <p:nvPr/>
        </p:nvCxnSpPr>
        <p:spPr>
          <a:xfrm flipH="1" flipV="1">
            <a:off x="2059368" y="1452880"/>
            <a:ext cx="881930" cy="1616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41B53E-412A-B01A-255C-6CB7B8DF80C3}"/>
              </a:ext>
            </a:extLst>
          </p:cNvPr>
          <p:cNvSpPr txBox="1"/>
          <p:nvPr/>
        </p:nvSpPr>
        <p:spPr>
          <a:xfrm>
            <a:off x="1379388" y="2958645"/>
            <a:ext cx="7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>
                <a:solidFill>
                  <a:srgbClr val="0070C0"/>
                </a:solidFill>
              </a:rPr>
              <a:t>BSP 1/2</a:t>
            </a:r>
            <a:endParaRPr lang="en-GB" sz="140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41701-0488-9483-4BA4-2E1AD3AA834F}"/>
              </a:ext>
            </a:extLst>
          </p:cNvPr>
          <p:cNvCxnSpPr>
            <a:cxnSpLocks/>
          </p:cNvCxnSpPr>
          <p:nvPr/>
        </p:nvCxnSpPr>
        <p:spPr>
          <a:xfrm flipV="1">
            <a:off x="2136816" y="2805588"/>
            <a:ext cx="1272593" cy="2819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E0F543-5CD0-096E-A4DB-883F31E254D2}"/>
              </a:ext>
            </a:extLst>
          </p:cNvPr>
          <p:cNvSpPr txBox="1"/>
          <p:nvPr/>
        </p:nvSpPr>
        <p:spPr>
          <a:xfrm>
            <a:off x="3342210" y="234998"/>
            <a:ext cx="3699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/>
              <a:t>Topplokk 1 (alterativ)</a:t>
            </a:r>
            <a:endParaRPr lang="en-GB" sz="3200"/>
          </a:p>
        </p:txBody>
      </p:sp>
      <p:cxnSp>
        <p:nvCxnSpPr>
          <p:cNvPr id="40" name="Rett linje 39">
            <a:extLst>
              <a:ext uri="{FF2B5EF4-FFF2-40B4-BE49-F238E27FC236}">
                <a16:creationId xmlns:a16="http://schemas.microsoft.com/office/drawing/2014/main" id="{CF78AB30-DFC7-1120-AF7F-EF34BC4A258E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2603499" y="1983579"/>
            <a:ext cx="390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D7212AD9-9947-88B6-F5A1-E528219B9C04}"/>
              </a:ext>
            </a:extLst>
          </p:cNvPr>
          <p:cNvCxnSpPr/>
          <p:nvPr/>
        </p:nvCxnSpPr>
        <p:spPr>
          <a:xfrm>
            <a:off x="2603499" y="2778635"/>
            <a:ext cx="390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18D238EC-D98C-08C3-F6CD-A204AF451ACE}"/>
              </a:ext>
            </a:extLst>
          </p:cNvPr>
          <p:cNvCxnSpPr/>
          <p:nvPr/>
        </p:nvCxnSpPr>
        <p:spPr>
          <a:xfrm>
            <a:off x="2128311" y="2777554"/>
            <a:ext cx="390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64CFCB44-DA75-4ABF-7A03-C6668E3A093C}"/>
              </a:ext>
            </a:extLst>
          </p:cNvPr>
          <p:cNvCxnSpPr>
            <a:cxnSpLocks/>
          </p:cNvCxnSpPr>
          <p:nvPr/>
        </p:nvCxnSpPr>
        <p:spPr>
          <a:xfrm>
            <a:off x="4208462" y="1990723"/>
            <a:ext cx="473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Rett linje 48">
            <a:extLst>
              <a:ext uri="{FF2B5EF4-FFF2-40B4-BE49-F238E27FC236}">
                <a16:creationId xmlns:a16="http://schemas.microsoft.com/office/drawing/2014/main" id="{9189DCB8-0421-B827-AC42-A6601E4A76B4}"/>
              </a:ext>
            </a:extLst>
          </p:cNvPr>
          <p:cNvCxnSpPr/>
          <p:nvPr/>
        </p:nvCxnSpPr>
        <p:spPr>
          <a:xfrm>
            <a:off x="4217141" y="2778635"/>
            <a:ext cx="390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Rett linje 51">
            <a:extLst>
              <a:ext uri="{FF2B5EF4-FFF2-40B4-BE49-F238E27FC236}">
                <a16:creationId xmlns:a16="http://schemas.microsoft.com/office/drawing/2014/main" id="{9D3D1DA3-7A22-C0F6-35CB-09C8D8E8B83D}"/>
              </a:ext>
            </a:extLst>
          </p:cNvPr>
          <p:cNvCxnSpPr/>
          <p:nvPr/>
        </p:nvCxnSpPr>
        <p:spPr>
          <a:xfrm>
            <a:off x="4641944" y="2779474"/>
            <a:ext cx="390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8FD25927-9BE4-3934-3B72-3EEDB1C61F28}"/>
              </a:ext>
            </a:extLst>
          </p:cNvPr>
          <p:cNvCxnSpPr/>
          <p:nvPr/>
        </p:nvCxnSpPr>
        <p:spPr>
          <a:xfrm>
            <a:off x="2280589" y="1990723"/>
            <a:ext cx="390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6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Kjetil Folgerø</dc:creator>
  <cp:lastModifiedBy>Anna Mathea Skar</cp:lastModifiedBy>
  <cp:revision>6</cp:revision>
  <dcterms:created xsi:type="dcterms:W3CDTF">2023-11-30T11:50:20Z</dcterms:created>
  <dcterms:modified xsi:type="dcterms:W3CDTF">2023-11-30T13:57:11Z</dcterms:modified>
</cp:coreProperties>
</file>