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FA6300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5"/>
  </p:normalViewPr>
  <p:slideViewPr>
    <p:cSldViewPr snapToGrid="0" snapToObject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42FFC-5FCA-493A-95C1-4C32F670FB1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52AEEAF-E7DB-437D-B1D4-2A91A5C1796C}">
      <dgm:prSet phldrT="[Text]" custT="1"/>
      <dgm:spPr/>
      <dgm:t>
        <a:bodyPr/>
        <a:lstStyle/>
        <a:p>
          <a:r>
            <a:rPr lang="en-US" sz="2400" dirty="0"/>
            <a:t>MKAAVLVFPGSNCDRDLAVAEKI</a:t>
          </a:r>
          <a:r>
            <a:rPr lang="en-US" sz="1900" dirty="0"/>
            <a:t>…</a:t>
          </a:r>
        </a:p>
      </dgm:t>
    </dgm:pt>
    <dgm:pt modelId="{9D118A09-376C-4333-A68A-AC0A8C0794C6}" type="parTrans" cxnId="{9453C054-4239-411A-9755-6C795C09047E}">
      <dgm:prSet/>
      <dgm:spPr/>
      <dgm:t>
        <a:bodyPr/>
        <a:lstStyle/>
        <a:p>
          <a:endParaRPr lang="en-US"/>
        </a:p>
      </dgm:t>
    </dgm:pt>
    <dgm:pt modelId="{5B3CBE75-0A7A-4046-A748-57262F788038}" type="sibTrans" cxnId="{9453C054-4239-411A-9755-6C795C09047E}">
      <dgm:prSet/>
      <dgm:spPr/>
      <dgm:t>
        <a:bodyPr/>
        <a:lstStyle/>
        <a:p>
          <a:endParaRPr lang="en-US"/>
        </a:p>
      </dgm:t>
    </dgm:pt>
    <dgm:pt modelId="{F08AB6CA-E75C-4BC8-9328-ED5A0B75F80F}">
      <dgm:prSet phldrT="[Text]"/>
      <dgm:spPr/>
      <dgm:t>
        <a:bodyPr/>
        <a:lstStyle/>
        <a:p>
          <a:r>
            <a:rPr lang="en-US" dirty="0"/>
            <a:t>▁M KAA VL VF PG SN CDR DLAV AI EKI …</a:t>
          </a:r>
        </a:p>
      </dgm:t>
    </dgm:pt>
    <dgm:pt modelId="{51035854-9310-48CA-8EE4-3C50FCF49815}" type="parTrans" cxnId="{AC07AC84-1F53-4D21-8DA6-B09DEA1997CB}">
      <dgm:prSet/>
      <dgm:spPr/>
      <dgm:t>
        <a:bodyPr/>
        <a:lstStyle/>
        <a:p>
          <a:endParaRPr lang="en-US"/>
        </a:p>
      </dgm:t>
    </dgm:pt>
    <dgm:pt modelId="{48146B72-EE72-495B-94FA-DD4AC0D50647}" type="sibTrans" cxnId="{AC07AC84-1F53-4D21-8DA6-B09DEA1997CB}">
      <dgm:prSet/>
      <dgm:spPr/>
      <dgm:t>
        <a:bodyPr/>
        <a:lstStyle/>
        <a:p>
          <a:endParaRPr lang="en-US"/>
        </a:p>
      </dgm:t>
    </dgm:pt>
    <dgm:pt modelId="{7E7D483F-F40C-4660-BDF1-B3C38504A61C}">
      <dgm:prSet phldrT="[Text]"/>
      <dgm:spPr/>
      <dgm:t>
        <a:bodyPr/>
        <a:lstStyle/>
        <a:p>
          <a:r>
            <a:rPr lang="en-US" dirty="0"/>
            <a:t>w1 w2 w3 w4 w5 w6 w7 w8 w9 w10 …</a:t>
          </a:r>
        </a:p>
      </dgm:t>
    </dgm:pt>
    <dgm:pt modelId="{EC0BB476-6A9A-457C-83EF-512D8E9541B6}" type="parTrans" cxnId="{4A53FFE8-813B-444C-ACB7-3D00D579D7B3}">
      <dgm:prSet/>
      <dgm:spPr/>
      <dgm:t>
        <a:bodyPr/>
        <a:lstStyle/>
        <a:p>
          <a:endParaRPr lang="en-US"/>
        </a:p>
      </dgm:t>
    </dgm:pt>
    <dgm:pt modelId="{2BDB0186-2D0D-45D0-86AB-96D5FCB05804}" type="sibTrans" cxnId="{4A53FFE8-813B-444C-ACB7-3D00D579D7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8306B39-D07A-46B5-8EA0-18E057BEB31F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m:oMathPara>
              </a14:m>
              <a:endParaRPr lang="en-US" dirty="0"/>
            </a:p>
          </dgm:t>
        </dgm:pt>
      </mc:Choice>
      <mc:Fallback>
        <dgm:pt modelId="{A8306B39-D07A-46B5-8EA0-18E057BEB31F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𝑣 ⃑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∈ℝ^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𝑑</a:t>
              </a:r>
              <a:endParaRPr lang="en-US" dirty="0"/>
            </a:p>
          </dgm:t>
        </dgm:pt>
      </mc:Fallback>
    </mc:AlternateContent>
    <dgm:pt modelId="{870206F1-1BD3-461E-B68F-459A25A42625}" type="parTrans" cxnId="{CE134E4B-D89C-402D-BDF1-4BFFD0DFC76F}">
      <dgm:prSet/>
      <dgm:spPr/>
      <dgm:t>
        <a:bodyPr/>
        <a:lstStyle/>
        <a:p>
          <a:endParaRPr lang="en-US"/>
        </a:p>
      </dgm:t>
    </dgm:pt>
    <dgm:pt modelId="{0211C32C-24CB-48F4-8347-EDE18BB11220}" type="sibTrans" cxnId="{CE134E4B-D89C-402D-BDF1-4BFFD0DFC76F}">
      <dgm:prSet/>
      <dgm:spPr/>
      <dgm:t>
        <a:bodyPr/>
        <a:lstStyle/>
        <a:p>
          <a:endParaRPr lang="en-US"/>
        </a:p>
      </dgm:t>
    </dgm:pt>
    <dgm:pt modelId="{243AE62C-C71E-491B-A9C5-D37148E9A40A}" type="pres">
      <dgm:prSet presAssocID="{25442FFC-5FCA-493A-95C1-4C32F670FB18}" presName="linearFlow" presStyleCnt="0">
        <dgm:presLayoutVars>
          <dgm:resizeHandles val="exact"/>
        </dgm:presLayoutVars>
      </dgm:prSet>
      <dgm:spPr/>
    </dgm:pt>
    <dgm:pt modelId="{611F31EF-269C-4FDE-9DC8-49B188B0D5F7}" type="pres">
      <dgm:prSet presAssocID="{C52AEEAF-E7DB-437D-B1D4-2A91A5C1796C}" presName="node" presStyleLbl="node1" presStyleIdx="0" presStyleCnt="4" custScaleX="204869">
        <dgm:presLayoutVars>
          <dgm:bulletEnabled val="1"/>
        </dgm:presLayoutVars>
      </dgm:prSet>
      <dgm:spPr/>
    </dgm:pt>
    <dgm:pt modelId="{F59DE3E5-BF93-4CE8-9BD3-D6B7D3712EF5}" type="pres">
      <dgm:prSet presAssocID="{5B3CBE75-0A7A-4046-A748-57262F788038}" presName="sibTrans" presStyleLbl="sibTrans2D1" presStyleIdx="0" presStyleCnt="3"/>
      <dgm:spPr/>
    </dgm:pt>
    <dgm:pt modelId="{E746ECEA-8C5E-445C-8ED2-B1E1397AE229}" type="pres">
      <dgm:prSet presAssocID="{5B3CBE75-0A7A-4046-A748-57262F788038}" presName="connectorText" presStyleLbl="sibTrans2D1" presStyleIdx="0" presStyleCnt="3"/>
      <dgm:spPr/>
    </dgm:pt>
    <dgm:pt modelId="{9A2D0FD5-4F81-4CFD-B4F3-2A64938F500E}" type="pres">
      <dgm:prSet presAssocID="{F08AB6CA-E75C-4BC8-9328-ED5A0B75F80F}" presName="node" presStyleLbl="node1" presStyleIdx="1" presStyleCnt="4" custScaleX="206869" custLinFactNeighborX="-1762">
        <dgm:presLayoutVars>
          <dgm:bulletEnabled val="1"/>
        </dgm:presLayoutVars>
      </dgm:prSet>
      <dgm:spPr/>
    </dgm:pt>
    <dgm:pt modelId="{A016FD68-EB95-4801-BA08-087282DB17E7}" type="pres">
      <dgm:prSet presAssocID="{48146B72-EE72-495B-94FA-DD4AC0D50647}" presName="sibTrans" presStyleLbl="sibTrans2D1" presStyleIdx="1" presStyleCnt="3"/>
      <dgm:spPr/>
    </dgm:pt>
    <dgm:pt modelId="{B9E37598-E522-49F4-98D6-47AF14C51523}" type="pres">
      <dgm:prSet presAssocID="{48146B72-EE72-495B-94FA-DD4AC0D50647}" presName="connectorText" presStyleLbl="sibTrans2D1" presStyleIdx="1" presStyleCnt="3"/>
      <dgm:spPr/>
    </dgm:pt>
    <dgm:pt modelId="{6E93A00F-B4F6-4C5C-ABFC-C53E848FA366}" type="pres">
      <dgm:prSet presAssocID="{7E7D483F-F40C-4660-BDF1-B3C38504A61C}" presName="node" presStyleLbl="node1" presStyleIdx="2" presStyleCnt="4" custScaleX="207875" custLinFactNeighborX="-1762">
        <dgm:presLayoutVars>
          <dgm:bulletEnabled val="1"/>
        </dgm:presLayoutVars>
      </dgm:prSet>
      <dgm:spPr/>
    </dgm:pt>
    <dgm:pt modelId="{AF12EF31-9B57-4BC3-AD63-2A4FE277D6E8}" type="pres">
      <dgm:prSet presAssocID="{2BDB0186-2D0D-45D0-86AB-96D5FCB05804}" presName="sibTrans" presStyleLbl="sibTrans2D1" presStyleIdx="2" presStyleCnt="3"/>
      <dgm:spPr/>
    </dgm:pt>
    <dgm:pt modelId="{2B135F18-601C-4979-BA4B-3638F5EE3C23}" type="pres">
      <dgm:prSet presAssocID="{2BDB0186-2D0D-45D0-86AB-96D5FCB05804}" presName="connectorText" presStyleLbl="sibTrans2D1" presStyleIdx="2" presStyleCnt="3"/>
      <dgm:spPr/>
    </dgm:pt>
    <dgm:pt modelId="{0A5C472A-9C63-47D2-98D1-D6631E7CF344}" type="pres">
      <dgm:prSet presAssocID="{A8306B39-D07A-46B5-8EA0-18E057BEB31F}" presName="node" presStyleLbl="node1" presStyleIdx="3" presStyleCnt="4">
        <dgm:presLayoutVars>
          <dgm:bulletEnabled val="1"/>
        </dgm:presLayoutVars>
      </dgm:prSet>
      <dgm:spPr/>
    </dgm:pt>
  </dgm:ptLst>
  <dgm:cxnLst>
    <dgm:cxn modelId="{95EA8410-23DC-43D6-B4E6-8F2084FD8473}" type="presOf" srcId="{F08AB6CA-E75C-4BC8-9328-ED5A0B75F80F}" destId="{9A2D0FD5-4F81-4CFD-B4F3-2A64938F500E}" srcOrd="0" destOrd="0" presId="urn:microsoft.com/office/officeart/2005/8/layout/process2"/>
    <dgm:cxn modelId="{5FD5E544-2B8F-4B08-A404-F642433CCC85}" type="presOf" srcId="{7E7D483F-F40C-4660-BDF1-B3C38504A61C}" destId="{6E93A00F-B4F6-4C5C-ABFC-C53E848FA366}" srcOrd="0" destOrd="0" presId="urn:microsoft.com/office/officeart/2005/8/layout/process2"/>
    <dgm:cxn modelId="{CE134E4B-D89C-402D-BDF1-4BFFD0DFC76F}" srcId="{25442FFC-5FCA-493A-95C1-4C32F670FB18}" destId="{A8306B39-D07A-46B5-8EA0-18E057BEB31F}" srcOrd="3" destOrd="0" parTransId="{870206F1-1BD3-461E-B68F-459A25A42625}" sibTransId="{0211C32C-24CB-48F4-8347-EDE18BB11220}"/>
    <dgm:cxn modelId="{9453C054-4239-411A-9755-6C795C09047E}" srcId="{25442FFC-5FCA-493A-95C1-4C32F670FB18}" destId="{C52AEEAF-E7DB-437D-B1D4-2A91A5C1796C}" srcOrd="0" destOrd="0" parTransId="{9D118A09-376C-4333-A68A-AC0A8C0794C6}" sibTransId="{5B3CBE75-0A7A-4046-A748-57262F788038}"/>
    <dgm:cxn modelId="{5DF6BE78-E016-4BD1-B864-3359DA89BEF3}" type="presOf" srcId="{5B3CBE75-0A7A-4046-A748-57262F788038}" destId="{F59DE3E5-BF93-4CE8-9BD3-D6B7D3712EF5}" srcOrd="0" destOrd="0" presId="urn:microsoft.com/office/officeart/2005/8/layout/process2"/>
    <dgm:cxn modelId="{C4D1847B-3928-42C6-844B-D6025F8BD606}" type="presOf" srcId="{48146B72-EE72-495B-94FA-DD4AC0D50647}" destId="{A016FD68-EB95-4801-BA08-087282DB17E7}" srcOrd="0" destOrd="0" presId="urn:microsoft.com/office/officeart/2005/8/layout/process2"/>
    <dgm:cxn modelId="{AC07AC84-1F53-4D21-8DA6-B09DEA1997CB}" srcId="{25442FFC-5FCA-493A-95C1-4C32F670FB18}" destId="{F08AB6CA-E75C-4BC8-9328-ED5A0B75F80F}" srcOrd="1" destOrd="0" parTransId="{51035854-9310-48CA-8EE4-3C50FCF49815}" sibTransId="{48146B72-EE72-495B-94FA-DD4AC0D50647}"/>
    <dgm:cxn modelId="{136D7E8C-170D-4897-A45E-1DADDE3F6CCE}" type="presOf" srcId="{25442FFC-5FCA-493A-95C1-4C32F670FB18}" destId="{243AE62C-C71E-491B-A9C5-D37148E9A40A}" srcOrd="0" destOrd="0" presId="urn:microsoft.com/office/officeart/2005/8/layout/process2"/>
    <dgm:cxn modelId="{687901AE-046E-407F-B218-0DCF29277224}" type="presOf" srcId="{C52AEEAF-E7DB-437D-B1D4-2A91A5C1796C}" destId="{611F31EF-269C-4FDE-9DC8-49B188B0D5F7}" srcOrd="0" destOrd="0" presId="urn:microsoft.com/office/officeart/2005/8/layout/process2"/>
    <dgm:cxn modelId="{9F397DC9-0E62-489E-BDFD-899F316D2B48}" type="presOf" srcId="{48146B72-EE72-495B-94FA-DD4AC0D50647}" destId="{B9E37598-E522-49F4-98D6-47AF14C51523}" srcOrd="1" destOrd="0" presId="urn:microsoft.com/office/officeart/2005/8/layout/process2"/>
    <dgm:cxn modelId="{58D4EFD5-6F31-4D7B-94A9-496329195CB7}" type="presOf" srcId="{5B3CBE75-0A7A-4046-A748-57262F788038}" destId="{E746ECEA-8C5E-445C-8ED2-B1E1397AE229}" srcOrd="1" destOrd="0" presId="urn:microsoft.com/office/officeart/2005/8/layout/process2"/>
    <dgm:cxn modelId="{FBFE04E1-A2CF-4BCB-BB18-391FBEBA8D3C}" type="presOf" srcId="{2BDB0186-2D0D-45D0-86AB-96D5FCB05804}" destId="{AF12EF31-9B57-4BC3-AD63-2A4FE277D6E8}" srcOrd="0" destOrd="0" presId="urn:microsoft.com/office/officeart/2005/8/layout/process2"/>
    <dgm:cxn modelId="{4A53FFE8-813B-444C-ACB7-3D00D579D7B3}" srcId="{25442FFC-5FCA-493A-95C1-4C32F670FB18}" destId="{7E7D483F-F40C-4660-BDF1-B3C38504A61C}" srcOrd="2" destOrd="0" parTransId="{EC0BB476-6A9A-457C-83EF-512D8E9541B6}" sibTransId="{2BDB0186-2D0D-45D0-86AB-96D5FCB05804}"/>
    <dgm:cxn modelId="{209984EA-0E3C-4EB8-93B1-CFAF8BDD3C1F}" type="presOf" srcId="{A8306B39-D07A-46B5-8EA0-18E057BEB31F}" destId="{0A5C472A-9C63-47D2-98D1-D6631E7CF344}" srcOrd="0" destOrd="0" presId="urn:microsoft.com/office/officeart/2005/8/layout/process2"/>
    <dgm:cxn modelId="{72FE03F9-A5F6-443C-BF2F-EECE47F7321C}" type="presOf" srcId="{2BDB0186-2D0D-45D0-86AB-96D5FCB05804}" destId="{2B135F18-601C-4979-BA4B-3638F5EE3C23}" srcOrd="1" destOrd="0" presId="urn:microsoft.com/office/officeart/2005/8/layout/process2"/>
    <dgm:cxn modelId="{C6C7E242-1BD0-4B3A-99A1-1D49E8E0FAFD}" type="presParOf" srcId="{243AE62C-C71E-491B-A9C5-D37148E9A40A}" destId="{611F31EF-269C-4FDE-9DC8-49B188B0D5F7}" srcOrd="0" destOrd="0" presId="urn:microsoft.com/office/officeart/2005/8/layout/process2"/>
    <dgm:cxn modelId="{925D0713-90B0-4A1A-89C6-CD28F1650C15}" type="presParOf" srcId="{243AE62C-C71E-491B-A9C5-D37148E9A40A}" destId="{F59DE3E5-BF93-4CE8-9BD3-D6B7D3712EF5}" srcOrd="1" destOrd="0" presId="urn:microsoft.com/office/officeart/2005/8/layout/process2"/>
    <dgm:cxn modelId="{628124A1-C887-45DC-9B6D-0957A38462D1}" type="presParOf" srcId="{F59DE3E5-BF93-4CE8-9BD3-D6B7D3712EF5}" destId="{E746ECEA-8C5E-445C-8ED2-B1E1397AE229}" srcOrd="0" destOrd="0" presId="urn:microsoft.com/office/officeart/2005/8/layout/process2"/>
    <dgm:cxn modelId="{37B0EFA8-9CEF-471C-A26B-018D85A4EF78}" type="presParOf" srcId="{243AE62C-C71E-491B-A9C5-D37148E9A40A}" destId="{9A2D0FD5-4F81-4CFD-B4F3-2A64938F500E}" srcOrd="2" destOrd="0" presId="urn:microsoft.com/office/officeart/2005/8/layout/process2"/>
    <dgm:cxn modelId="{89C0D5C6-818C-4C51-A048-4FAB923BAE73}" type="presParOf" srcId="{243AE62C-C71E-491B-A9C5-D37148E9A40A}" destId="{A016FD68-EB95-4801-BA08-087282DB17E7}" srcOrd="3" destOrd="0" presId="urn:microsoft.com/office/officeart/2005/8/layout/process2"/>
    <dgm:cxn modelId="{62783261-2D7B-4639-9F9B-1CDB56B1451A}" type="presParOf" srcId="{A016FD68-EB95-4801-BA08-087282DB17E7}" destId="{B9E37598-E522-49F4-98D6-47AF14C51523}" srcOrd="0" destOrd="0" presId="urn:microsoft.com/office/officeart/2005/8/layout/process2"/>
    <dgm:cxn modelId="{89F0D25A-8267-405D-9039-9C805C6B94D1}" type="presParOf" srcId="{243AE62C-C71E-491B-A9C5-D37148E9A40A}" destId="{6E93A00F-B4F6-4C5C-ABFC-C53E848FA366}" srcOrd="4" destOrd="0" presId="urn:microsoft.com/office/officeart/2005/8/layout/process2"/>
    <dgm:cxn modelId="{5944EB36-21D0-4BCA-BBE4-2AC780799E51}" type="presParOf" srcId="{243AE62C-C71E-491B-A9C5-D37148E9A40A}" destId="{AF12EF31-9B57-4BC3-AD63-2A4FE277D6E8}" srcOrd="5" destOrd="0" presId="urn:microsoft.com/office/officeart/2005/8/layout/process2"/>
    <dgm:cxn modelId="{883BE455-42B8-4469-84C2-95D8F81AB56D}" type="presParOf" srcId="{AF12EF31-9B57-4BC3-AD63-2A4FE277D6E8}" destId="{2B135F18-601C-4979-BA4B-3638F5EE3C23}" srcOrd="0" destOrd="0" presId="urn:microsoft.com/office/officeart/2005/8/layout/process2"/>
    <dgm:cxn modelId="{48C058E2-1ABC-490B-B030-1130B295BA30}" type="presParOf" srcId="{243AE62C-C71E-491B-A9C5-D37148E9A40A}" destId="{0A5C472A-9C63-47D2-98D1-D6631E7CF34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442FFC-5FCA-493A-95C1-4C32F670FB1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52AEEAF-E7DB-437D-B1D4-2A91A5C1796C}">
      <dgm:prSet phldrT="[Text]" custT="1"/>
      <dgm:spPr/>
      <dgm:t>
        <a:bodyPr/>
        <a:lstStyle/>
        <a:p>
          <a:r>
            <a:rPr lang="en-US" sz="2400" dirty="0"/>
            <a:t>MKAAVLVFPGSNCDRDLAVAEKI</a:t>
          </a:r>
          <a:r>
            <a:rPr lang="en-US" sz="1900" dirty="0"/>
            <a:t>…</a:t>
          </a:r>
        </a:p>
      </dgm:t>
    </dgm:pt>
    <dgm:pt modelId="{9D118A09-376C-4333-A68A-AC0A8C0794C6}" type="parTrans" cxnId="{9453C054-4239-411A-9755-6C795C09047E}">
      <dgm:prSet/>
      <dgm:spPr/>
      <dgm:t>
        <a:bodyPr/>
        <a:lstStyle/>
        <a:p>
          <a:endParaRPr lang="en-US"/>
        </a:p>
      </dgm:t>
    </dgm:pt>
    <dgm:pt modelId="{5B3CBE75-0A7A-4046-A748-57262F788038}" type="sibTrans" cxnId="{9453C054-4239-411A-9755-6C795C09047E}">
      <dgm:prSet/>
      <dgm:spPr/>
      <dgm:t>
        <a:bodyPr/>
        <a:lstStyle/>
        <a:p>
          <a:endParaRPr lang="en-US"/>
        </a:p>
      </dgm:t>
    </dgm:pt>
    <dgm:pt modelId="{F08AB6CA-E75C-4BC8-9328-ED5A0B75F80F}">
      <dgm:prSet phldrT="[Text]"/>
      <dgm:spPr/>
      <dgm:t>
        <a:bodyPr/>
        <a:lstStyle/>
        <a:p>
          <a:r>
            <a:rPr lang="en-US" dirty="0"/>
            <a:t>▁M KAA VL VF PG SN CDR DLAV AI EKI …</a:t>
          </a:r>
        </a:p>
      </dgm:t>
    </dgm:pt>
    <dgm:pt modelId="{51035854-9310-48CA-8EE4-3C50FCF49815}" type="parTrans" cxnId="{AC07AC84-1F53-4D21-8DA6-B09DEA1997CB}">
      <dgm:prSet/>
      <dgm:spPr/>
      <dgm:t>
        <a:bodyPr/>
        <a:lstStyle/>
        <a:p>
          <a:endParaRPr lang="en-US"/>
        </a:p>
      </dgm:t>
    </dgm:pt>
    <dgm:pt modelId="{48146B72-EE72-495B-94FA-DD4AC0D50647}" type="sibTrans" cxnId="{AC07AC84-1F53-4D21-8DA6-B09DEA1997CB}">
      <dgm:prSet/>
      <dgm:spPr/>
      <dgm:t>
        <a:bodyPr/>
        <a:lstStyle/>
        <a:p>
          <a:endParaRPr lang="en-US"/>
        </a:p>
      </dgm:t>
    </dgm:pt>
    <dgm:pt modelId="{7E7D483F-F40C-4660-BDF1-B3C38504A61C}">
      <dgm:prSet phldrT="[Text]"/>
      <dgm:spPr/>
      <dgm:t>
        <a:bodyPr/>
        <a:lstStyle/>
        <a:p>
          <a:r>
            <a:rPr lang="en-US" dirty="0"/>
            <a:t>w1 w2 w3 w4 w5 w6 w7 w8 w9 w10 …</a:t>
          </a:r>
        </a:p>
      </dgm:t>
    </dgm:pt>
    <dgm:pt modelId="{EC0BB476-6A9A-457C-83EF-512D8E9541B6}" type="parTrans" cxnId="{4A53FFE8-813B-444C-ACB7-3D00D579D7B3}">
      <dgm:prSet/>
      <dgm:spPr/>
      <dgm:t>
        <a:bodyPr/>
        <a:lstStyle/>
        <a:p>
          <a:endParaRPr lang="en-US"/>
        </a:p>
      </dgm:t>
    </dgm:pt>
    <dgm:pt modelId="{2BDB0186-2D0D-45D0-86AB-96D5FCB05804}" type="sibTrans" cxnId="{4A53FFE8-813B-444C-ACB7-3D00D579D7B3}">
      <dgm:prSet/>
      <dgm:spPr/>
      <dgm:t>
        <a:bodyPr/>
        <a:lstStyle/>
        <a:p>
          <a:endParaRPr lang="en-US"/>
        </a:p>
      </dgm:t>
    </dgm:pt>
    <dgm:pt modelId="{A8306B39-D07A-46B5-8EA0-18E057BEB31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70206F1-1BD3-461E-B68F-459A25A42625}" type="parTrans" cxnId="{CE134E4B-D89C-402D-BDF1-4BFFD0DFC76F}">
      <dgm:prSet/>
      <dgm:spPr/>
      <dgm:t>
        <a:bodyPr/>
        <a:lstStyle/>
        <a:p>
          <a:endParaRPr lang="en-US"/>
        </a:p>
      </dgm:t>
    </dgm:pt>
    <dgm:pt modelId="{0211C32C-24CB-48F4-8347-EDE18BB11220}" type="sibTrans" cxnId="{CE134E4B-D89C-402D-BDF1-4BFFD0DFC76F}">
      <dgm:prSet/>
      <dgm:spPr/>
      <dgm:t>
        <a:bodyPr/>
        <a:lstStyle/>
        <a:p>
          <a:endParaRPr lang="en-US"/>
        </a:p>
      </dgm:t>
    </dgm:pt>
    <dgm:pt modelId="{243AE62C-C71E-491B-A9C5-D37148E9A40A}" type="pres">
      <dgm:prSet presAssocID="{25442FFC-5FCA-493A-95C1-4C32F670FB18}" presName="linearFlow" presStyleCnt="0">
        <dgm:presLayoutVars>
          <dgm:resizeHandles val="exact"/>
        </dgm:presLayoutVars>
      </dgm:prSet>
      <dgm:spPr/>
    </dgm:pt>
    <dgm:pt modelId="{611F31EF-269C-4FDE-9DC8-49B188B0D5F7}" type="pres">
      <dgm:prSet presAssocID="{C52AEEAF-E7DB-437D-B1D4-2A91A5C1796C}" presName="node" presStyleLbl="node1" presStyleIdx="0" presStyleCnt="4" custScaleX="204869">
        <dgm:presLayoutVars>
          <dgm:bulletEnabled val="1"/>
        </dgm:presLayoutVars>
      </dgm:prSet>
      <dgm:spPr/>
    </dgm:pt>
    <dgm:pt modelId="{F59DE3E5-BF93-4CE8-9BD3-D6B7D3712EF5}" type="pres">
      <dgm:prSet presAssocID="{5B3CBE75-0A7A-4046-A748-57262F788038}" presName="sibTrans" presStyleLbl="sibTrans2D1" presStyleIdx="0" presStyleCnt="3"/>
      <dgm:spPr/>
    </dgm:pt>
    <dgm:pt modelId="{E746ECEA-8C5E-445C-8ED2-B1E1397AE229}" type="pres">
      <dgm:prSet presAssocID="{5B3CBE75-0A7A-4046-A748-57262F788038}" presName="connectorText" presStyleLbl="sibTrans2D1" presStyleIdx="0" presStyleCnt="3"/>
      <dgm:spPr/>
    </dgm:pt>
    <dgm:pt modelId="{9A2D0FD5-4F81-4CFD-B4F3-2A64938F500E}" type="pres">
      <dgm:prSet presAssocID="{F08AB6CA-E75C-4BC8-9328-ED5A0B75F80F}" presName="node" presStyleLbl="node1" presStyleIdx="1" presStyleCnt="4" custScaleX="206869" custLinFactNeighborX="-1762">
        <dgm:presLayoutVars>
          <dgm:bulletEnabled val="1"/>
        </dgm:presLayoutVars>
      </dgm:prSet>
      <dgm:spPr/>
    </dgm:pt>
    <dgm:pt modelId="{A016FD68-EB95-4801-BA08-087282DB17E7}" type="pres">
      <dgm:prSet presAssocID="{48146B72-EE72-495B-94FA-DD4AC0D50647}" presName="sibTrans" presStyleLbl="sibTrans2D1" presStyleIdx="1" presStyleCnt="3"/>
      <dgm:spPr/>
    </dgm:pt>
    <dgm:pt modelId="{B9E37598-E522-49F4-98D6-47AF14C51523}" type="pres">
      <dgm:prSet presAssocID="{48146B72-EE72-495B-94FA-DD4AC0D50647}" presName="connectorText" presStyleLbl="sibTrans2D1" presStyleIdx="1" presStyleCnt="3"/>
      <dgm:spPr/>
    </dgm:pt>
    <dgm:pt modelId="{6E93A00F-B4F6-4C5C-ABFC-C53E848FA366}" type="pres">
      <dgm:prSet presAssocID="{7E7D483F-F40C-4660-BDF1-B3C38504A61C}" presName="node" presStyleLbl="node1" presStyleIdx="2" presStyleCnt="4" custScaleX="207875" custLinFactNeighborX="-1762">
        <dgm:presLayoutVars>
          <dgm:bulletEnabled val="1"/>
        </dgm:presLayoutVars>
      </dgm:prSet>
      <dgm:spPr/>
    </dgm:pt>
    <dgm:pt modelId="{AF12EF31-9B57-4BC3-AD63-2A4FE277D6E8}" type="pres">
      <dgm:prSet presAssocID="{2BDB0186-2D0D-45D0-86AB-96D5FCB05804}" presName="sibTrans" presStyleLbl="sibTrans2D1" presStyleIdx="2" presStyleCnt="3"/>
      <dgm:spPr/>
    </dgm:pt>
    <dgm:pt modelId="{2B135F18-601C-4979-BA4B-3638F5EE3C23}" type="pres">
      <dgm:prSet presAssocID="{2BDB0186-2D0D-45D0-86AB-96D5FCB05804}" presName="connectorText" presStyleLbl="sibTrans2D1" presStyleIdx="2" presStyleCnt="3"/>
      <dgm:spPr/>
    </dgm:pt>
    <dgm:pt modelId="{0A5C472A-9C63-47D2-98D1-D6631E7CF344}" type="pres">
      <dgm:prSet presAssocID="{A8306B39-D07A-46B5-8EA0-18E057BEB31F}" presName="node" presStyleLbl="node1" presStyleIdx="3" presStyleCnt="4">
        <dgm:presLayoutVars>
          <dgm:bulletEnabled val="1"/>
        </dgm:presLayoutVars>
      </dgm:prSet>
      <dgm:spPr/>
    </dgm:pt>
  </dgm:ptLst>
  <dgm:cxnLst>
    <dgm:cxn modelId="{95EA8410-23DC-43D6-B4E6-8F2084FD8473}" type="presOf" srcId="{F08AB6CA-E75C-4BC8-9328-ED5A0B75F80F}" destId="{9A2D0FD5-4F81-4CFD-B4F3-2A64938F500E}" srcOrd="0" destOrd="0" presId="urn:microsoft.com/office/officeart/2005/8/layout/process2"/>
    <dgm:cxn modelId="{5FD5E544-2B8F-4B08-A404-F642433CCC85}" type="presOf" srcId="{7E7D483F-F40C-4660-BDF1-B3C38504A61C}" destId="{6E93A00F-B4F6-4C5C-ABFC-C53E848FA366}" srcOrd="0" destOrd="0" presId="urn:microsoft.com/office/officeart/2005/8/layout/process2"/>
    <dgm:cxn modelId="{CE134E4B-D89C-402D-BDF1-4BFFD0DFC76F}" srcId="{25442FFC-5FCA-493A-95C1-4C32F670FB18}" destId="{A8306B39-D07A-46B5-8EA0-18E057BEB31F}" srcOrd="3" destOrd="0" parTransId="{870206F1-1BD3-461E-B68F-459A25A42625}" sibTransId="{0211C32C-24CB-48F4-8347-EDE18BB11220}"/>
    <dgm:cxn modelId="{9453C054-4239-411A-9755-6C795C09047E}" srcId="{25442FFC-5FCA-493A-95C1-4C32F670FB18}" destId="{C52AEEAF-E7DB-437D-B1D4-2A91A5C1796C}" srcOrd="0" destOrd="0" parTransId="{9D118A09-376C-4333-A68A-AC0A8C0794C6}" sibTransId="{5B3CBE75-0A7A-4046-A748-57262F788038}"/>
    <dgm:cxn modelId="{5DF6BE78-E016-4BD1-B864-3359DA89BEF3}" type="presOf" srcId="{5B3CBE75-0A7A-4046-A748-57262F788038}" destId="{F59DE3E5-BF93-4CE8-9BD3-D6B7D3712EF5}" srcOrd="0" destOrd="0" presId="urn:microsoft.com/office/officeart/2005/8/layout/process2"/>
    <dgm:cxn modelId="{C4D1847B-3928-42C6-844B-D6025F8BD606}" type="presOf" srcId="{48146B72-EE72-495B-94FA-DD4AC0D50647}" destId="{A016FD68-EB95-4801-BA08-087282DB17E7}" srcOrd="0" destOrd="0" presId="urn:microsoft.com/office/officeart/2005/8/layout/process2"/>
    <dgm:cxn modelId="{AC07AC84-1F53-4D21-8DA6-B09DEA1997CB}" srcId="{25442FFC-5FCA-493A-95C1-4C32F670FB18}" destId="{F08AB6CA-E75C-4BC8-9328-ED5A0B75F80F}" srcOrd="1" destOrd="0" parTransId="{51035854-9310-48CA-8EE4-3C50FCF49815}" sibTransId="{48146B72-EE72-495B-94FA-DD4AC0D50647}"/>
    <dgm:cxn modelId="{136D7E8C-170D-4897-A45E-1DADDE3F6CCE}" type="presOf" srcId="{25442FFC-5FCA-493A-95C1-4C32F670FB18}" destId="{243AE62C-C71E-491B-A9C5-D37148E9A40A}" srcOrd="0" destOrd="0" presId="urn:microsoft.com/office/officeart/2005/8/layout/process2"/>
    <dgm:cxn modelId="{687901AE-046E-407F-B218-0DCF29277224}" type="presOf" srcId="{C52AEEAF-E7DB-437D-B1D4-2A91A5C1796C}" destId="{611F31EF-269C-4FDE-9DC8-49B188B0D5F7}" srcOrd="0" destOrd="0" presId="urn:microsoft.com/office/officeart/2005/8/layout/process2"/>
    <dgm:cxn modelId="{9F397DC9-0E62-489E-BDFD-899F316D2B48}" type="presOf" srcId="{48146B72-EE72-495B-94FA-DD4AC0D50647}" destId="{B9E37598-E522-49F4-98D6-47AF14C51523}" srcOrd="1" destOrd="0" presId="urn:microsoft.com/office/officeart/2005/8/layout/process2"/>
    <dgm:cxn modelId="{58D4EFD5-6F31-4D7B-94A9-496329195CB7}" type="presOf" srcId="{5B3CBE75-0A7A-4046-A748-57262F788038}" destId="{E746ECEA-8C5E-445C-8ED2-B1E1397AE229}" srcOrd="1" destOrd="0" presId="urn:microsoft.com/office/officeart/2005/8/layout/process2"/>
    <dgm:cxn modelId="{FBFE04E1-A2CF-4BCB-BB18-391FBEBA8D3C}" type="presOf" srcId="{2BDB0186-2D0D-45D0-86AB-96D5FCB05804}" destId="{AF12EF31-9B57-4BC3-AD63-2A4FE277D6E8}" srcOrd="0" destOrd="0" presId="urn:microsoft.com/office/officeart/2005/8/layout/process2"/>
    <dgm:cxn modelId="{4A53FFE8-813B-444C-ACB7-3D00D579D7B3}" srcId="{25442FFC-5FCA-493A-95C1-4C32F670FB18}" destId="{7E7D483F-F40C-4660-BDF1-B3C38504A61C}" srcOrd="2" destOrd="0" parTransId="{EC0BB476-6A9A-457C-83EF-512D8E9541B6}" sibTransId="{2BDB0186-2D0D-45D0-86AB-96D5FCB05804}"/>
    <dgm:cxn modelId="{209984EA-0E3C-4EB8-93B1-CFAF8BDD3C1F}" type="presOf" srcId="{A8306B39-D07A-46B5-8EA0-18E057BEB31F}" destId="{0A5C472A-9C63-47D2-98D1-D6631E7CF344}" srcOrd="0" destOrd="0" presId="urn:microsoft.com/office/officeart/2005/8/layout/process2"/>
    <dgm:cxn modelId="{72FE03F9-A5F6-443C-BF2F-EECE47F7321C}" type="presOf" srcId="{2BDB0186-2D0D-45D0-86AB-96D5FCB05804}" destId="{2B135F18-601C-4979-BA4B-3638F5EE3C23}" srcOrd="1" destOrd="0" presId="urn:microsoft.com/office/officeart/2005/8/layout/process2"/>
    <dgm:cxn modelId="{C6C7E242-1BD0-4B3A-99A1-1D49E8E0FAFD}" type="presParOf" srcId="{243AE62C-C71E-491B-A9C5-D37148E9A40A}" destId="{611F31EF-269C-4FDE-9DC8-49B188B0D5F7}" srcOrd="0" destOrd="0" presId="urn:microsoft.com/office/officeart/2005/8/layout/process2"/>
    <dgm:cxn modelId="{925D0713-90B0-4A1A-89C6-CD28F1650C15}" type="presParOf" srcId="{243AE62C-C71E-491B-A9C5-D37148E9A40A}" destId="{F59DE3E5-BF93-4CE8-9BD3-D6B7D3712EF5}" srcOrd="1" destOrd="0" presId="urn:microsoft.com/office/officeart/2005/8/layout/process2"/>
    <dgm:cxn modelId="{628124A1-C887-45DC-9B6D-0957A38462D1}" type="presParOf" srcId="{F59DE3E5-BF93-4CE8-9BD3-D6B7D3712EF5}" destId="{E746ECEA-8C5E-445C-8ED2-B1E1397AE229}" srcOrd="0" destOrd="0" presId="urn:microsoft.com/office/officeart/2005/8/layout/process2"/>
    <dgm:cxn modelId="{37B0EFA8-9CEF-471C-A26B-018D85A4EF78}" type="presParOf" srcId="{243AE62C-C71E-491B-A9C5-D37148E9A40A}" destId="{9A2D0FD5-4F81-4CFD-B4F3-2A64938F500E}" srcOrd="2" destOrd="0" presId="urn:microsoft.com/office/officeart/2005/8/layout/process2"/>
    <dgm:cxn modelId="{89C0D5C6-818C-4C51-A048-4FAB923BAE73}" type="presParOf" srcId="{243AE62C-C71E-491B-A9C5-D37148E9A40A}" destId="{A016FD68-EB95-4801-BA08-087282DB17E7}" srcOrd="3" destOrd="0" presId="urn:microsoft.com/office/officeart/2005/8/layout/process2"/>
    <dgm:cxn modelId="{62783261-2D7B-4639-9F9B-1CDB56B1451A}" type="presParOf" srcId="{A016FD68-EB95-4801-BA08-087282DB17E7}" destId="{B9E37598-E522-49F4-98D6-47AF14C51523}" srcOrd="0" destOrd="0" presId="urn:microsoft.com/office/officeart/2005/8/layout/process2"/>
    <dgm:cxn modelId="{89F0D25A-8267-405D-9039-9C805C6B94D1}" type="presParOf" srcId="{243AE62C-C71E-491B-A9C5-D37148E9A40A}" destId="{6E93A00F-B4F6-4C5C-ABFC-C53E848FA366}" srcOrd="4" destOrd="0" presId="urn:microsoft.com/office/officeart/2005/8/layout/process2"/>
    <dgm:cxn modelId="{5944EB36-21D0-4BCA-BBE4-2AC780799E51}" type="presParOf" srcId="{243AE62C-C71E-491B-A9C5-D37148E9A40A}" destId="{AF12EF31-9B57-4BC3-AD63-2A4FE277D6E8}" srcOrd="5" destOrd="0" presId="urn:microsoft.com/office/officeart/2005/8/layout/process2"/>
    <dgm:cxn modelId="{883BE455-42B8-4469-84C2-95D8F81AB56D}" type="presParOf" srcId="{AF12EF31-9B57-4BC3-AD63-2A4FE277D6E8}" destId="{2B135F18-601C-4979-BA4B-3638F5EE3C23}" srcOrd="0" destOrd="0" presId="urn:microsoft.com/office/officeart/2005/8/layout/process2"/>
    <dgm:cxn modelId="{48C058E2-1ABC-490B-B030-1130B295BA30}" type="presParOf" srcId="{243AE62C-C71E-491B-A9C5-D37148E9A40A}" destId="{0A5C472A-9C63-47D2-98D1-D6631E7CF34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F31EF-269C-4FDE-9DC8-49B188B0D5F7}">
      <dsp:nvSpPr>
        <dsp:cNvPr id="0" name=""/>
        <dsp:cNvSpPr/>
      </dsp:nvSpPr>
      <dsp:spPr>
        <a:xfrm>
          <a:off x="655790" y="4935"/>
          <a:ext cx="7518653" cy="91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MKAAVLVFPGSNCDRDLAVAEKI</a:t>
          </a:r>
          <a:r>
            <a:rPr lang="en-US" sz="1900" kern="1200" dirty="0"/>
            <a:t>…</a:t>
          </a:r>
        </a:p>
      </dsp:txBody>
      <dsp:txXfrm>
        <a:off x="682663" y="31808"/>
        <a:ext cx="7464907" cy="863749"/>
      </dsp:txXfrm>
    </dsp:sp>
    <dsp:sp modelId="{F59DE3E5-BF93-4CE8-9BD3-D6B7D3712EF5}">
      <dsp:nvSpPr>
        <dsp:cNvPr id="0" name=""/>
        <dsp:cNvSpPr/>
      </dsp:nvSpPr>
      <dsp:spPr>
        <a:xfrm rot="5561410">
          <a:off x="4210564" y="945367"/>
          <a:ext cx="344440" cy="412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4261347" y="979640"/>
        <a:ext cx="247724" cy="241108"/>
      </dsp:txXfrm>
    </dsp:sp>
    <dsp:sp modelId="{9A2D0FD5-4F81-4CFD-B4F3-2A64938F500E}">
      <dsp:nvSpPr>
        <dsp:cNvPr id="0" name=""/>
        <dsp:cNvSpPr/>
      </dsp:nvSpPr>
      <dsp:spPr>
        <a:xfrm>
          <a:off x="554426" y="1381177"/>
          <a:ext cx="7592052" cy="91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▁M KAA VL VF PG SN CDR DLAV AI EKI …</a:t>
          </a:r>
        </a:p>
      </dsp:txBody>
      <dsp:txXfrm>
        <a:off x="581299" y="1408050"/>
        <a:ext cx="7538306" cy="863749"/>
      </dsp:txXfrm>
    </dsp:sp>
    <dsp:sp modelId="{A016FD68-EB95-4801-BA08-087282DB17E7}">
      <dsp:nvSpPr>
        <dsp:cNvPr id="0" name=""/>
        <dsp:cNvSpPr/>
      </dsp:nvSpPr>
      <dsp:spPr>
        <a:xfrm rot="5400000">
          <a:off x="4178422" y="2321610"/>
          <a:ext cx="344060" cy="412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4226590" y="2356016"/>
        <a:ext cx="247724" cy="240842"/>
      </dsp:txXfrm>
    </dsp:sp>
    <dsp:sp modelId="{6E93A00F-B4F6-4C5C-ABFC-C53E848FA366}">
      <dsp:nvSpPr>
        <dsp:cNvPr id="0" name=""/>
        <dsp:cNvSpPr/>
      </dsp:nvSpPr>
      <dsp:spPr>
        <a:xfrm>
          <a:off x="535966" y="2757420"/>
          <a:ext cx="7628972" cy="91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w1 w2 w3 w4 w5 w6 w7 w8 w9 w10 …</a:t>
          </a:r>
        </a:p>
      </dsp:txBody>
      <dsp:txXfrm>
        <a:off x="562839" y="2784293"/>
        <a:ext cx="7575226" cy="863749"/>
      </dsp:txXfrm>
    </dsp:sp>
    <dsp:sp modelId="{AF12EF31-9B57-4BC3-AD63-2A4FE277D6E8}">
      <dsp:nvSpPr>
        <dsp:cNvPr id="0" name=""/>
        <dsp:cNvSpPr/>
      </dsp:nvSpPr>
      <dsp:spPr>
        <a:xfrm rot="5238590">
          <a:off x="4210564" y="3697853"/>
          <a:ext cx="344440" cy="412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4256497" y="3732126"/>
        <a:ext cx="247724" cy="241108"/>
      </dsp:txXfrm>
    </dsp:sp>
    <dsp:sp modelId="{0A5C472A-9C63-47D2-98D1-D6631E7CF344}">
      <dsp:nvSpPr>
        <dsp:cNvPr id="0" name=""/>
        <dsp:cNvSpPr/>
      </dsp:nvSpPr>
      <dsp:spPr>
        <a:xfrm>
          <a:off x="2580127" y="4133663"/>
          <a:ext cx="3669980" cy="91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⃑"/>
                    <m:ctrlPr>
                      <a:rPr lang="en-US" sz="250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</m:acc>
                <m:r>
                  <a:rPr lang="en-US" sz="25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∈</m:t>
                </m:r>
                <m:sSup>
                  <m:sSupPr>
                    <m:ctrlPr>
                      <a:rPr lang="en-US" sz="25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US" sz="25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 lang="en-US" sz="25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sup>
                </m:sSup>
              </m:oMath>
            </m:oMathPara>
          </a14:m>
          <a:endParaRPr lang="en-US" sz="2500" kern="1200" dirty="0"/>
        </a:p>
      </dsp:txBody>
      <dsp:txXfrm>
        <a:off x="2607000" y="4160536"/>
        <a:ext cx="3616234" cy="863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59525"/>
            <a:ext cx="4768200" cy="1730075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FA6300"/>
                </a:solidFill>
              </a:defRPr>
            </a:lvl1pPr>
          </a:lstStyle>
          <a:p>
            <a:r>
              <a:rPr lang="en-US" dirty="0"/>
              <a:t>Title Here: </a:t>
            </a:r>
            <a:r>
              <a:rPr lang="en-US"/>
              <a:t>Tell Your Illinois 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2382838"/>
            <a:ext cx="4768850" cy="942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4" y="6008552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194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7496" y="768325"/>
            <a:ext cx="51210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Linking the Language of Life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367496" y="2239963"/>
            <a:ext cx="5121275" cy="2143501"/>
          </a:xfrm>
        </p:spPr>
        <p:txBody>
          <a:bodyPr/>
          <a:lstStyle/>
          <a:p>
            <a:r>
              <a:rPr lang="en-US" sz="2000" u="sng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Ananthan Nambiar</a:t>
            </a:r>
          </a:p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Maeve Heflin</a:t>
            </a:r>
          </a:p>
          <a:p>
            <a:r>
              <a:rPr lang="en-US" sz="11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CS Sophomore, UIUC</a:t>
            </a:r>
          </a:p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Simon Liu</a:t>
            </a:r>
          </a:p>
          <a:p>
            <a:r>
              <a:rPr lang="en-US" sz="11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CS Freshman, UIUC</a:t>
            </a:r>
          </a:p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Mark Hopkins </a:t>
            </a:r>
          </a:p>
          <a:p>
            <a:r>
              <a:rPr lang="en-US" sz="11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Asc</a:t>
            </a:r>
            <a:r>
              <a:rPr lang="en-US" sz="11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. Prof. of CS, Reed College</a:t>
            </a:r>
          </a:p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Anna Ritz</a:t>
            </a:r>
          </a:p>
          <a:p>
            <a:r>
              <a:rPr lang="en-US" sz="11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Ast</a:t>
            </a:r>
            <a:r>
              <a:rPr lang="en-US" sz="11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. Prof. of Bio, Reed College</a:t>
            </a:r>
          </a:p>
          <a:p>
            <a:endParaRPr lang="en-US" sz="11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610B8-4EB0-4920-A13F-97EBFA39F148}"/>
              </a:ext>
            </a:extLst>
          </p:cNvPr>
          <p:cNvSpPr/>
          <p:nvPr/>
        </p:nvSpPr>
        <p:spPr>
          <a:xfrm>
            <a:off x="273228" y="827791"/>
            <a:ext cx="2253156" cy="6033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EC5AC-8EA7-4355-8450-2D3CFE8247CA}"/>
              </a:ext>
            </a:extLst>
          </p:cNvPr>
          <p:cNvSpPr/>
          <p:nvPr/>
        </p:nvSpPr>
        <p:spPr>
          <a:xfrm>
            <a:off x="367495" y="1493478"/>
            <a:ext cx="4430747" cy="6033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and broccoli&#10;&#10;Description automatically generated">
            <a:extLst>
              <a:ext uri="{FF2B5EF4-FFF2-40B4-BE49-F238E27FC236}">
                <a16:creationId xmlns:a16="http://schemas.microsoft.com/office/drawing/2014/main" id="{93687C7A-4FFC-4465-A4BE-2BCEF0E64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297"/>
          <a:stretch/>
        </p:blipFill>
        <p:spPr>
          <a:xfrm>
            <a:off x="4892511" y="1644306"/>
            <a:ext cx="1677972" cy="28105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72272-28D8-4A7B-9F0F-9AE5F1850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36"/>
          <a:stretch/>
        </p:blipFill>
        <p:spPr>
          <a:xfrm>
            <a:off x="6570483" y="1644329"/>
            <a:ext cx="2546080" cy="2810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1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045036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The Language of Life</a:t>
            </a:r>
            <a:endParaRPr lang="en-US" dirty="0">
              <a:solidFill>
                <a:srgbClr val="13294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7E6980CA-642E-4A9C-BA5D-28A1A9D2C6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2131463"/>
                  </p:ext>
                </p:extLst>
              </p:nvPr>
            </p:nvGraphicFramePr>
            <p:xfrm>
              <a:off x="-1" y="1151557"/>
              <a:ext cx="8830235" cy="50560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7E6980CA-642E-4A9C-BA5D-28A1A9D2C6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2131463"/>
                  </p:ext>
                </p:extLst>
              </p:nvPr>
            </p:nvGraphicFramePr>
            <p:xfrm>
              <a:off x="-1" y="1151557"/>
              <a:ext cx="8830235" cy="50560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989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1F31EF-269C-4FDE-9DC8-49B188B0D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9DE3E5-BF93-4CE8-9BD3-D6B7D3712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2D0FD5-4F81-4CFD-B4F3-2A64938F5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16FD68-EB95-4801-BA08-087282DB1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93A00F-B4F6-4C5C-ABFC-C53E848FA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F12EF31-9B57-4BC3-AD63-2A4FE277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472A-9C63-47D2-98D1-D6631E7CF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02920"/>
            <a:ext cx="7045036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Sentence embeddings</a:t>
            </a:r>
            <a:endParaRPr lang="en-US" dirty="0">
              <a:solidFill>
                <a:srgbClr val="13294B"/>
              </a:solidFill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E021BD5-D18E-4109-AFC4-71164514FA56}"/>
              </a:ext>
            </a:extLst>
          </p:cNvPr>
          <p:cNvSpPr/>
          <p:nvPr/>
        </p:nvSpPr>
        <p:spPr>
          <a:xfrm>
            <a:off x="1825540" y="1746180"/>
            <a:ext cx="4326693" cy="4280039"/>
          </a:xfrm>
          <a:prstGeom prst="cub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638FB2-98D2-4D70-BE9D-AD5FB03F8A16}"/>
              </a:ext>
            </a:extLst>
          </p:cNvPr>
          <p:cNvCxnSpPr>
            <a:cxnSpLocks/>
          </p:cNvCxnSpPr>
          <p:nvPr/>
        </p:nvCxnSpPr>
        <p:spPr>
          <a:xfrm>
            <a:off x="2904565" y="1746180"/>
            <a:ext cx="0" cy="3202337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CB1C07-7A14-4BD6-B698-2CE50A9E0B01}"/>
              </a:ext>
            </a:extLst>
          </p:cNvPr>
          <p:cNvCxnSpPr>
            <a:cxnSpLocks/>
          </p:cNvCxnSpPr>
          <p:nvPr/>
        </p:nvCxnSpPr>
        <p:spPr>
          <a:xfrm flipH="1">
            <a:off x="1825540" y="4948517"/>
            <a:ext cx="1087174" cy="107770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5BEE6D-DFBC-46C5-8882-BF93F9449705}"/>
              </a:ext>
            </a:extLst>
          </p:cNvPr>
          <p:cNvCxnSpPr>
            <a:cxnSpLocks/>
          </p:cNvCxnSpPr>
          <p:nvPr/>
        </p:nvCxnSpPr>
        <p:spPr>
          <a:xfrm flipH="1">
            <a:off x="2885821" y="4948517"/>
            <a:ext cx="3266412" cy="1090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AC707B-73E1-41F9-9D99-1991C36C2D12}"/>
              </a:ext>
            </a:extLst>
          </p:cNvPr>
          <p:cNvCxnSpPr>
            <a:cxnSpLocks/>
          </p:cNvCxnSpPr>
          <p:nvPr/>
        </p:nvCxnSpPr>
        <p:spPr>
          <a:xfrm flipV="1">
            <a:off x="1825540" y="3532094"/>
            <a:ext cx="1428648" cy="2494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8DD49C-BD93-40C9-8328-3206601A36CD}"/>
              </a:ext>
            </a:extLst>
          </p:cNvPr>
          <p:cNvCxnSpPr>
            <a:cxnSpLocks/>
          </p:cNvCxnSpPr>
          <p:nvPr/>
        </p:nvCxnSpPr>
        <p:spPr>
          <a:xfrm flipV="1">
            <a:off x="1825540" y="3684495"/>
            <a:ext cx="1581048" cy="234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831BDC-7721-4870-B000-4AC6F0729890}"/>
              </a:ext>
            </a:extLst>
          </p:cNvPr>
          <p:cNvSpPr txBox="1"/>
          <p:nvPr/>
        </p:nvSpPr>
        <p:spPr>
          <a:xfrm>
            <a:off x="3324084" y="3532094"/>
            <a:ext cx="1292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pup is black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082ACD-617B-4B2F-9E33-4897CFA60E81}"/>
              </a:ext>
            </a:extLst>
          </p:cNvPr>
          <p:cNvSpPr txBox="1"/>
          <p:nvPr/>
        </p:nvSpPr>
        <p:spPr>
          <a:xfrm>
            <a:off x="2455101" y="3347348"/>
            <a:ext cx="1292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cat is brown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48C629-67F1-430B-BBF8-9130E14E3A29}"/>
              </a:ext>
            </a:extLst>
          </p:cNvPr>
          <p:cNvCxnSpPr/>
          <p:nvPr/>
        </p:nvCxnSpPr>
        <p:spPr>
          <a:xfrm flipV="1">
            <a:off x="1825540" y="4589929"/>
            <a:ext cx="3884978" cy="143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D51-B4F6-4C58-9420-05CA7CA2C86A}"/>
              </a:ext>
            </a:extLst>
          </p:cNvPr>
          <p:cNvSpPr txBox="1"/>
          <p:nvPr/>
        </p:nvSpPr>
        <p:spPr>
          <a:xfrm>
            <a:off x="5034098" y="4286647"/>
            <a:ext cx="1292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My name is Bob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4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02920"/>
            <a:ext cx="7045036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Predicting interactions</a:t>
            </a:r>
            <a:endParaRPr lang="en-US" dirty="0">
              <a:solidFill>
                <a:srgbClr val="13294B"/>
              </a:solidFill>
            </a:endParaRPr>
          </a:p>
        </p:txBody>
      </p:sp>
      <p:pic>
        <p:nvPicPr>
          <p:cNvPr id="14" name="Picture 13" descr="A red and broccoli&#10;&#10;Description automatically generated">
            <a:extLst>
              <a:ext uri="{FF2B5EF4-FFF2-40B4-BE49-F238E27FC236}">
                <a16:creationId xmlns:a16="http://schemas.microsoft.com/office/drawing/2014/main" id="{5BFCB61D-3B54-40C9-8091-79EA8198F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297"/>
          <a:stretch/>
        </p:blipFill>
        <p:spPr>
          <a:xfrm>
            <a:off x="13172" y="2183049"/>
            <a:ext cx="1448202" cy="2425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D53E71-6E09-4D32-ADF8-4CBF7D4590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552" r="1"/>
          <a:stretch/>
        </p:blipFill>
        <p:spPr>
          <a:xfrm>
            <a:off x="6571128" y="1832588"/>
            <a:ext cx="1835599" cy="281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46DFCC-EA9C-4278-9302-00957C104938}"/>
                  </a:ext>
                </a:extLst>
              </p:cNvPr>
              <p:cNvSpPr/>
              <p:nvPr/>
            </p:nvSpPr>
            <p:spPr>
              <a:xfrm>
                <a:off x="1390990" y="2518193"/>
                <a:ext cx="475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46DFCC-EA9C-4278-9302-00957C104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90" y="2518193"/>
                <a:ext cx="475515" cy="369332"/>
              </a:xfrm>
              <a:prstGeom prst="rect">
                <a:avLst/>
              </a:prstGeom>
              <a:blipFill>
                <a:blip r:embed="rId5"/>
                <a:stretch>
                  <a:fillRect t="-491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5FD148-E523-4EF1-9C90-40F41BB840E5}"/>
                  </a:ext>
                </a:extLst>
              </p:cNvPr>
              <p:cNvSpPr/>
              <p:nvPr/>
            </p:nvSpPr>
            <p:spPr>
              <a:xfrm>
                <a:off x="1390990" y="3694949"/>
                <a:ext cx="491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5FD148-E523-4EF1-9C90-40F41BB84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90" y="3694949"/>
                <a:ext cx="491417" cy="369332"/>
              </a:xfrm>
              <a:prstGeom prst="rect">
                <a:avLst/>
              </a:prstGeom>
              <a:blipFill>
                <a:blip r:embed="rId6"/>
                <a:stretch>
                  <a:fillRect t="-4918" r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8DD5856-D48F-44BD-91E1-298B1D275BEF}"/>
              </a:ext>
            </a:extLst>
          </p:cNvPr>
          <p:cNvSpPr/>
          <p:nvPr/>
        </p:nvSpPr>
        <p:spPr>
          <a:xfrm>
            <a:off x="2783450" y="1210842"/>
            <a:ext cx="2886635" cy="44363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E91137-248E-4834-ACB9-D6B057CF7A76}"/>
              </a:ext>
            </a:extLst>
          </p:cNvPr>
          <p:cNvCxnSpPr>
            <a:stCxn id="2" idx="3"/>
          </p:cNvCxnSpPr>
          <p:nvPr/>
        </p:nvCxnSpPr>
        <p:spPr>
          <a:xfrm>
            <a:off x="1866505" y="2702859"/>
            <a:ext cx="916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405289-51B6-40EA-80D4-3EC8C8199CC8}"/>
              </a:ext>
            </a:extLst>
          </p:cNvPr>
          <p:cNvCxnSpPr/>
          <p:nvPr/>
        </p:nvCxnSpPr>
        <p:spPr>
          <a:xfrm>
            <a:off x="1866504" y="3948954"/>
            <a:ext cx="916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99C71-A8D8-49D5-9AC9-215B57B9201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70085" y="3429000"/>
            <a:ext cx="605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AC5159-E5BA-44C7-B661-94B6105D1253}"/>
                  </a:ext>
                </a:extLst>
              </p:cNvPr>
              <p:cNvSpPr/>
              <p:nvPr/>
            </p:nvSpPr>
            <p:spPr>
              <a:xfrm>
                <a:off x="6177503" y="3244334"/>
                <a:ext cx="369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AC5159-E5BA-44C7-B661-94B6105D1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503" y="3244334"/>
                <a:ext cx="3690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41E0DB3-49EF-429A-969F-E50D9239BA79}"/>
              </a:ext>
            </a:extLst>
          </p:cNvPr>
          <p:cNvSpPr txBox="1"/>
          <p:nvPr/>
        </p:nvSpPr>
        <p:spPr>
          <a:xfrm>
            <a:off x="3100460" y="2828835"/>
            <a:ext cx="236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Algorithm</a:t>
            </a:r>
          </a:p>
          <a:p>
            <a:pPr algn="ctr"/>
            <a:r>
              <a:rPr lang="en-US" sz="3600" dirty="0"/>
              <a:t>TBD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9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5" grpId="0" animBg="1"/>
      <p:bldP spid="2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red and broccoli&#10;&#10;Description automatically generated">
            <a:extLst>
              <a:ext uri="{FF2B5EF4-FFF2-40B4-BE49-F238E27FC236}">
                <a16:creationId xmlns:a16="http://schemas.microsoft.com/office/drawing/2014/main" id="{BF91E7E3-9F1C-43A1-9282-6ACBF5E0A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321" y="1594185"/>
            <a:ext cx="5030628" cy="334536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22D9F-234D-4B5F-A8A3-1A814FBD9FAD}"/>
              </a:ext>
            </a:extLst>
          </p:cNvPr>
          <p:cNvSpPr/>
          <p:nvPr/>
        </p:nvSpPr>
        <p:spPr>
          <a:xfrm>
            <a:off x="4087905" y="5976355"/>
            <a:ext cx="41775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Open Sans"/>
              </a:rPr>
              <a:t>Protein-Protein Docking. (2019). </a:t>
            </a:r>
            <a:r>
              <a:rPr lang="en-US" sz="1000" i="1" dirty="0">
                <a:solidFill>
                  <a:srgbClr val="000000"/>
                </a:solidFill>
                <a:latin typeface="Open Sans"/>
              </a:rPr>
              <a:t>Project Summary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. [online] Available at: https://vred.bioinf.uni-sb.de/DFG-protein-protein-docking/DATA/projectsummary.shtml [Accessed 15 Nov. 2019].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386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red and broccoli&#10;&#10;Description automatically generated">
            <a:extLst>
              <a:ext uri="{FF2B5EF4-FFF2-40B4-BE49-F238E27FC236}">
                <a16:creationId xmlns:a16="http://schemas.microsoft.com/office/drawing/2014/main" id="{BF91E7E3-9F1C-43A1-9282-6ACBF5E0A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321" y="1594185"/>
            <a:ext cx="5030628" cy="334536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22D9F-234D-4B5F-A8A3-1A814FBD9FAD}"/>
              </a:ext>
            </a:extLst>
          </p:cNvPr>
          <p:cNvSpPr/>
          <p:nvPr/>
        </p:nvSpPr>
        <p:spPr>
          <a:xfrm>
            <a:off x="4087905" y="5976355"/>
            <a:ext cx="41775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Open Sans"/>
              </a:rPr>
              <a:t>Protein-Protein Docking. (2019). </a:t>
            </a:r>
            <a:r>
              <a:rPr lang="en-US" sz="1000" i="1" dirty="0">
                <a:solidFill>
                  <a:srgbClr val="000000"/>
                </a:solidFill>
                <a:latin typeface="Open Sans"/>
              </a:rPr>
              <a:t>Project Summary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. [online] Available at: https://vred.bioinf.uni-sb.de/DFG-protein-protein-docking/DATA/projectsummary.shtml [Accessed 15 Nov. 2019].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6124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6.3|22.6|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2.3|7.4|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.6|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6.3|8.5|6.9|1.3"/>
</p:tagLst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9662</TotalTime>
  <Words>172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Georgia</vt:lpstr>
      <vt:lpstr>Open Sans</vt:lpstr>
      <vt:lpstr>Wingdings</vt:lpstr>
      <vt:lpstr>Office Theme</vt:lpstr>
      <vt:lpstr>Linking the Language of Life</vt:lpstr>
      <vt:lpstr>The Language of Life</vt:lpstr>
      <vt:lpstr>Sentence embeddings</vt:lpstr>
      <vt:lpstr>Predicting interactions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Ananthan Nambiar</cp:lastModifiedBy>
  <cp:revision>44</cp:revision>
  <dcterms:created xsi:type="dcterms:W3CDTF">2016-01-13T21:18:08Z</dcterms:created>
  <dcterms:modified xsi:type="dcterms:W3CDTF">2019-11-15T16:24:30Z</dcterms:modified>
</cp:coreProperties>
</file>