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 id="2147483700" r:id="rId4"/>
  </p:sldMasterIdLst>
  <p:notesMasterIdLst>
    <p:notesMasterId r:id="rId52"/>
  </p:notesMasterIdLst>
  <p:handoutMasterIdLst>
    <p:handoutMasterId r:id="rId53"/>
  </p:handoutMasterIdLst>
  <p:sldIdLst>
    <p:sldId id="256" r:id="rId5"/>
    <p:sldId id="278" r:id="rId6"/>
    <p:sldId id="362" r:id="rId7"/>
    <p:sldId id="506" r:id="rId8"/>
    <p:sldId id="363" r:id="rId9"/>
    <p:sldId id="281" r:id="rId10"/>
    <p:sldId id="487" r:id="rId11"/>
    <p:sldId id="488" r:id="rId12"/>
    <p:sldId id="310" r:id="rId13"/>
    <p:sldId id="364" r:id="rId14"/>
    <p:sldId id="344" r:id="rId15"/>
    <p:sldId id="507" r:id="rId16"/>
    <p:sldId id="503" r:id="rId17"/>
    <p:sldId id="490" r:id="rId18"/>
    <p:sldId id="504" r:id="rId19"/>
    <p:sldId id="316" r:id="rId20"/>
    <p:sldId id="317" r:id="rId21"/>
    <p:sldId id="373" r:id="rId22"/>
    <p:sldId id="318" r:id="rId23"/>
    <p:sldId id="505" r:id="rId24"/>
    <p:sldId id="320" r:id="rId25"/>
    <p:sldId id="511" r:id="rId26"/>
    <p:sldId id="512" r:id="rId27"/>
    <p:sldId id="491" r:id="rId28"/>
    <p:sldId id="374" r:id="rId29"/>
    <p:sldId id="376" r:id="rId30"/>
    <p:sldId id="384" r:id="rId31"/>
    <p:sldId id="375" r:id="rId32"/>
    <p:sldId id="492" r:id="rId33"/>
    <p:sldId id="385" r:id="rId34"/>
    <p:sldId id="386" r:id="rId35"/>
    <p:sldId id="390" r:id="rId36"/>
    <p:sldId id="326" r:id="rId37"/>
    <p:sldId id="328" r:id="rId38"/>
    <p:sldId id="508" r:id="rId39"/>
    <p:sldId id="391" r:id="rId40"/>
    <p:sldId id="392" r:id="rId41"/>
    <p:sldId id="393" r:id="rId42"/>
    <p:sldId id="395" r:id="rId43"/>
    <p:sldId id="396" r:id="rId44"/>
    <p:sldId id="397" r:id="rId45"/>
    <p:sldId id="329" r:id="rId46"/>
    <p:sldId id="509" r:id="rId47"/>
    <p:sldId id="493" r:id="rId48"/>
    <p:sldId id="399" r:id="rId49"/>
    <p:sldId id="400" r:id="rId50"/>
    <p:sldId id="510" r:id="rId5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3817" autoAdjust="0"/>
  </p:normalViewPr>
  <p:slideViewPr>
    <p:cSldViewPr snapToGrid="0">
      <p:cViewPr varScale="1">
        <p:scale>
          <a:sx n="83" d="100"/>
          <a:sy n="83" d="100"/>
        </p:scale>
        <p:origin x="828"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1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5.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4.png"/><Relationship Id="rId5" Type="http://schemas.openxmlformats.org/officeDocument/2006/relationships/image" Target="../media/image30.png"/><Relationship Id="rId10" Type="http://schemas.openxmlformats.org/officeDocument/2006/relationships/image" Target="../media/image9.svg"/><Relationship Id="rId4" Type="http://schemas.openxmlformats.org/officeDocument/2006/relationships/image" Target="../media/image29.svg"/><Relationship Id="rId9" Type="http://schemas.openxmlformats.org/officeDocument/2006/relationships/image" Target="../media/image8.pn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5.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4.png"/><Relationship Id="rId5" Type="http://schemas.openxmlformats.org/officeDocument/2006/relationships/image" Target="../media/image30.png"/><Relationship Id="rId10" Type="http://schemas.openxmlformats.org/officeDocument/2006/relationships/image" Target="../media/image9.svg"/><Relationship Id="rId4" Type="http://schemas.openxmlformats.org/officeDocument/2006/relationships/image" Target="../media/image29.svg"/><Relationship Id="rId9" Type="http://schemas.openxmlformats.org/officeDocument/2006/relationships/image" Target="../media/image8.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33E0B8-7569-4276-89F6-0F8E7079D00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807BEC9-1E15-4AE5-89D1-F3CCE6D5F9C3}">
      <dgm:prSet phldrT="[Text]"/>
      <dgm:spPr/>
      <dgm:t>
        <a:bodyPr/>
        <a:lstStyle/>
        <a:p>
          <a:pPr>
            <a:lnSpc>
              <a:spcPct val="100000"/>
            </a:lnSpc>
          </a:pPr>
          <a:r>
            <a:rPr lang="en-US" dirty="0"/>
            <a:t>COMMUNICATION PLANNING</a:t>
          </a:r>
        </a:p>
      </dgm:t>
    </dgm:pt>
    <dgm:pt modelId="{36B9C8A0-360D-4517-B6A2-9473683741F2}" type="parTrans" cxnId="{ECC537B8-76C5-4A63-A504-262D0E53CC14}">
      <dgm:prSet/>
      <dgm:spPr/>
      <dgm:t>
        <a:bodyPr/>
        <a:lstStyle/>
        <a:p>
          <a:endParaRPr lang="en-US"/>
        </a:p>
      </dgm:t>
    </dgm:pt>
    <dgm:pt modelId="{053E7807-14D1-4500-B66D-CC87A4BC5E5D}" type="sibTrans" cxnId="{ECC537B8-76C5-4A63-A504-262D0E53CC14}">
      <dgm:prSet/>
      <dgm:spPr/>
      <dgm:t>
        <a:bodyPr/>
        <a:lstStyle/>
        <a:p>
          <a:endParaRPr lang="en-US"/>
        </a:p>
      </dgm:t>
    </dgm:pt>
    <dgm:pt modelId="{A9A281EA-27FB-4B45-920B-C2EBF73D189B}">
      <dgm:prSet phldrT="[Text]"/>
      <dgm:spPr/>
      <dgm:t>
        <a:bodyPr/>
        <a:lstStyle/>
        <a:p>
          <a:pPr>
            <a:lnSpc>
              <a:spcPct val="100000"/>
            </a:lnSpc>
          </a:pPr>
          <a:r>
            <a:rPr lang="en-US" dirty="0"/>
            <a:t>RELATIONS ESTABLISHING</a:t>
          </a:r>
        </a:p>
      </dgm:t>
    </dgm:pt>
    <dgm:pt modelId="{E5472E39-704E-402A-8FC3-10791441F36F}" type="parTrans" cxnId="{9AF35C8D-AA0E-45FC-9088-F703A7A6B10F}">
      <dgm:prSet/>
      <dgm:spPr/>
      <dgm:t>
        <a:bodyPr/>
        <a:lstStyle/>
        <a:p>
          <a:endParaRPr lang="en-US"/>
        </a:p>
      </dgm:t>
    </dgm:pt>
    <dgm:pt modelId="{2436FAC8-F317-4538-B1F1-6A7C055CCAC3}" type="sibTrans" cxnId="{9AF35C8D-AA0E-45FC-9088-F703A7A6B10F}">
      <dgm:prSet/>
      <dgm:spPr/>
      <dgm:t>
        <a:bodyPr/>
        <a:lstStyle/>
        <a:p>
          <a:endParaRPr lang="en-US"/>
        </a:p>
      </dgm:t>
    </dgm:pt>
    <dgm:pt modelId="{2B6C732B-E6B4-4492-9557-5B3A91B10B19}">
      <dgm:prSet phldrT="[Text]"/>
      <dgm:spPr/>
      <dgm:t>
        <a:bodyPr/>
        <a:lstStyle/>
        <a:p>
          <a:pPr>
            <a:lnSpc>
              <a:spcPct val="100000"/>
            </a:lnSpc>
          </a:pPr>
          <a:r>
            <a:rPr lang="en-US" dirty="0"/>
            <a:t>IDENTIFYING NEEDS AND DEMANDS</a:t>
          </a:r>
        </a:p>
      </dgm:t>
    </dgm:pt>
    <dgm:pt modelId="{5F0A4AC2-8BA8-4037-BFB4-779FD53B6BB0}" type="parTrans" cxnId="{9AA4A6DD-F73F-4B1E-B66E-5ED890199F72}">
      <dgm:prSet/>
      <dgm:spPr/>
      <dgm:t>
        <a:bodyPr/>
        <a:lstStyle/>
        <a:p>
          <a:endParaRPr lang="en-US"/>
        </a:p>
      </dgm:t>
    </dgm:pt>
    <dgm:pt modelId="{66775DD6-B782-4F1A-B0D1-1092F1E14EA7}" type="sibTrans" cxnId="{9AA4A6DD-F73F-4B1E-B66E-5ED890199F72}">
      <dgm:prSet/>
      <dgm:spPr/>
      <dgm:t>
        <a:bodyPr/>
        <a:lstStyle/>
        <a:p>
          <a:endParaRPr lang="en-US"/>
        </a:p>
      </dgm:t>
    </dgm:pt>
    <dgm:pt modelId="{BBB1DBDD-A008-438B-AD3F-F2E379F46904}">
      <dgm:prSet phldrT="[Text]"/>
      <dgm:spPr/>
      <dgm:t>
        <a:bodyPr/>
        <a:lstStyle/>
        <a:p>
          <a:pPr>
            <a:lnSpc>
              <a:spcPct val="100000"/>
            </a:lnSpc>
          </a:pPr>
          <a:r>
            <a:rPr lang="en-US" dirty="0"/>
            <a:t>PRESENTATION OF YOUR IDEAS</a:t>
          </a:r>
        </a:p>
      </dgm:t>
    </dgm:pt>
    <dgm:pt modelId="{7B7F41A3-7843-4880-87E9-961E8FB52EDA}" type="parTrans" cxnId="{9F8BE3CB-B171-46DA-9293-CA23AE7773F2}">
      <dgm:prSet/>
      <dgm:spPr/>
      <dgm:t>
        <a:bodyPr/>
        <a:lstStyle/>
        <a:p>
          <a:endParaRPr lang="en-US"/>
        </a:p>
      </dgm:t>
    </dgm:pt>
    <dgm:pt modelId="{0364F5EC-A835-48D0-84E5-258107D10D19}" type="sibTrans" cxnId="{9F8BE3CB-B171-46DA-9293-CA23AE7773F2}">
      <dgm:prSet/>
      <dgm:spPr/>
      <dgm:t>
        <a:bodyPr/>
        <a:lstStyle/>
        <a:p>
          <a:endParaRPr lang="en-US"/>
        </a:p>
      </dgm:t>
    </dgm:pt>
    <dgm:pt modelId="{371722F3-BF64-4C26-A78B-12ABD4F118A7}">
      <dgm:prSet phldrT="[Text]"/>
      <dgm:spPr/>
      <dgm:t>
        <a:bodyPr/>
        <a:lstStyle/>
        <a:p>
          <a:pPr>
            <a:lnSpc>
              <a:spcPct val="100000"/>
            </a:lnSpc>
          </a:pPr>
          <a:r>
            <a:rPr lang="en-US" dirty="0"/>
            <a:t>DEALING WITH OBJECTIONS</a:t>
          </a:r>
        </a:p>
      </dgm:t>
    </dgm:pt>
    <dgm:pt modelId="{99EFC7F9-D5DE-4BA0-9322-0DF404E01645}" type="parTrans" cxnId="{4FB67E60-A432-4884-A59E-5502EBC21139}">
      <dgm:prSet/>
      <dgm:spPr/>
      <dgm:t>
        <a:bodyPr/>
        <a:lstStyle/>
        <a:p>
          <a:endParaRPr lang="en-US"/>
        </a:p>
      </dgm:t>
    </dgm:pt>
    <dgm:pt modelId="{ADA90589-874A-4363-A684-140A60B3255C}" type="sibTrans" cxnId="{4FB67E60-A432-4884-A59E-5502EBC21139}">
      <dgm:prSet/>
      <dgm:spPr/>
      <dgm:t>
        <a:bodyPr/>
        <a:lstStyle/>
        <a:p>
          <a:endParaRPr lang="en-US"/>
        </a:p>
      </dgm:t>
    </dgm:pt>
    <dgm:pt modelId="{727FC2B5-3EDF-43ED-A197-BE3927562347}">
      <dgm:prSet/>
      <dgm:spPr/>
      <dgm:t>
        <a:bodyPr/>
        <a:lstStyle/>
        <a:p>
          <a:pPr>
            <a:lnSpc>
              <a:spcPct val="100000"/>
            </a:lnSpc>
          </a:pPr>
          <a:r>
            <a:rPr lang="en-US" dirty="0"/>
            <a:t>CONCLUSION</a:t>
          </a:r>
        </a:p>
      </dgm:t>
    </dgm:pt>
    <dgm:pt modelId="{8A5EEB3E-E171-4C04-B5AF-9E0075C90711}" type="parTrans" cxnId="{D57C7BC1-FCBA-4B2B-9F8A-45B2F7D29705}">
      <dgm:prSet/>
      <dgm:spPr/>
      <dgm:t>
        <a:bodyPr/>
        <a:lstStyle/>
        <a:p>
          <a:endParaRPr lang="en-US"/>
        </a:p>
      </dgm:t>
    </dgm:pt>
    <dgm:pt modelId="{B8088964-3944-468F-B738-AD5225BD6D81}" type="sibTrans" cxnId="{D57C7BC1-FCBA-4B2B-9F8A-45B2F7D29705}">
      <dgm:prSet/>
      <dgm:spPr/>
      <dgm:t>
        <a:bodyPr/>
        <a:lstStyle/>
        <a:p>
          <a:endParaRPr lang="en-US"/>
        </a:p>
      </dgm:t>
    </dgm:pt>
    <dgm:pt modelId="{8583803A-8283-45B0-86B7-8C20A3FBD02C}" type="pres">
      <dgm:prSet presAssocID="{8E33E0B8-7569-4276-89F6-0F8E7079D00B}" presName="root" presStyleCnt="0">
        <dgm:presLayoutVars>
          <dgm:dir/>
          <dgm:resizeHandles val="exact"/>
        </dgm:presLayoutVars>
      </dgm:prSet>
      <dgm:spPr/>
    </dgm:pt>
    <dgm:pt modelId="{C4A1C14B-2956-4CCC-B13A-3D038380E8D6}" type="pres">
      <dgm:prSet presAssocID="{A807BEC9-1E15-4AE5-89D1-F3CCE6D5F9C3}" presName="compNode" presStyleCnt="0"/>
      <dgm:spPr/>
    </dgm:pt>
    <dgm:pt modelId="{EE4CCDB1-C827-4001-95A4-6EABDEB17112}" type="pres">
      <dgm:prSet presAssocID="{A807BEC9-1E15-4AE5-89D1-F3CCE6D5F9C3}" presName="bgRect" presStyleLbl="bgShp" presStyleIdx="0" presStyleCnt="6"/>
      <dgm:spPr/>
    </dgm:pt>
    <dgm:pt modelId="{13F7A63F-890D-428C-89AF-7056092A1EEF}" type="pres">
      <dgm:prSet presAssocID="{A807BEC9-1E15-4AE5-89D1-F3CCE6D5F9C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7CACE575-7661-403B-B973-05EAADF28935}" type="pres">
      <dgm:prSet presAssocID="{A807BEC9-1E15-4AE5-89D1-F3CCE6D5F9C3}" presName="spaceRect" presStyleCnt="0"/>
      <dgm:spPr/>
    </dgm:pt>
    <dgm:pt modelId="{40EE9CEF-7F43-4233-B565-10ABCB904B3D}" type="pres">
      <dgm:prSet presAssocID="{A807BEC9-1E15-4AE5-89D1-F3CCE6D5F9C3}" presName="parTx" presStyleLbl="revTx" presStyleIdx="0" presStyleCnt="6">
        <dgm:presLayoutVars>
          <dgm:chMax val="0"/>
          <dgm:chPref val="0"/>
        </dgm:presLayoutVars>
      </dgm:prSet>
      <dgm:spPr/>
    </dgm:pt>
    <dgm:pt modelId="{54890D17-3BD3-4FB5-99FE-14C4C04D8F8E}" type="pres">
      <dgm:prSet presAssocID="{053E7807-14D1-4500-B66D-CC87A4BC5E5D}" presName="sibTrans" presStyleCnt="0"/>
      <dgm:spPr/>
    </dgm:pt>
    <dgm:pt modelId="{E68A38E2-A708-4D12-996B-216DFC13D8A5}" type="pres">
      <dgm:prSet presAssocID="{A9A281EA-27FB-4B45-920B-C2EBF73D189B}" presName="compNode" presStyleCnt="0"/>
      <dgm:spPr/>
    </dgm:pt>
    <dgm:pt modelId="{65698AF4-0A3C-4542-B1E3-8C4056E9B9B5}" type="pres">
      <dgm:prSet presAssocID="{A9A281EA-27FB-4B45-920B-C2EBF73D189B}" presName="bgRect" presStyleLbl="bgShp" presStyleIdx="1" presStyleCnt="6"/>
      <dgm:spPr/>
    </dgm:pt>
    <dgm:pt modelId="{EADC7A24-1DC5-435A-A50C-F750302F9421}" type="pres">
      <dgm:prSet presAssocID="{A9A281EA-27FB-4B45-920B-C2EBF73D189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10CD0AB-E70A-442A-936A-BC3746BF6F67}" type="pres">
      <dgm:prSet presAssocID="{A9A281EA-27FB-4B45-920B-C2EBF73D189B}" presName="spaceRect" presStyleCnt="0"/>
      <dgm:spPr/>
    </dgm:pt>
    <dgm:pt modelId="{E4CFF10C-295F-4F67-A3EE-5752E7FD8A67}" type="pres">
      <dgm:prSet presAssocID="{A9A281EA-27FB-4B45-920B-C2EBF73D189B}" presName="parTx" presStyleLbl="revTx" presStyleIdx="1" presStyleCnt="6">
        <dgm:presLayoutVars>
          <dgm:chMax val="0"/>
          <dgm:chPref val="0"/>
        </dgm:presLayoutVars>
      </dgm:prSet>
      <dgm:spPr/>
    </dgm:pt>
    <dgm:pt modelId="{067E1CF7-D717-4EBF-A951-898F560DF302}" type="pres">
      <dgm:prSet presAssocID="{2436FAC8-F317-4538-B1F1-6A7C055CCAC3}" presName="sibTrans" presStyleCnt="0"/>
      <dgm:spPr/>
    </dgm:pt>
    <dgm:pt modelId="{1A49841D-5402-4D96-9E26-53356AAF04A1}" type="pres">
      <dgm:prSet presAssocID="{2B6C732B-E6B4-4492-9557-5B3A91B10B19}" presName="compNode" presStyleCnt="0"/>
      <dgm:spPr/>
    </dgm:pt>
    <dgm:pt modelId="{168B2C9D-CA88-42E0-9955-04BAF41DE140}" type="pres">
      <dgm:prSet presAssocID="{2B6C732B-E6B4-4492-9557-5B3A91B10B19}" presName="bgRect" presStyleLbl="bgShp" presStyleIdx="2" presStyleCnt="6"/>
      <dgm:spPr/>
    </dgm:pt>
    <dgm:pt modelId="{6E8E957C-E2CA-4449-BC32-69FE7DD2E38D}" type="pres">
      <dgm:prSet presAssocID="{2B6C732B-E6B4-4492-9557-5B3A91B10B1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663DF75A-D424-422F-9D7B-4D42DB1D5478}" type="pres">
      <dgm:prSet presAssocID="{2B6C732B-E6B4-4492-9557-5B3A91B10B19}" presName="spaceRect" presStyleCnt="0"/>
      <dgm:spPr/>
    </dgm:pt>
    <dgm:pt modelId="{2AEE4570-0635-4616-AB62-D89B5381CEEB}" type="pres">
      <dgm:prSet presAssocID="{2B6C732B-E6B4-4492-9557-5B3A91B10B19}" presName="parTx" presStyleLbl="revTx" presStyleIdx="2" presStyleCnt="6">
        <dgm:presLayoutVars>
          <dgm:chMax val="0"/>
          <dgm:chPref val="0"/>
        </dgm:presLayoutVars>
      </dgm:prSet>
      <dgm:spPr/>
    </dgm:pt>
    <dgm:pt modelId="{3EA801F9-6783-406F-8A3F-CF6967B986A8}" type="pres">
      <dgm:prSet presAssocID="{66775DD6-B782-4F1A-B0D1-1092F1E14EA7}" presName="sibTrans" presStyleCnt="0"/>
      <dgm:spPr/>
    </dgm:pt>
    <dgm:pt modelId="{BA9C56D3-ED4C-4189-84B6-3A6EFC253D6E}" type="pres">
      <dgm:prSet presAssocID="{BBB1DBDD-A008-438B-AD3F-F2E379F46904}" presName="compNode" presStyleCnt="0"/>
      <dgm:spPr/>
    </dgm:pt>
    <dgm:pt modelId="{B06A13B0-F58E-4DB4-A58F-0CC09CB014CF}" type="pres">
      <dgm:prSet presAssocID="{BBB1DBDD-A008-438B-AD3F-F2E379F46904}" presName="bgRect" presStyleLbl="bgShp" presStyleIdx="3" presStyleCnt="6"/>
      <dgm:spPr/>
    </dgm:pt>
    <dgm:pt modelId="{72CFE025-B870-4EEE-B75E-B3271890DA5B}" type="pres">
      <dgm:prSet presAssocID="{BBB1DBDD-A008-438B-AD3F-F2E379F4690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7499820F-22BC-4C21-AC6E-6186FD991D22}" type="pres">
      <dgm:prSet presAssocID="{BBB1DBDD-A008-438B-AD3F-F2E379F46904}" presName="spaceRect" presStyleCnt="0"/>
      <dgm:spPr/>
    </dgm:pt>
    <dgm:pt modelId="{CC8C78AF-AFA4-4C21-9535-43483DD12289}" type="pres">
      <dgm:prSet presAssocID="{BBB1DBDD-A008-438B-AD3F-F2E379F46904}" presName="parTx" presStyleLbl="revTx" presStyleIdx="3" presStyleCnt="6">
        <dgm:presLayoutVars>
          <dgm:chMax val="0"/>
          <dgm:chPref val="0"/>
        </dgm:presLayoutVars>
      </dgm:prSet>
      <dgm:spPr/>
    </dgm:pt>
    <dgm:pt modelId="{59320D1A-DB58-4BF0-889F-E14925E1BA34}" type="pres">
      <dgm:prSet presAssocID="{0364F5EC-A835-48D0-84E5-258107D10D19}" presName="sibTrans" presStyleCnt="0"/>
      <dgm:spPr/>
    </dgm:pt>
    <dgm:pt modelId="{99A20CD2-01E2-4F15-B8C1-CC13AABE130E}" type="pres">
      <dgm:prSet presAssocID="{371722F3-BF64-4C26-A78B-12ABD4F118A7}" presName="compNode" presStyleCnt="0"/>
      <dgm:spPr/>
    </dgm:pt>
    <dgm:pt modelId="{29813C4A-7C75-4658-9C01-DF45B3E36925}" type="pres">
      <dgm:prSet presAssocID="{371722F3-BF64-4C26-A78B-12ABD4F118A7}" presName="bgRect" presStyleLbl="bgShp" presStyleIdx="4" presStyleCnt="6"/>
      <dgm:spPr/>
    </dgm:pt>
    <dgm:pt modelId="{49C4E016-E49F-4469-BD85-2E8A9F7636B8}" type="pres">
      <dgm:prSet presAssocID="{371722F3-BF64-4C26-A78B-12ABD4F118A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2223C8BF-B9CD-4857-B442-37C6429502C7}" type="pres">
      <dgm:prSet presAssocID="{371722F3-BF64-4C26-A78B-12ABD4F118A7}" presName="spaceRect" presStyleCnt="0"/>
      <dgm:spPr/>
    </dgm:pt>
    <dgm:pt modelId="{0836D4BF-E3A8-4941-9214-F05EB4163D8E}" type="pres">
      <dgm:prSet presAssocID="{371722F3-BF64-4C26-A78B-12ABD4F118A7}" presName="parTx" presStyleLbl="revTx" presStyleIdx="4" presStyleCnt="6">
        <dgm:presLayoutVars>
          <dgm:chMax val="0"/>
          <dgm:chPref val="0"/>
        </dgm:presLayoutVars>
      </dgm:prSet>
      <dgm:spPr/>
    </dgm:pt>
    <dgm:pt modelId="{39F9B792-E075-4E05-82FD-2207E9A6E1B8}" type="pres">
      <dgm:prSet presAssocID="{ADA90589-874A-4363-A684-140A60B3255C}" presName="sibTrans" presStyleCnt="0"/>
      <dgm:spPr/>
    </dgm:pt>
    <dgm:pt modelId="{C2A290D3-BC2E-4518-A9F0-6C651429BCB1}" type="pres">
      <dgm:prSet presAssocID="{727FC2B5-3EDF-43ED-A197-BE3927562347}" presName="compNode" presStyleCnt="0"/>
      <dgm:spPr/>
    </dgm:pt>
    <dgm:pt modelId="{DE4A407D-7060-4B40-B2DC-533E7A463CA0}" type="pres">
      <dgm:prSet presAssocID="{727FC2B5-3EDF-43ED-A197-BE3927562347}" presName="bgRect" presStyleLbl="bgShp" presStyleIdx="5" presStyleCnt="6"/>
      <dgm:spPr/>
    </dgm:pt>
    <dgm:pt modelId="{E0740BC5-F9B7-4EC7-A21B-CBA8B6ABE3BA}" type="pres">
      <dgm:prSet presAssocID="{727FC2B5-3EDF-43ED-A197-BE39275623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D1842E09-5CED-40EC-A901-8347DC1F3B10}" type="pres">
      <dgm:prSet presAssocID="{727FC2B5-3EDF-43ED-A197-BE3927562347}" presName="spaceRect" presStyleCnt="0"/>
      <dgm:spPr/>
    </dgm:pt>
    <dgm:pt modelId="{FFDB428B-FF84-431A-BACF-EE6A34116155}" type="pres">
      <dgm:prSet presAssocID="{727FC2B5-3EDF-43ED-A197-BE3927562347}" presName="parTx" presStyleLbl="revTx" presStyleIdx="5" presStyleCnt="6">
        <dgm:presLayoutVars>
          <dgm:chMax val="0"/>
          <dgm:chPref val="0"/>
        </dgm:presLayoutVars>
      </dgm:prSet>
      <dgm:spPr/>
    </dgm:pt>
  </dgm:ptLst>
  <dgm:cxnLst>
    <dgm:cxn modelId="{EBCA240E-8E6E-426E-B324-1DB4FBA30687}" type="presOf" srcId="{727FC2B5-3EDF-43ED-A197-BE3927562347}" destId="{FFDB428B-FF84-431A-BACF-EE6A34116155}" srcOrd="0" destOrd="0" presId="urn:microsoft.com/office/officeart/2018/2/layout/IconVerticalSolidList"/>
    <dgm:cxn modelId="{14D4000F-9400-4BD5-8EC8-EF6CFBD7C832}" type="presOf" srcId="{A807BEC9-1E15-4AE5-89D1-F3CCE6D5F9C3}" destId="{40EE9CEF-7F43-4233-B565-10ABCB904B3D}" srcOrd="0" destOrd="0" presId="urn:microsoft.com/office/officeart/2018/2/layout/IconVerticalSolidList"/>
    <dgm:cxn modelId="{B973DD0F-FB13-41C6-A7A7-0818FD663B97}" type="presOf" srcId="{371722F3-BF64-4C26-A78B-12ABD4F118A7}" destId="{0836D4BF-E3A8-4941-9214-F05EB4163D8E}" srcOrd="0" destOrd="0" presId="urn:microsoft.com/office/officeart/2018/2/layout/IconVerticalSolidList"/>
    <dgm:cxn modelId="{A930783C-24F6-43BD-AF0F-DA7D155C8E88}" type="presOf" srcId="{2B6C732B-E6B4-4492-9557-5B3A91B10B19}" destId="{2AEE4570-0635-4616-AB62-D89B5381CEEB}" srcOrd="0" destOrd="0" presId="urn:microsoft.com/office/officeart/2018/2/layout/IconVerticalSolidList"/>
    <dgm:cxn modelId="{0BF36C5D-C736-4D38-B531-550EC3CD9CFA}" type="presOf" srcId="{A9A281EA-27FB-4B45-920B-C2EBF73D189B}" destId="{E4CFF10C-295F-4F67-A3EE-5752E7FD8A67}" srcOrd="0" destOrd="0" presId="urn:microsoft.com/office/officeart/2018/2/layout/IconVerticalSolidList"/>
    <dgm:cxn modelId="{4FB67E60-A432-4884-A59E-5502EBC21139}" srcId="{8E33E0B8-7569-4276-89F6-0F8E7079D00B}" destId="{371722F3-BF64-4C26-A78B-12ABD4F118A7}" srcOrd="4" destOrd="0" parTransId="{99EFC7F9-D5DE-4BA0-9322-0DF404E01645}" sibTransId="{ADA90589-874A-4363-A684-140A60B3255C}"/>
    <dgm:cxn modelId="{9AF35C8D-AA0E-45FC-9088-F703A7A6B10F}" srcId="{8E33E0B8-7569-4276-89F6-0F8E7079D00B}" destId="{A9A281EA-27FB-4B45-920B-C2EBF73D189B}" srcOrd="1" destOrd="0" parTransId="{E5472E39-704E-402A-8FC3-10791441F36F}" sibTransId="{2436FAC8-F317-4538-B1F1-6A7C055CCAC3}"/>
    <dgm:cxn modelId="{BFD811B6-69D4-4AE0-BC09-56C4110FE9FC}" type="presOf" srcId="{8E33E0B8-7569-4276-89F6-0F8E7079D00B}" destId="{8583803A-8283-45B0-86B7-8C20A3FBD02C}" srcOrd="0" destOrd="0" presId="urn:microsoft.com/office/officeart/2018/2/layout/IconVerticalSolidList"/>
    <dgm:cxn modelId="{ECC537B8-76C5-4A63-A504-262D0E53CC14}" srcId="{8E33E0B8-7569-4276-89F6-0F8E7079D00B}" destId="{A807BEC9-1E15-4AE5-89D1-F3CCE6D5F9C3}" srcOrd="0" destOrd="0" parTransId="{36B9C8A0-360D-4517-B6A2-9473683741F2}" sibTransId="{053E7807-14D1-4500-B66D-CC87A4BC5E5D}"/>
    <dgm:cxn modelId="{D57C7BC1-FCBA-4B2B-9F8A-45B2F7D29705}" srcId="{8E33E0B8-7569-4276-89F6-0F8E7079D00B}" destId="{727FC2B5-3EDF-43ED-A197-BE3927562347}" srcOrd="5" destOrd="0" parTransId="{8A5EEB3E-E171-4C04-B5AF-9E0075C90711}" sibTransId="{B8088964-3944-468F-B738-AD5225BD6D81}"/>
    <dgm:cxn modelId="{9F8BE3CB-B171-46DA-9293-CA23AE7773F2}" srcId="{8E33E0B8-7569-4276-89F6-0F8E7079D00B}" destId="{BBB1DBDD-A008-438B-AD3F-F2E379F46904}" srcOrd="3" destOrd="0" parTransId="{7B7F41A3-7843-4880-87E9-961E8FB52EDA}" sibTransId="{0364F5EC-A835-48D0-84E5-258107D10D19}"/>
    <dgm:cxn modelId="{9AA4A6DD-F73F-4B1E-B66E-5ED890199F72}" srcId="{8E33E0B8-7569-4276-89F6-0F8E7079D00B}" destId="{2B6C732B-E6B4-4492-9557-5B3A91B10B19}" srcOrd="2" destOrd="0" parTransId="{5F0A4AC2-8BA8-4037-BFB4-779FD53B6BB0}" sibTransId="{66775DD6-B782-4F1A-B0D1-1092F1E14EA7}"/>
    <dgm:cxn modelId="{20358EEF-CA35-4A01-99D8-B7EBC8E14E76}" type="presOf" srcId="{BBB1DBDD-A008-438B-AD3F-F2E379F46904}" destId="{CC8C78AF-AFA4-4C21-9535-43483DD12289}" srcOrd="0" destOrd="0" presId="urn:microsoft.com/office/officeart/2018/2/layout/IconVerticalSolidList"/>
    <dgm:cxn modelId="{2F99244A-C2EF-4F23-9A93-2CC1F53FC3DE}" type="presParOf" srcId="{8583803A-8283-45B0-86B7-8C20A3FBD02C}" destId="{C4A1C14B-2956-4CCC-B13A-3D038380E8D6}" srcOrd="0" destOrd="0" presId="urn:microsoft.com/office/officeart/2018/2/layout/IconVerticalSolidList"/>
    <dgm:cxn modelId="{0E33AC64-5269-42BB-9E9A-322347BF48A3}" type="presParOf" srcId="{C4A1C14B-2956-4CCC-B13A-3D038380E8D6}" destId="{EE4CCDB1-C827-4001-95A4-6EABDEB17112}" srcOrd="0" destOrd="0" presId="urn:microsoft.com/office/officeart/2018/2/layout/IconVerticalSolidList"/>
    <dgm:cxn modelId="{20BBD884-1C12-4C94-A86A-177DA081675D}" type="presParOf" srcId="{C4A1C14B-2956-4CCC-B13A-3D038380E8D6}" destId="{13F7A63F-890D-428C-89AF-7056092A1EEF}" srcOrd="1" destOrd="0" presId="urn:microsoft.com/office/officeart/2018/2/layout/IconVerticalSolidList"/>
    <dgm:cxn modelId="{B9CBA79C-6950-47E2-8648-E2F740CBA1B4}" type="presParOf" srcId="{C4A1C14B-2956-4CCC-B13A-3D038380E8D6}" destId="{7CACE575-7661-403B-B973-05EAADF28935}" srcOrd="2" destOrd="0" presId="urn:microsoft.com/office/officeart/2018/2/layout/IconVerticalSolidList"/>
    <dgm:cxn modelId="{E52096CA-464A-4FD7-B6A4-C860E00E0987}" type="presParOf" srcId="{C4A1C14B-2956-4CCC-B13A-3D038380E8D6}" destId="{40EE9CEF-7F43-4233-B565-10ABCB904B3D}" srcOrd="3" destOrd="0" presId="urn:microsoft.com/office/officeart/2018/2/layout/IconVerticalSolidList"/>
    <dgm:cxn modelId="{2012CF31-DB35-49B4-AE53-197821E9C5ED}" type="presParOf" srcId="{8583803A-8283-45B0-86B7-8C20A3FBD02C}" destId="{54890D17-3BD3-4FB5-99FE-14C4C04D8F8E}" srcOrd="1" destOrd="0" presId="urn:microsoft.com/office/officeart/2018/2/layout/IconVerticalSolidList"/>
    <dgm:cxn modelId="{EB00D8C6-8B82-4940-9C0C-1EAC842681DC}" type="presParOf" srcId="{8583803A-8283-45B0-86B7-8C20A3FBD02C}" destId="{E68A38E2-A708-4D12-996B-216DFC13D8A5}" srcOrd="2" destOrd="0" presId="urn:microsoft.com/office/officeart/2018/2/layout/IconVerticalSolidList"/>
    <dgm:cxn modelId="{26B2D725-0678-4578-877F-A16AA2238F07}" type="presParOf" srcId="{E68A38E2-A708-4D12-996B-216DFC13D8A5}" destId="{65698AF4-0A3C-4542-B1E3-8C4056E9B9B5}" srcOrd="0" destOrd="0" presId="urn:microsoft.com/office/officeart/2018/2/layout/IconVerticalSolidList"/>
    <dgm:cxn modelId="{3DC1DC46-6DEA-49C4-9D8A-C54BE3D20852}" type="presParOf" srcId="{E68A38E2-A708-4D12-996B-216DFC13D8A5}" destId="{EADC7A24-1DC5-435A-A50C-F750302F9421}" srcOrd="1" destOrd="0" presId="urn:microsoft.com/office/officeart/2018/2/layout/IconVerticalSolidList"/>
    <dgm:cxn modelId="{EC515584-0A94-4009-A5E6-CA7E1E5FB6B2}" type="presParOf" srcId="{E68A38E2-A708-4D12-996B-216DFC13D8A5}" destId="{A10CD0AB-E70A-442A-936A-BC3746BF6F67}" srcOrd="2" destOrd="0" presId="urn:microsoft.com/office/officeart/2018/2/layout/IconVerticalSolidList"/>
    <dgm:cxn modelId="{4E214A94-5966-4C9D-BEDD-0055A94066B6}" type="presParOf" srcId="{E68A38E2-A708-4D12-996B-216DFC13D8A5}" destId="{E4CFF10C-295F-4F67-A3EE-5752E7FD8A67}" srcOrd="3" destOrd="0" presId="urn:microsoft.com/office/officeart/2018/2/layout/IconVerticalSolidList"/>
    <dgm:cxn modelId="{3233A0EF-6773-4111-9975-7ED8439FC959}" type="presParOf" srcId="{8583803A-8283-45B0-86B7-8C20A3FBD02C}" destId="{067E1CF7-D717-4EBF-A951-898F560DF302}" srcOrd="3" destOrd="0" presId="urn:microsoft.com/office/officeart/2018/2/layout/IconVerticalSolidList"/>
    <dgm:cxn modelId="{BA1639BB-D8FF-47AB-8899-3E285D80C7D2}" type="presParOf" srcId="{8583803A-8283-45B0-86B7-8C20A3FBD02C}" destId="{1A49841D-5402-4D96-9E26-53356AAF04A1}" srcOrd="4" destOrd="0" presId="urn:microsoft.com/office/officeart/2018/2/layout/IconVerticalSolidList"/>
    <dgm:cxn modelId="{2A123780-8BAE-4CEB-A62A-0064E6A7A9B7}" type="presParOf" srcId="{1A49841D-5402-4D96-9E26-53356AAF04A1}" destId="{168B2C9D-CA88-42E0-9955-04BAF41DE140}" srcOrd="0" destOrd="0" presId="urn:microsoft.com/office/officeart/2018/2/layout/IconVerticalSolidList"/>
    <dgm:cxn modelId="{1FD6DCFD-5351-483B-BD96-D2F418C07332}" type="presParOf" srcId="{1A49841D-5402-4D96-9E26-53356AAF04A1}" destId="{6E8E957C-E2CA-4449-BC32-69FE7DD2E38D}" srcOrd="1" destOrd="0" presId="urn:microsoft.com/office/officeart/2018/2/layout/IconVerticalSolidList"/>
    <dgm:cxn modelId="{C2B622BD-0675-4314-AE64-B53D3E99BE15}" type="presParOf" srcId="{1A49841D-5402-4D96-9E26-53356AAF04A1}" destId="{663DF75A-D424-422F-9D7B-4D42DB1D5478}" srcOrd="2" destOrd="0" presId="urn:microsoft.com/office/officeart/2018/2/layout/IconVerticalSolidList"/>
    <dgm:cxn modelId="{1C605BC7-47CC-4F81-9DF2-8E537E3DF4C9}" type="presParOf" srcId="{1A49841D-5402-4D96-9E26-53356AAF04A1}" destId="{2AEE4570-0635-4616-AB62-D89B5381CEEB}" srcOrd="3" destOrd="0" presId="urn:microsoft.com/office/officeart/2018/2/layout/IconVerticalSolidList"/>
    <dgm:cxn modelId="{7483A17C-14C2-4AF9-B12C-6C17ADD60E50}" type="presParOf" srcId="{8583803A-8283-45B0-86B7-8C20A3FBD02C}" destId="{3EA801F9-6783-406F-8A3F-CF6967B986A8}" srcOrd="5" destOrd="0" presId="urn:microsoft.com/office/officeart/2018/2/layout/IconVerticalSolidList"/>
    <dgm:cxn modelId="{628D9CF5-467A-483F-9B46-9CF9A1C658CF}" type="presParOf" srcId="{8583803A-8283-45B0-86B7-8C20A3FBD02C}" destId="{BA9C56D3-ED4C-4189-84B6-3A6EFC253D6E}" srcOrd="6" destOrd="0" presId="urn:microsoft.com/office/officeart/2018/2/layout/IconVerticalSolidList"/>
    <dgm:cxn modelId="{F006D8BE-B6E2-4F47-BD0A-1C591F24289B}" type="presParOf" srcId="{BA9C56D3-ED4C-4189-84B6-3A6EFC253D6E}" destId="{B06A13B0-F58E-4DB4-A58F-0CC09CB014CF}" srcOrd="0" destOrd="0" presId="urn:microsoft.com/office/officeart/2018/2/layout/IconVerticalSolidList"/>
    <dgm:cxn modelId="{5EC17E7D-245A-4106-B86F-6C28B5B41F18}" type="presParOf" srcId="{BA9C56D3-ED4C-4189-84B6-3A6EFC253D6E}" destId="{72CFE025-B870-4EEE-B75E-B3271890DA5B}" srcOrd="1" destOrd="0" presId="urn:microsoft.com/office/officeart/2018/2/layout/IconVerticalSolidList"/>
    <dgm:cxn modelId="{225FFC39-054B-4D31-8F41-52D37B4AA5C0}" type="presParOf" srcId="{BA9C56D3-ED4C-4189-84B6-3A6EFC253D6E}" destId="{7499820F-22BC-4C21-AC6E-6186FD991D22}" srcOrd="2" destOrd="0" presId="urn:microsoft.com/office/officeart/2018/2/layout/IconVerticalSolidList"/>
    <dgm:cxn modelId="{12D63C25-1517-4E71-834B-457C4B01F1E2}" type="presParOf" srcId="{BA9C56D3-ED4C-4189-84B6-3A6EFC253D6E}" destId="{CC8C78AF-AFA4-4C21-9535-43483DD12289}" srcOrd="3" destOrd="0" presId="urn:microsoft.com/office/officeart/2018/2/layout/IconVerticalSolidList"/>
    <dgm:cxn modelId="{83CAD883-B801-4D90-9889-9B23419D4FF2}" type="presParOf" srcId="{8583803A-8283-45B0-86B7-8C20A3FBD02C}" destId="{59320D1A-DB58-4BF0-889F-E14925E1BA34}" srcOrd="7" destOrd="0" presId="urn:microsoft.com/office/officeart/2018/2/layout/IconVerticalSolidList"/>
    <dgm:cxn modelId="{644BCFBF-1A80-4202-BE87-329A2EA44B32}" type="presParOf" srcId="{8583803A-8283-45B0-86B7-8C20A3FBD02C}" destId="{99A20CD2-01E2-4F15-B8C1-CC13AABE130E}" srcOrd="8" destOrd="0" presId="urn:microsoft.com/office/officeart/2018/2/layout/IconVerticalSolidList"/>
    <dgm:cxn modelId="{EF070B1C-872B-4B94-9A1E-798F6D8A3B94}" type="presParOf" srcId="{99A20CD2-01E2-4F15-B8C1-CC13AABE130E}" destId="{29813C4A-7C75-4658-9C01-DF45B3E36925}" srcOrd="0" destOrd="0" presId="urn:microsoft.com/office/officeart/2018/2/layout/IconVerticalSolidList"/>
    <dgm:cxn modelId="{654DA08A-D86F-47B8-B77E-679C6CA920F9}" type="presParOf" srcId="{99A20CD2-01E2-4F15-B8C1-CC13AABE130E}" destId="{49C4E016-E49F-4469-BD85-2E8A9F7636B8}" srcOrd="1" destOrd="0" presId="urn:microsoft.com/office/officeart/2018/2/layout/IconVerticalSolidList"/>
    <dgm:cxn modelId="{FBA125B5-A996-43B7-B50F-4967F91B4027}" type="presParOf" srcId="{99A20CD2-01E2-4F15-B8C1-CC13AABE130E}" destId="{2223C8BF-B9CD-4857-B442-37C6429502C7}" srcOrd="2" destOrd="0" presId="urn:microsoft.com/office/officeart/2018/2/layout/IconVerticalSolidList"/>
    <dgm:cxn modelId="{B8AE24C0-1854-4677-B9C2-CC49909C16CC}" type="presParOf" srcId="{99A20CD2-01E2-4F15-B8C1-CC13AABE130E}" destId="{0836D4BF-E3A8-4941-9214-F05EB4163D8E}" srcOrd="3" destOrd="0" presId="urn:microsoft.com/office/officeart/2018/2/layout/IconVerticalSolidList"/>
    <dgm:cxn modelId="{0274F4EC-2700-46CD-B580-91D07DF0A3EC}" type="presParOf" srcId="{8583803A-8283-45B0-86B7-8C20A3FBD02C}" destId="{39F9B792-E075-4E05-82FD-2207E9A6E1B8}" srcOrd="9" destOrd="0" presId="urn:microsoft.com/office/officeart/2018/2/layout/IconVerticalSolidList"/>
    <dgm:cxn modelId="{C292D91B-3559-4608-8F1D-49A62F23DE1C}" type="presParOf" srcId="{8583803A-8283-45B0-86B7-8C20A3FBD02C}" destId="{C2A290D3-BC2E-4518-A9F0-6C651429BCB1}" srcOrd="10" destOrd="0" presId="urn:microsoft.com/office/officeart/2018/2/layout/IconVerticalSolidList"/>
    <dgm:cxn modelId="{775CC00E-0ED5-48D7-9B32-B6AE3B19897B}" type="presParOf" srcId="{C2A290D3-BC2E-4518-A9F0-6C651429BCB1}" destId="{DE4A407D-7060-4B40-B2DC-533E7A463CA0}" srcOrd="0" destOrd="0" presId="urn:microsoft.com/office/officeart/2018/2/layout/IconVerticalSolidList"/>
    <dgm:cxn modelId="{B44A5637-DCDC-4469-8ADB-3013B9D3F87A}" type="presParOf" srcId="{C2A290D3-BC2E-4518-A9F0-6C651429BCB1}" destId="{E0740BC5-F9B7-4EC7-A21B-CBA8B6ABE3BA}" srcOrd="1" destOrd="0" presId="urn:microsoft.com/office/officeart/2018/2/layout/IconVerticalSolidList"/>
    <dgm:cxn modelId="{140AC6DF-934B-4AFD-9670-CAA9783AC27F}" type="presParOf" srcId="{C2A290D3-BC2E-4518-A9F0-6C651429BCB1}" destId="{D1842E09-5CED-40EC-A901-8347DC1F3B10}" srcOrd="2" destOrd="0" presId="urn:microsoft.com/office/officeart/2018/2/layout/IconVerticalSolidList"/>
    <dgm:cxn modelId="{56BFA5D2-2768-494B-8158-176890D77999}" type="presParOf" srcId="{C2A290D3-BC2E-4518-A9F0-6C651429BCB1}" destId="{FFDB428B-FF84-431A-BACF-EE6A341161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A921BB-8B31-4B1B-8714-2B3D81202F3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87463A8-5EEE-4D1A-8DD1-C755BBD4A602}">
      <dgm:prSet phldrT="[Text]"/>
      <dgm:spPr/>
      <dgm:t>
        <a:bodyPr/>
        <a:lstStyle/>
        <a:p>
          <a:r>
            <a:rPr lang="en-US" dirty="0"/>
            <a:t>Open</a:t>
          </a:r>
        </a:p>
      </dgm:t>
    </dgm:pt>
    <dgm:pt modelId="{5B8378B1-8D38-4C6D-A16A-5B837AB4D8FB}" type="parTrans" cxnId="{F7CBF47D-8F85-41BA-8A1F-7CB31B2C0C73}">
      <dgm:prSet/>
      <dgm:spPr/>
      <dgm:t>
        <a:bodyPr/>
        <a:lstStyle/>
        <a:p>
          <a:endParaRPr lang="en-US"/>
        </a:p>
      </dgm:t>
    </dgm:pt>
    <dgm:pt modelId="{33CC15FA-DA60-4902-A4CE-EEB75AAB9755}" type="sibTrans" cxnId="{F7CBF47D-8F85-41BA-8A1F-7CB31B2C0C73}">
      <dgm:prSet/>
      <dgm:spPr/>
      <dgm:t>
        <a:bodyPr/>
        <a:lstStyle/>
        <a:p>
          <a:endParaRPr lang="en-US"/>
        </a:p>
      </dgm:t>
    </dgm:pt>
    <dgm:pt modelId="{656E0C03-E4B3-44BB-8483-67CCADA9042F}">
      <dgm:prSet phldrT="[Text]"/>
      <dgm:spPr/>
      <dgm:t>
        <a:bodyPr/>
        <a:lstStyle/>
        <a:p>
          <a:r>
            <a:rPr lang="en-US" dirty="0"/>
            <a:t>Closed</a:t>
          </a:r>
        </a:p>
      </dgm:t>
    </dgm:pt>
    <dgm:pt modelId="{B29563BB-B728-4C26-98D1-54F3A354F8F1}" type="parTrans" cxnId="{5CAC855A-BE14-49FE-89A2-C2DC2E381DD4}">
      <dgm:prSet/>
      <dgm:spPr/>
      <dgm:t>
        <a:bodyPr/>
        <a:lstStyle/>
        <a:p>
          <a:endParaRPr lang="en-US"/>
        </a:p>
      </dgm:t>
    </dgm:pt>
    <dgm:pt modelId="{A7384D19-FF39-45B1-B0B7-A9075114192A}" type="sibTrans" cxnId="{5CAC855A-BE14-49FE-89A2-C2DC2E381DD4}">
      <dgm:prSet/>
      <dgm:spPr/>
      <dgm:t>
        <a:bodyPr/>
        <a:lstStyle/>
        <a:p>
          <a:endParaRPr lang="en-US"/>
        </a:p>
      </dgm:t>
    </dgm:pt>
    <dgm:pt modelId="{A904D448-37F5-407D-AA02-6DCF70597C20}">
      <dgm:prSet phldrT="[Text]"/>
      <dgm:spPr/>
      <dgm:t>
        <a:bodyPr/>
        <a:lstStyle/>
        <a:p>
          <a:r>
            <a:rPr lang="en-US" dirty="0"/>
            <a:t>Alternative</a:t>
          </a:r>
        </a:p>
      </dgm:t>
    </dgm:pt>
    <dgm:pt modelId="{F786B8DB-A90F-4C45-96E6-07543261A69A}" type="parTrans" cxnId="{F5E00CBC-2BF3-4AAA-AC6E-8793BEFC9476}">
      <dgm:prSet/>
      <dgm:spPr/>
      <dgm:t>
        <a:bodyPr/>
        <a:lstStyle/>
        <a:p>
          <a:endParaRPr lang="en-US"/>
        </a:p>
      </dgm:t>
    </dgm:pt>
    <dgm:pt modelId="{BD67030B-7A80-40DF-B369-5A6EC7AC71EB}" type="sibTrans" cxnId="{F5E00CBC-2BF3-4AAA-AC6E-8793BEFC9476}">
      <dgm:prSet/>
      <dgm:spPr/>
      <dgm:t>
        <a:bodyPr/>
        <a:lstStyle/>
        <a:p>
          <a:endParaRPr lang="en-US"/>
        </a:p>
      </dgm:t>
    </dgm:pt>
    <dgm:pt modelId="{18726DE0-16DF-47A9-8F2E-3F387D12230F}" type="pres">
      <dgm:prSet presAssocID="{F5A921BB-8B31-4B1B-8714-2B3D81202F32}" presName="linear" presStyleCnt="0">
        <dgm:presLayoutVars>
          <dgm:dir/>
          <dgm:animLvl val="lvl"/>
          <dgm:resizeHandles val="exact"/>
        </dgm:presLayoutVars>
      </dgm:prSet>
      <dgm:spPr/>
    </dgm:pt>
    <dgm:pt modelId="{F3ED1AF0-32C5-4E5D-94B7-0369B93758B1}" type="pres">
      <dgm:prSet presAssocID="{E87463A8-5EEE-4D1A-8DD1-C755BBD4A602}" presName="parentLin" presStyleCnt="0"/>
      <dgm:spPr/>
    </dgm:pt>
    <dgm:pt modelId="{00C7991D-6F86-4199-A4D7-6E0D76CFD9B9}" type="pres">
      <dgm:prSet presAssocID="{E87463A8-5EEE-4D1A-8DD1-C755BBD4A602}" presName="parentLeftMargin" presStyleLbl="node1" presStyleIdx="0" presStyleCnt="3"/>
      <dgm:spPr/>
    </dgm:pt>
    <dgm:pt modelId="{A468F95E-1AEB-42F5-9A64-9503BFB24014}" type="pres">
      <dgm:prSet presAssocID="{E87463A8-5EEE-4D1A-8DD1-C755BBD4A602}" presName="parentText" presStyleLbl="node1" presStyleIdx="0" presStyleCnt="3">
        <dgm:presLayoutVars>
          <dgm:chMax val="0"/>
          <dgm:bulletEnabled val="1"/>
        </dgm:presLayoutVars>
      </dgm:prSet>
      <dgm:spPr/>
    </dgm:pt>
    <dgm:pt modelId="{EDC5EDC3-8C4E-4E01-AC35-2AFB833F7649}" type="pres">
      <dgm:prSet presAssocID="{E87463A8-5EEE-4D1A-8DD1-C755BBD4A602}" presName="negativeSpace" presStyleCnt="0"/>
      <dgm:spPr/>
    </dgm:pt>
    <dgm:pt modelId="{27DB0092-6326-4852-95E6-272886401FF9}" type="pres">
      <dgm:prSet presAssocID="{E87463A8-5EEE-4D1A-8DD1-C755BBD4A602}" presName="childText" presStyleLbl="conFgAcc1" presStyleIdx="0" presStyleCnt="3">
        <dgm:presLayoutVars>
          <dgm:bulletEnabled val="1"/>
        </dgm:presLayoutVars>
      </dgm:prSet>
      <dgm:spPr/>
    </dgm:pt>
    <dgm:pt modelId="{74F35CB6-3623-474C-87D2-D5E554E09B5C}" type="pres">
      <dgm:prSet presAssocID="{33CC15FA-DA60-4902-A4CE-EEB75AAB9755}" presName="spaceBetweenRectangles" presStyleCnt="0"/>
      <dgm:spPr/>
    </dgm:pt>
    <dgm:pt modelId="{4EF46489-4ACF-489D-A7C2-C9940880EA42}" type="pres">
      <dgm:prSet presAssocID="{656E0C03-E4B3-44BB-8483-67CCADA9042F}" presName="parentLin" presStyleCnt="0"/>
      <dgm:spPr/>
    </dgm:pt>
    <dgm:pt modelId="{23623FD5-9013-4CDD-97B3-63EB974AA7E8}" type="pres">
      <dgm:prSet presAssocID="{656E0C03-E4B3-44BB-8483-67CCADA9042F}" presName="parentLeftMargin" presStyleLbl="node1" presStyleIdx="0" presStyleCnt="3"/>
      <dgm:spPr/>
    </dgm:pt>
    <dgm:pt modelId="{819B2D2C-5FBF-40B7-A022-457A68F98ED7}" type="pres">
      <dgm:prSet presAssocID="{656E0C03-E4B3-44BB-8483-67CCADA9042F}" presName="parentText" presStyleLbl="node1" presStyleIdx="1" presStyleCnt="3">
        <dgm:presLayoutVars>
          <dgm:chMax val="0"/>
          <dgm:bulletEnabled val="1"/>
        </dgm:presLayoutVars>
      </dgm:prSet>
      <dgm:spPr/>
    </dgm:pt>
    <dgm:pt modelId="{355F0860-3612-414A-B8EA-759E5F496D97}" type="pres">
      <dgm:prSet presAssocID="{656E0C03-E4B3-44BB-8483-67CCADA9042F}" presName="negativeSpace" presStyleCnt="0"/>
      <dgm:spPr/>
    </dgm:pt>
    <dgm:pt modelId="{16D380DB-2EA1-4993-B3C4-F138434F4BB3}" type="pres">
      <dgm:prSet presAssocID="{656E0C03-E4B3-44BB-8483-67CCADA9042F}" presName="childText" presStyleLbl="conFgAcc1" presStyleIdx="1" presStyleCnt="3">
        <dgm:presLayoutVars>
          <dgm:bulletEnabled val="1"/>
        </dgm:presLayoutVars>
      </dgm:prSet>
      <dgm:spPr/>
    </dgm:pt>
    <dgm:pt modelId="{43C58B05-26AB-45FB-8CAC-58BD7653AF79}" type="pres">
      <dgm:prSet presAssocID="{A7384D19-FF39-45B1-B0B7-A9075114192A}" presName="spaceBetweenRectangles" presStyleCnt="0"/>
      <dgm:spPr/>
    </dgm:pt>
    <dgm:pt modelId="{BE144D08-D0B7-4D1E-848A-C2B73942DFD8}" type="pres">
      <dgm:prSet presAssocID="{A904D448-37F5-407D-AA02-6DCF70597C20}" presName="parentLin" presStyleCnt="0"/>
      <dgm:spPr/>
    </dgm:pt>
    <dgm:pt modelId="{E7E004FA-96D9-4C2C-B19F-BA1E992F2E58}" type="pres">
      <dgm:prSet presAssocID="{A904D448-37F5-407D-AA02-6DCF70597C20}" presName="parentLeftMargin" presStyleLbl="node1" presStyleIdx="1" presStyleCnt="3"/>
      <dgm:spPr/>
    </dgm:pt>
    <dgm:pt modelId="{4CD5F2A6-D9E6-4EB7-88B0-D2C4797A8083}" type="pres">
      <dgm:prSet presAssocID="{A904D448-37F5-407D-AA02-6DCF70597C20}" presName="parentText" presStyleLbl="node1" presStyleIdx="2" presStyleCnt="3">
        <dgm:presLayoutVars>
          <dgm:chMax val="0"/>
          <dgm:bulletEnabled val="1"/>
        </dgm:presLayoutVars>
      </dgm:prSet>
      <dgm:spPr/>
    </dgm:pt>
    <dgm:pt modelId="{7D91DF9C-7565-40D7-BFA9-CFEBA6081FEC}" type="pres">
      <dgm:prSet presAssocID="{A904D448-37F5-407D-AA02-6DCF70597C20}" presName="negativeSpace" presStyleCnt="0"/>
      <dgm:spPr/>
    </dgm:pt>
    <dgm:pt modelId="{49B14B13-0445-4EE7-BF0C-F40A66608844}" type="pres">
      <dgm:prSet presAssocID="{A904D448-37F5-407D-AA02-6DCF70597C20}" presName="childText" presStyleLbl="conFgAcc1" presStyleIdx="2" presStyleCnt="3">
        <dgm:presLayoutVars>
          <dgm:bulletEnabled val="1"/>
        </dgm:presLayoutVars>
      </dgm:prSet>
      <dgm:spPr/>
    </dgm:pt>
  </dgm:ptLst>
  <dgm:cxnLst>
    <dgm:cxn modelId="{86A34639-4F4E-41FE-956B-05EA9B03BDE0}" type="presOf" srcId="{656E0C03-E4B3-44BB-8483-67CCADA9042F}" destId="{23623FD5-9013-4CDD-97B3-63EB974AA7E8}" srcOrd="0" destOrd="0" presId="urn:microsoft.com/office/officeart/2005/8/layout/list1"/>
    <dgm:cxn modelId="{4A791B60-1DE6-4B1C-89CD-75C5981C17A5}" type="presOf" srcId="{E87463A8-5EEE-4D1A-8DD1-C755BBD4A602}" destId="{A468F95E-1AEB-42F5-9A64-9503BFB24014}" srcOrd="1" destOrd="0" presId="urn:microsoft.com/office/officeart/2005/8/layout/list1"/>
    <dgm:cxn modelId="{C6B4CC6C-F6B3-4301-B5D1-47E86805FCA6}" type="presOf" srcId="{A904D448-37F5-407D-AA02-6DCF70597C20}" destId="{4CD5F2A6-D9E6-4EB7-88B0-D2C4797A8083}" srcOrd="1" destOrd="0" presId="urn:microsoft.com/office/officeart/2005/8/layout/list1"/>
    <dgm:cxn modelId="{8046976D-6B31-41B0-AB94-8D0F7E97EF8D}" type="presOf" srcId="{E87463A8-5EEE-4D1A-8DD1-C755BBD4A602}" destId="{00C7991D-6F86-4199-A4D7-6E0D76CFD9B9}" srcOrd="0" destOrd="0" presId="urn:microsoft.com/office/officeart/2005/8/layout/list1"/>
    <dgm:cxn modelId="{7FDFD76E-D28D-4FED-83FD-C56577C70A99}" type="presOf" srcId="{656E0C03-E4B3-44BB-8483-67CCADA9042F}" destId="{819B2D2C-5FBF-40B7-A022-457A68F98ED7}" srcOrd="1" destOrd="0" presId="urn:microsoft.com/office/officeart/2005/8/layout/list1"/>
    <dgm:cxn modelId="{5CAC855A-BE14-49FE-89A2-C2DC2E381DD4}" srcId="{F5A921BB-8B31-4B1B-8714-2B3D81202F32}" destId="{656E0C03-E4B3-44BB-8483-67CCADA9042F}" srcOrd="1" destOrd="0" parTransId="{B29563BB-B728-4C26-98D1-54F3A354F8F1}" sibTransId="{A7384D19-FF39-45B1-B0B7-A9075114192A}"/>
    <dgm:cxn modelId="{F7CBF47D-8F85-41BA-8A1F-7CB31B2C0C73}" srcId="{F5A921BB-8B31-4B1B-8714-2B3D81202F32}" destId="{E87463A8-5EEE-4D1A-8DD1-C755BBD4A602}" srcOrd="0" destOrd="0" parTransId="{5B8378B1-8D38-4C6D-A16A-5B837AB4D8FB}" sibTransId="{33CC15FA-DA60-4902-A4CE-EEB75AAB9755}"/>
    <dgm:cxn modelId="{F5E00CBC-2BF3-4AAA-AC6E-8793BEFC9476}" srcId="{F5A921BB-8B31-4B1B-8714-2B3D81202F32}" destId="{A904D448-37F5-407D-AA02-6DCF70597C20}" srcOrd="2" destOrd="0" parTransId="{F786B8DB-A90F-4C45-96E6-07543261A69A}" sibTransId="{BD67030B-7A80-40DF-B369-5A6EC7AC71EB}"/>
    <dgm:cxn modelId="{0358D6E1-F49A-4D2E-AB48-EF9709318578}" type="presOf" srcId="{A904D448-37F5-407D-AA02-6DCF70597C20}" destId="{E7E004FA-96D9-4C2C-B19F-BA1E992F2E58}" srcOrd="0" destOrd="0" presId="urn:microsoft.com/office/officeart/2005/8/layout/list1"/>
    <dgm:cxn modelId="{392DABFF-9666-45B1-898F-E1528DDAD572}" type="presOf" srcId="{F5A921BB-8B31-4B1B-8714-2B3D81202F32}" destId="{18726DE0-16DF-47A9-8F2E-3F387D12230F}" srcOrd="0" destOrd="0" presId="urn:microsoft.com/office/officeart/2005/8/layout/list1"/>
    <dgm:cxn modelId="{C1572D59-2835-4F46-A24E-ABCBCABD0F75}" type="presParOf" srcId="{18726DE0-16DF-47A9-8F2E-3F387D12230F}" destId="{F3ED1AF0-32C5-4E5D-94B7-0369B93758B1}" srcOrd="0" destOrd="0" presId="urn:microsoft.com/office/officeart/2005/8/layout/list1"/>
    <dgm:cxn modelId="{E0CBF4BC-F00E-42DC-B9BF-B2B0B91FE84A}" type="presParOf" srcId="{F3ED1AF0-32C5-4E5D-94B7-0369B93758B1}" destId="{00C7991D-6F86-4199-A4D7-6E0D76CFD9B9}" srcOrd="0" destOrd="0" presId="urn:microsoft.com/office/officeart/2005/8/layout/list1"/>
    <dgm:cxn modelId="{1B5CE67B-719C-4136-A3AE-7B8FB76A3460}" type="presParOf" srcId="{F3ED1AF0-32C5-4E5D-94B7-0369B93758B1}" destId="{A468F95E-1AEB-42F5-9A64-9503BFB24014}" srcOrd="1" destOrd="0" presId="urn:microsoft.com/office/officeart/2005/8/layout/list1"/>
    <dgm:cxn modelId="{0CA1299A-1FAD-4A07-8DD7-6FC7EF4FE38F}" type="presParOf" srcId="{18726DE0-16DF-47A9-8F2E-3F387D12230F}" destId="{EDC5EDC3-8C4E-4E01-AC35-2AFB833F7649}" srcOrd="1" destOrd="0" presId="urn:microsoft.com/office/officeart/2005/8/layout/list1"/>
    <dgm:cxn modelId="{CAC602A4-98A8-4E28-BA92-7EB160683E83}" type="presParOf" srcId="{18726DE0-16DF-47A9-8F2E-3F387D12230F}" destId="{27DB0092-6326-4852-95E6-272886401FF9}" srcOrd="2" destOrd="0" presId="urn:microsoft.com/office/officeart/2005/8/layout/list1"/>
    <dgm:cxn modelId="{CDD9E42D-08E2-4013-AF7F-E8E3A6BC67C9}" type="presParOf" srcId="{18726DE0-16DF-47A9-8F2E-3F387D12230F}" destId="{74F35CB6-3623-474C-87D2-D5E554E09B5C}" srcOrd="3" destOrd="0" presId="urn:microsoft.com/office/officeart/2005/8/layout/list1"/>
    <dgm:cxn modelId="{4119A6DE-4A64-4783-A809-B40E3591CE6E}" type="presParOf" srcId="{18726DE0-16DF-47A9-8F2E-3F387D12230F}" destId="{4EF46489-4ACF-489D-A7C2-C9940880EA42}" srcOrd="4" destOrd="0" presId="urn:microsoft.com/office/officeart/2005/8/layout/list1"/>
    <dgm:cxn modelId="{694E4F2E-C7E4-4350-B1C8-A2989E5FBC04}" type="presParOf" srcId="{4EF46489-4ACF-489D-A7C2-C9940880EA42}" destId="{23623FD5-9013-4CDD-97B3-63EB974AA7E8}" srcOrd="0" destOrd="0" presId="urn:microsoft.com/office/officeart/2005/8/layout/list1"/>
    <dgm:cxn modelId="{73C6AE95-6BF1-4B24-9E24-9CFEC2863A89}" type="presParOf" srcId="{4EF46489-4ACF-489D-A7C2-C9940880EA42}" destId="{819B2D2C-5FBF-40B7-A022-457A68F98ED7}" srcOrd="1" destOrd="0" presId="urn:microsoft.com/office/officeart/2005/8/layout/list1"/>
    <dgm:cxn modelId="{BDD5E201-59B3-4091-B71B-685F194D3E8D}" type="presParOf" srcId="{18726DE0-16DF-47A9-8F2E-3F387D12230F}" destId="{355F0860-3612-414A-B8EA-759E5F496D97}" srcOrd="5" destOrd="0" presId="urn:microsoft.com/office/officeart/2005/8/layout/list1"/>
    <dgm:cxn modelId="{2D83C876-A768-45E3-9131-3ADA97FEFB58}" type="presParOf" srcId="{18726DE0-16DF-47A9-8F2E-3F387D12230F}" destId="{16D380DB-2EA1-4993-B3C4-F138434F4BB3}" srcOrd="6" destOrd="0" presId="urn:microsoft.com/office/officeart/2005/8/layout/list1"/>
    <dgm:cxn modelId="{AA85AC46-068F-47D4-B030-8EE34428322D}" type="presParOf" srcId="{18726DE0-16DF-47A9-8F2E-3F387D12230F}" destId="{43C58B05-26AB-45FB-8CAC-58BD7653AF79}" srcOrd="7" destOrd="0" presId="urn:microsoft.com/office/officeart/2005/8/layout/list1"/>
    <dgm:cxn modelId="{2A2A7E6F-BD4A-4C0A-8C8F-41314222CA9F}" type="presParOf" srcId="{18726DE0-16DF-47A9-8F2E-3F387D12230F}" destId="{BE144D08-D0B7-4D1E-848A-C2B73942DFD8}" srcOrd="8" destOrd="0" presId="urn:microsoft.com/office/officeart/2005/8/layout/list1"/>
    <dgm:cxn modelId="{8B68AE01-C800-4261-8F55-4BF817AC5D4B}" type="presParOf" srcId="{BE144D08-D0B7-4D1E-848A-C2B73942DFD8}" destId="{E7E004FA-96D9-4C2C-B19F-BA1E992F2E58}" srcOrd="0" destOrd="0" presId="urn:microsoft.com/office/officeart/2005/8/layout/list1"/>
    <dgm:cxn modelId="{DCC31DE4-4463-40CA-B223-8E720CC61211}" type="presParOf" srcId="{BE144D08-D0B7-4D1E-848A-C2B73942DFD8}" destId="{4CD5F2A6-D9E6-4EB7-88B0-D2C4797A8083}" srcOrd="1" destOrd="0" presId="urn:microsoft.com/office/officeart/2005/8/layout/list1"/>
    <dgm:cxn modelId="{9AF60933-D83F-4237-8E66-DA7166A203B0}" type="presParOf" srcId="{18726DE0-16DF-47A9-8F2E-3F387D12230F}" destId="{7D91DF9C-7565-40D7-BFA9-CFEBA6081FEC}" srcOrd="9" destOrd="0" presId="urn:microsoft.com/office/officeart/2005/8/layout/list1"/>
    <dgm:cxn modelId="{E5CC9E5C-2042-4C34-8F4D-C7E9EA4666D7}" type="presParOf" srcId="{18726DE0-16DF-47A9-8F2E-3F387D12230F}" destId="{49B14B13-0445-4EE7-BF0C-F40A6660884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A7BC21-0E19-4BAD-886C-70A303FE09EF}" type="doc">
      <dgm:prSet loTypeId="urn:microsoft.com/office/officeart/2005/8/layout/process4" loCatId="process" qsTypeId="urn:microsoft.com/office/officeart/2005/8/quickstyle/simple1" qsCatId="simple" csTypeId="urn:microsoft.com/office/officeart/2005/8/colors/accent2_1" csCatId="accent2" phldr="1"/>
      <dgm:spPr/>
    </dgm:pt>
    <dgm:pt modelId="{8B06BD17-47F9-46AD-8AF3-C55D15C1522F}">
      <dgm:prSet phldrT="[Text]" custT="1"/>
      <dgm:spPr/>
      <dgm:t>
        <a:bodyPr/>
        <a:lstStyle/>
        <a:p>
          <a:r>
            <a:rPr lang="ru-RU" sz="1800" dirty="0">
              <a:latin typeface="+mn-lt"/>
            </a:rPr>
            <a:t>1. </a:t>
          </a:r>
          <a:r>
            <a:rPr lang="en-US" sz="1800" dirty="0">
              <a:latin typeface="+mn-lt"/>
            </a:rPr>
            <a:t>What information do you want to get?</a:t>
          </a:r>
        </a:p>
      </dgm:t>
    </dgm:pt>
    <dgm:pt modelId="{D35B1F9C-16C8-489E-94AE-A386D086BC61}" type="parTrans" cxnId="{9682D325-04ED-45D4-86B2-75EEE9D09749}">
      <dgm:prSet/>
      <dgm:spPr/>
      <dgm:t>
        <a:bodyPr/>
        <a:lstStyle/>
        <a:p>
          <a:endParaRPr lang="en-US">
            <a:latin typeface="Trebuchet MS" panose="020B0603020202020204" pitchFamily="34" charset="0"/>
          </a:endParaRPr>
        </a:p>
      </dgm:t>
    </dgm:pt>
    <dgm:pt modelId="{A70793BF-12E3-49C4-B9A5-73EE06A964D0}" type="sibTrans" cxnId="{9682D325-04ED-45D4-86B2-75EEE9D09749}">
      <dgm:prSet/>
      <dgm:spPr/>
      <dgm:t>
        <a:bodyPr/>
        <a:lstStyle/>
        <a:p>
          <a:endParaRPr lang="en-US">
            <a:latin typeface="Trebuchet MS" panose="020B0603020202020204" pitchFamily="34" charset="0"/>
          </a:endParaRPr>
        </a:p>
      </dgm:t>
    </dgm:pt>
    <dgm:pt modelId="{1EA5C516-E82F-4440-8CA9-0E83E2830D08}">
      <dgm:prSet phldrT="[Text]" custT="1"/>
      <dgm:spPr/>
      <dgm:t>
        <a:bodyPr/>
        <a:lstStyle/>
        <a:p>
          <a:r>
            <a:rPr lang="en-US" sz="1800" dirty="0">
              <a:latin typeface="+mn-lt"/>
            </a:rPr>
            <a:t>3. What information will I get from the answer</a:t>
          </a:r>
          <a:r>
            <a:rPr lang="ru-RU" sz="1800" dirty="0">
              <a:latin typeface="+mn-lt"/>
            </a:rPr>
            <a:t>?</a:t>
          </a:r>
          <a:endParaRPr lang="en-US" sz="1800" dirty="0">
            <a:latin typeface="+mn-lt"/>
          </a:endParaRPr>
        </a:p>
      </dgm:t>
    </dgm:pt>
    <dgm:pt modelId="{A676302E-A4AD-458D-A823-D5E219756DEE}" type="parTrans" cxnId="{B59655AB-65A8-4BB9-8EBE-2F963A78A269}">
      <dgm:prSet/>
      <dgm:spPr/>
      <dgm:t>
        <a:bodyPr/>
        <a:lstStyle/>
        <a:p>
          <a:endParaRPr lang="en-US">
            <a:latin typeface="Trebuchet MS" panose="020B0603020202020204" pitchFamily="34" charset="0"/>
          </a:endParaRPr>
        </a:p>
      </dgm:t>
    </dgm:pt>
    <dgm:pt modelId="{D0C8AC9B-3149-454A-8D4A-22AFB1901CE7}" type="sibTrans" cxnId="{B59655AB-65A8-4BB9-8EBE-2F963A78A269}">
      <dgm:prSet/>
      <dgm:spPr/>
      <dgm:t>
        <a:bodyPr/>
        <a:lstStyle/>
        <a:p>
          <a:endParaRPr lang="en-US">
            <a:latin typeface="Trebuchet MS" panose="020B0603020202020204" pitchFamily="34" charset="0"/>
          </a:endParaRPr>
        </a:p>
      </dgm:t>
    </dgm:pt>
    <dgm:pt modelId="{3E189147-7533-47F7-9FBE-48BC62693070}">
      <dgm:prSet phldrT="[Text]" custT="1"/>
      <dgm:spPr/>
      <dgm:t>
        <a:bodyPr/>
        <a:lstStyle/>
        <a:p>
          <a:r>
            <a:rPr lang="en-US" sz="1800" dirty="0">
              <a:latin typeface="+mn-lt"/>
            </a:rPr>
            <a:t>4. Did I get the information I need</a:t>
          </a:r>
          <a:r>
            <a:rPr lang="ru-RU" sz="1800" dirty="0">
              <a:latin typeface="+mn-lt"/>
            </a:rPr>
            <a:t>?</a:t>
          </a:r>
          <a:endParaRPr lang="en-US" sz="1800" dirty="0">
            <a:latin typeface="+mn-lt"/>
          </a:endParaRPr>
        </a:p>
      </dgm:t>
    </dgm:pt>
    <dgm:pt modelId="{449657FE-6037-4624-99EF-91AB1913A8E1}" type="parTrans" cxnId="{57080A2C-A858-45E3-B039-091089A56173}">
      <dgm:prSet/>
      <dgm:spPr/>
      <dgm:t>
        <a:bodyPr/>
        <a:lstStyle/>
        <a:p>
          <a:endParaRPr lang="en-US">
            <a:latin typeface="Trebuchet MS" panose="020B0603020202020204" pitchFamily="34" charset="0"/>
          </a:endParaRPr>
        </a:p>
      </dgm:t>
    </dgm:pt>
    <dgm:pt modelId="{717258A5-F934-45FF-87F0-095BA6AA2CDD}" type="sibTrans" cxnId="{57080A2C-A858-45E3-B039-091089A56173}">
      <dgm:prSet/>
      <dgm:spPr/>
      <dgm:t>
        <a:bodyPr/>
        <a:lstStyle/>
        <a:p>
          <a:endParaRPr lang="en-US">
            <a:latin typeface="Trebuchet MS" panose="020B0603020202020204" pitchFamily="34" charset="0"/>
          </a:endParaRPr>
        </a:p>
      </dgm:t>
    </dgm:pt>
    <dgm:pt modelId="{5B6764C4-0E65-4BEB-9613-A470BE08036C}">
      <dgm:prSet phldrT="[Text]" custT="1"/>
      <dgm:spPr/>
      <dgm:t>
        <a:bodyPr/>
        <a:lstStyle/>
        <a:p>
          <a:r>
            <a:rPr lang="en-US" sz="1800" dirty="0">
              <a:latin typeface="+mn-lt"/>
            </a:rPr>
            <a:t>2. What question do you want to ask</a:t>
          </a:r>
          <a:r>
            <a:rPr lang="ru-RU" sz="1800" dirty="0">
              <a:latin typeface="+mn-lt"/>
            </a:rPr>
            <a:t>?</a:t>
          </a:r>
          <a:endParaRPr lang="en-US" sz="1800" dirty="0">
            <a:latin typeface="+mn-lt"/>
          </a:endParaRPr>
        </a:p>
      </dgm:t>
    </dgm:pt>
    <dgm:pt modelId="{5B0C8C5B-1839-4C98-9DB2-BAD7B7EEDFB6}" type="parTrans" cxnId="{E60EE716-BF4D-4D02-9898-A08B632D0E4C}">
      <dgm:prSet/>
      <dgm:spPr/>
      <dgm:t>
        <a:bodyPr/>
        <a:lstStyle/>
        <a:p>
          <a:endParaRPr lang="en-US">
            <a:latin typeface="Trebuchet MS" panose="020B0603020202020204" pitchFamily="34" charset="0"/>
          </a:endParaRPr>
        </a:p>
      </dgm:t>
    </dgm:pt>
    <dgm:pt modelId="{93EEBFCC-4EBC-40DE-8D92-0D343692E24B}" type="sibTrans" cxnId="{E60EE716-BF4D-4D02-9898-A08B632D0E4C}">
      <dgm:prSet/>
      <dgm:spPr/>
      <dgm:t>
        <a:bodyPr/>
        <a:lstStyle/>
        <a:p>
          <a:endParaRPr lang="en-US">
            <a:latin typeface="Trebuchet MS" panose="020B0603020202020204" pitchFamily="34" charset="0"/>
          </a:endParaRPr>
        </a:p>
      </dgm:t>
    </dgm:pt>
    <dgm:pt modelId="{A5A426AB-BDD4-4466-BD76-FE74A4C9DF68}" type="pres">
      <dgm:prSet presAssocID="{07A7BC21-0E19-4BAD-886C-70A303FE09EF}" presName="Name0" presStyleCnt="0">
        <dgm:presLayoutVars>
          <dgm:dir/>
          <dgm:animLvl val="lvl"/>
          <dgm:resizeHandles val="exact"/>
        </dgm:presLayoutVars>
      </dgm:prSet>
      <dgm:spPr/>
    </dgm:pt>
    <dgm:pt modelId="{906BEF3F-4A65-46E4-8DE4-6282CCA248D1}" type="pres">
      <dgm:prSet presAssocID="{3E189147-7533-47F7-9FBE-48BC62693070}" presName="boxAndChildren" presStyleCnt="0"/>
      <dgm:spPr/>
    </dgm:pt>
    <dgm:pt modelId="{2AC27AE2-FD4A-4DE7-85CD-9FCCC49F59E7}" type="pres">
      <dgm:prSet presAssocID="{3E189147-7533-47F7-9FBE-48BC62693070}" presName="parentTextBox" presStyleLbl="node1" presStyleIdx="0" presStyleCnt="4"/>
      <dgm:spPr/>
    </dgm:pt>
    <dgm:pt modelId="{7072D042-434A-41DF-A37F-1D1C6617DA75}" type="pres">
      <dgm:prSet presAssocID="{D0C8AC9B-3149-454A-8D4A-22AFB1901CE7}" presName="sp" presStyleCnt="0"/>
      <dgm:spPr/>
    </dgm:pt>
    <dgm:pt modelId="{7436F59E-5104-4AE2-881E-8358A484452E}" type="pres">
      <dgm:prSet presAssocID="{1EA5C516-E82F-4440-8CA9-0E83E2830D08}" presName="arrowAndChildren" presStyleCnt="0"/>
      <dgm:spPr/>
    </dgm:pt>
    <dgm:pt modelId="{B5DF6120-B9FC-49F3-920B-B2FD4CC4582F}" type="pres">
      <dgm:prSet presAssocID="{1EA5C516-E82F-4440-8CA9-0E83E2830D08}" presName="parentTextArrow" presStyleLbl="node1" presStyleIdx="1" presStyleCnt="4"/>
      <dgm:spPr/>
    </dgm:pt>
    <dgm:pt modelId="{76CF1977-C8DA-4FC6-8384-FDEA751E6D2B}" type="pres">
      <dgm:prSet presAssocID="{93EEBFCC-4EBC-40DE-8D92-0D343692E24B}" presName="sp" presStyleCnt="0"/>
      <dgm:spPr/>
    </dgm:pt>
    <dgm:pt modelId="{0E483804-EA64-4D4D-AE00-692C346B33BA}" type="pres">
      <dgm:prSet presAssocID="{5B6764C4-0E65-4BEB-9613-A470BE08036C}" presName="arrowAndChildren" presStyleCnt="0"/>
      <dgm:spPr/>
    </dgm:pt>
    <dgm:pt modelId="{F12B7099-1C27-4AAF-A090-337739FFEEC6}" type="pres">
      <dgm:prSet presAssocID="{5B6764C4-0E65-4BEB-9613-A470BE08036C}" presName="parentTextArrow" presStyleLbl="node1" presStyleIdx="2" presStyleCnt="4"/>
      <dgm:spPr/>
    </dgm:pt>
    <dgm:pt modelId="{C0857160-BAE6-4FFF-8FBA-2180F6FE0999}" type="pres">
      <dgm:prSet presAssocID="{A70793BF-12E3-49C4-B9A5-73EE06A964D0}" presName="sp" presStyleCnt="0"/>
      <dgm:spPr/>
    </dgm:pt>
    <dgm:pt modelId="{B9C31B30-CCC4-41C1-B5F0-8A592F169EFB}" type="pres">
      <dgm:prSet presAssocID="{8B06BD17-47F9-46AD-8AF3-C55D15C1522F}" presName="arrowAndChildren" presStyleCnt="0"/>
      <dgm:spPr/>
    </dgm:pt>
    <dgm:pt modelId="{9F8D0F80-6185-4128-B68D-64C710BD766C}" type="pres">
      <dgm:prSet presAssocID="{8B06BD17-47F9-46AD-8AF3-C55D15C1522F}" presName="parentTextArrow" presStyleLbl="node1" presStyleIdx="3" presStyleCnt="4"/>
      <dgm:spPr/>
    </dgm:pt>
  </dgm:ptLst>
  <dgm:cxnLst>
    <dgm:cxn modelId="{E60EE716-BF4D-4D02-9898-A08B632D0E4C}" srcId="{07A7BC21-0E19-4BAD-886C-70A303FE09EF}" destId="{5B6764C4-0E65-4BEB-9613-A470BE08036C}" srcOrd="1" destOrd="0" parTransId="{5B0C8C5B-1839-4C98-9DB2-BAD7B7EEDFB6}" sibTransId="{93EEBFCC-4EBC-40DE-8D92-0D343692E24B}"/>
    <dgm:cxn modelId="{9682D325-04ED-45D4-86B2-75EEE9D09749}" srcId="{07A7BC21-0E19-4BAD-886C-70A303FE09EF}" destId="{8B06BD17-47F9-46AD-8AF3-C55D15C1522F}" srcOrd="0" destOrd="0" parTransId="{D35B1F9C-16C8-489E-94AE-A386D086BC61}" sibTransId="{A70793BF-12E3-49C4-B9A5-73EE06A964D0}"/>
    <dgm:cxn modelId="{57080A2C-A858-45E3-B039-091089A56173}" srcId="{07A7BC21-0E19-4BAD-886C-70A303FE09EF}" destId="{3E189147-7533-47F7-9FBE-48BC62693070}" srcOrd="3" destOrd="0" parTransId="{449657FE-6037-4624-99EF-91AB1913A8E1}" sibTransId="{717258A5-F934-45FF-87F0-095BA6AA2CDD}"/>
    <dgm:cxn modelId="{97901F4D-5162-46D8-9D63-DFC00430D976}" type="presOf" srcId="{5B6764C4-0E65-4BEB-9613-A470BE08036C}" destId="{F12B7099-1C27-4AAF-A090-337739FFEEC6}" srcOrd="0" destOrd="0" presId="urn:microsoft.com/office/officeart/2005/8/layout/process4"/>
    <dgm:cxn modelId="{E5763771-6B30-4DDA-BEE8-9336B6F67814}" type="presOf" srcId="{07A7BC21-0E19-4BAD-886C-70A303FE09EF}" destId="{A5A426AB-BDD4-4466-BD76-FE74A4C9DF68}" srcOrd="0" destOrd="0" presId="urn:microsoft.com/office/officeart/2005/8/layout/process4"/>
    <dgm:cxn modelId="{19C51D80-06DA-4DCE-BD7B-16CA2F619E54}" type="presOf" srcId="{1EA5C516-E82F-4440-8CA9-0E83E2830D08}" destId="{B5DF6120-B9FC-49F3-920B-B2FD4CC4582F}" srcOrd="0" destOrd="0" presId="urn:microsoft.com/office/officeart/2005/8/layout/process4"/>
    <dgm:cxn modelId="{21419286-4BF7-4AC0-9E28-90AA6FFBA6A6}" type="presOf" srcId="{8B06BD17-47F9-46AD-8AF3-C55D15C1522F}" destId="{9F8D0F80-6185-4128-B68D-64C710BD766C}" srcOrd="0" destOrd="0" presId="urn:microsoft.com/office/officeart/2005/8/layout/process4"/>
    <dgm:cxn modelId="{B59655AB-65A8-4BB9-8EBE-2F963A78A269}" srcId="{07A7BC21-0E19-4BAD-886C-70A303FE09EF}" destId="{1EA5C516-E82F-4440-8CA9-0E83E2830D08}" srcOrd="2" destOrd="0" parTransId="{A676302E-A4AD-458D-A823-D5E219756DEE}" sibTransId="{D0C8AC9B-3149-454A-8D4A-22AFB1901CE7}"/>
    <dgm:cxn modelId="{0F7D10FD-EEF3-4ACF-814B-B9FB40C0C8BA}" type="presOf" srcId="{3E189147-7533-47F7-9FBE-48BC62693070}" destId="{2AC27AE2-FD4A-4DE7-85CD-9FCCC49F59E7}" srcOrd="0" destOrd="0" presId="urn:microsoft.com/office/officeart/2005/8/layout/process4"/>
    <dgm:cxn modelId="{E7CED5AD-1BA2-4148-9915-B39C0BE55EE4}" type="presParOf" srcId="{A5A426AB-BDD4-4466-BD76-FE74A4C9DF68}" destId="{906BEF3F-4A65-46E4-8DE4-6282CCA248D1}" srcOrd="0" destOrd="0" presId="urn:microsoft.com/office/officeart/2005/8/layout/process4"/>
    <dgm:cxn modelId="{C5DB91D4-079D-45C7-9222-5262150F8868}" type="presParOf" srcId="{906BEF3F-4A65-46E4-8DE4-6282CCA248D1}" destId="{2AC27AE2-FD4A-4DE7-85CD-9FCCC49F59E7}" srcOrd="0" destOrd="0" presId="urn:microsoft.com/office/officeart/2005/8/layout/process4"/>
    <dgm:cxn modelId="{1B02BB3C-5235-4CF4-A8A6-AF4869029A00}" type="presParOf" srcId="{A5A426AB-BDD4-4466-BD76-FE74A4C9DF68}" destId="{7072D042-434A-41DF-A37F-1D1C6617DA75}" srcOrd="1" destOrd="0" presId="urn:microsoft.com/office/officeart/2005/8/layout/process4"/>
    <dgm:cxn modelId="{C2A04B05-0EA3-44FE-9F89-945A1A4906FF}" type="presParOf" srcId="{A5A426AB-BDD4-4466-BD76-FE74A4C9DF68}" destId="{7436F59E-5104-4AE2-881E-8358A484452E}" srcOrd="2" destOrd="0" presId="urn:microsoft.com/office/officeart/2005/8/layout/process4"/>
    <dgm:cxn modelId="{D3C3DA8E-CE26-4938-A3C2-92F8B46163AC}" type="presParOf" srcId="{7436F59E-5104-4AE2-881E-8358A484452E}" destId="{B5DF6120-B9FC-49F3-920B-B2FD4CC4582F}" srcOrd="0" destOrd="0" presId="urn:microsoft.com/office/officeart/2005/8/layout/process4"/>
    <dgm:cxn modelId="{67125275-9BB4-4388-93A4-BF54BCB75FC3}" type="presParOf" srcId="{A5A426AB-BDD4-4466-BD76-FE74A4C9DF68}" destId="{76CF1977-C8DA-4FC6-8384-FDEA751E6D2B}" srcOrd="3" destOrd="0" presId="urn:microsoft.com/office/officeart/2005/8/layout/process4"/>
    <dgm:cxn modelId="{A500B674-4FE3-4891-B319-634BD6B2AE46}" type="presParOf" srcId="{A5A426AB-BDD4-4466-BD76-FE74A4C9DF68}" destId="{0E483804-EA64-4D4D-AE00-692C346B33BA}" srcOrd="4" destOrd="0" presId="urn:microsoft.com/office/officeart/2005/8/layout/process4"/>
    <dgm:cxn modelId="{AC805AD4-CBED-486D-97BE-508294DE908D}" type="presParOf" srcId="{0E483804-EA64-4D4D-AE00-692C346B33BA}" destId="{F12B7099-1C27-4AAF-A090-337739FFEEC6}" srcOrd="0" destOrd="0" presId="urn:microsoft.com/office/officeart/2005/8/layout/process4"/>
    <dgm:cxn modelId="{FCCE78C7-8954-454F-BA54-C5F1B7AB3E07}" type="presParOf" srcId="{A5A426AB-BDD4-4466-BD76-FE74A4C9DF68}" destId="{C0857160-BAE6-4FFF-8FBA-2180F6FE0999}" srcOrd="5" destOrd="0" presId="urn:microsoft.com/office/officeart/2005/8/layout/process4"/>
    <dgm:cxn modelId="{BA0E5CD8-E2CD-4291-8166-FA08B6387315}" type="presParOf" srcId="{A5A426AB-BDD4-4466-BD76-FE74A4C9DF68}" destId="{B9C31B30-CCC4-41C1-B5F0-8A592F169EFB}" srcOrd="6" destOrd="0" presId="urn:microsoft.com/office/officeart/2005/8/layout/process4"/>
    <dgm:cxn modelId="{555954DD-9F28-4B45-BE76-94AA23DDE1F3}" type="presParOf" srcId="{B9C31B30-CCC4-41C1-B5F0-8A592F169EFB}" destId="{9F8D0F80-6185-4128-B68D-64C710BD766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1A8B881-D6AC-4F6A-BF4A-26FB0BBF7362}"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8535AFE2-9545-4BCA-8D97-B4A56B0A5E2C}">
      <dgm:prSet/>
      <dgm:spPr/>
      <dgm:t>
        <a:bodyPr/>
        <a:lstStyle/>
        <a:p>
          <a:r>
            <a:rPr lang="en-US" b="1" dirty="0"/>
            <a:t>S:</a:t>
          </a:r>
          <a:r>
            <a:rPr lang="en-US" dirty="0"/>
            <a:t> Situation</a:t>
          </a:r>
        </a:p>
      </dgm:t>
    </dgm:pt>
    <dgm:pt modelId="{E4687567-195B-4AA8-BB01-FB9E02D69D57}" type="parTrans" cxnId="{31B28D77-8D46-40E0-97E4-1087F9072BA8}">
      <dgm:prSet/>
      <dgm:spPr/>
      <dgm:t>
        <a:bodyPr/>
        <a:lstStyle/>
        <a:p>
          <a:endParaRPr lang="en-US"/>
        </a:p>
      </dgm:t>
    </dgm:pt>
    <dgm:pt modelId="{555C5827-25B3-4AA0-A9A0-9904A07BBF30}" type="sibTrans" cxnId="{31B28D77-8D46-40E0-97E4-1087F9072BA8}">
      <dgm:prSet/>
      <dgm:spPr/>
      <dgm:t>
        <a:bodyPr/>
        <a:lstStyle/>
        <a:p>
          <a:endParaRPr lang="en-US"/>
        </a:p>
      </dgm:t>
    </dgm:pt>
    <dgm:pt modelId="{7C27036A-18CA-4867-8991-8CBF6ED14B83}">
      <dgm:prSet/>
      <dgm:spPr/>
      <dgm:t>
        <a:bodyPr/>
        <a:lstStyle/>
        <a:p>
          <a:r>
            <a:rPr lang="en-US" b="1" dirty="0"/>
            <a:t>P:</a:t>
          </a:r>
          <a:r>
            <a:rPr lang="en-US" dirty="0"/>
            <a:t> Problem</a:t>
          </a:r>
        </a:p>
      </dgm:t>
    </dgm:pt>
    <dgm:pt modelId="{F56BC4AF-AAAD-46E1-BFB2-88642120FE6C}" type="parTrans" cxnId="{4688F06D-0137-4F6A-9982-1A5EB11A14A5}">
      <dgm:prSet/>
      <dgm:spPr/>
      <dgm:t>
        <a:bodyPr/>
        <a:lstStyle/>
        <a:p>
          <a:endParaRPr lang="en-US"/>
        </a:p>
      </dgm:t>
    </dgm:pt>
    <dgm:pt modelId="{B32200E8-FB16-4478-ABDF-95596ABEACD8}" type="sibTrans" cxnId="{4688F06D-0137-4F6A-9982-1A5EB11A14A5}">
      <dgm:prSet/>
      <dgm:spPr/>
      <dgm:t>
        <a:bodyPr/>
        <a:lstStyle/>
        <a:p>
          <a:endParaRPr lang="en-US"/>
        </a:p>
      </dgm:t>
    </dgm:pt>
    <dgm:pt modelId="{900825AE-653C-46B1-95A8-72AD9C2807B1}">
      <dgm:prSet/>
      <dgm:spPr/>
      <dgm:t>
        <a:bodyPr/>
        <a:lstStyle/>
        <a:p>
          <a:r>
            <a:rPr lang="en-US" b="1" dirty="0"/>
            <a:t>I:</a:t>
          </a:r>
          <a:r>
            <a:rPr lang="en-US" dirty="0"/>
            <a:t> Implication</a:t>
          </a:r>
        </a:p>
      </dgm:t>
    </dgm:pt>
    <dgm:pt modelId="{BDF9313E-B976-4D18-83E5-9B077F0AA217}" type="parTrans" cxnId="{B9706D5D-289D-456D-863E-6C3E1E964703}">
      <dgm:prSet/>
      <dgm:spPr/>
      <dgm:t>
        <a:bodyPr/>
        <a:lstStyle/>
        <a:p>
          <a:endParaRPr lang="en-US"/>
        </a:p>
      </dgm:t>
    </dgm:pt>
    <dgm:pt modelId="{9AF66876-5243-4A3F-A186-125237234F60}" type="sibTrans" cxnId="{B9706D5D-289D-456D-863E-6C3E1E964703}">
      <dgm:prSet/>
      <dgm:spPr/>
      <dgm:t>
        <a:bodyPr/>
        <a:lstStyle/>
        <a:p>
          <a:endParaRPr lang="en-US"/>
        </a:p>
      </dgm:t>
    </dgm:pt>
    <dgm:pt modelId="{6C07020E-45BF-437E-9244-0CBC80B519FF}">
      <dgm:prSet/>
      <dgm:spPr/>
      <dgm:t>
        <a:bodyPr/>
        <a:lstStyle/>
        <a:p>
          <a:r>
            <a:rPr lang="en-US" b="1" dirty="0"/>
            <a:t>N:</a:t>
          </a:r>
          <a:r>
            <a:rPr lang="en-US" dirty="0"/>
            <a:t> Need-Payoff</a:t>
          </a:r>
        </a:p>
      </dgm:t>
    </dgm:pt>
    <dgm:pt modelId="{00063A0E-2D64-4553-A4DD-17B868A48521}" type="parTrans" cxnId="{C12056B4-4B9F-490F-8793-DDFA4B06313B}">
      <dgm:prSet/>
      <dgm:spPr/>
      <dgm:t>
        <a:bodyPr/>
        <a:lstStyle/>
        <a:p>
          <a:endParaRPr lang="en-US"/>
        </a:p>
      </dgm:t>
    </dgm:pt>
    <dgm:pt modelId="{7A196D67-C594-48A5-BE2F-BF5112B68D54}" type="sibTrans" cxnId="{C12056B4-4B9F-490F-8793-DDFA4B06313B}">
      <dgm:prSet/>
      <dgm:spPr/>
      <dgm:t>
        <a:bodyPr/>
        <a:lstStyle/>
        <a:p>
          <a:endParaRPr lang="en-US"/>
        </a:p>
      </dgm:t>
    </dgm:pt>
    <dgm:pt modelId="{08239AD3-4ED9-4FA3-B724-4C5E159F6D17}">
      <dgm:prSet/>
      <dgm:spPr/>
      <dgm:t>
        <a:bodyPr/>
        <a:lstStyle/>
        <a:p>
          <a:r>
            <a:rPr lang="en-US" dirty="0"/>
            <a:t>are used to collect facts. </a:t>
          </a:r>
        </a:p>
      </dgm:t>
    </dgm:pt>
    <dgm:pt modelId="{786A6A10-9DE7-433B-93D4-537A88750FFC}" type="parTrans" cxnId="{3A165BA4-356C-4DFF-B84C-DE301F875C24}">
      <dgm:prSet/>
      <dgm:spPr/>
      <dgm:t>
        <a:bodyPr/>
        <a:lstStyle/>
        <a:p>
          <a:endParaRPr lang="en-US"/>
        </a:p>
      </dgm:t>
    </dgm:pt>
    <dgm:pt modelId="{E4921053-8CDF-405B-B6BF-5D22AE64E321}" type="sibTrans" cxnId="{3A165BA4-356C-4DFF-B84C-DE301F875C24}">
      <dgm:prSet/>
      <dgm:spPr/>
      <dgm:t>
        <a:bodyPr/>
        <a:lstStyle/>
        <a:p>
          <a:endParaRPr lang="en-US"/>
        </a:p>
      </dgm:t>
    </dgm:pt>
    <dgm:pt modelId="{40D1883C-6180-4A53-9FAF-5581AE444501}">
      <dgm:prSet/>
      <dgm:spPr/>
      <dgm:t>
        <a:bodyPr/>
        <a:lstStyle/>
        <a:p>
          <a:r>
            <a:rPr lang="en-US" dirty="0"/>
            <a:t>are used to probe for problems, points of dissatisfaction</a:t>
          </a:r>
        </a:p>
      </dgm:t>
    </dgm:pt>
    <dgm:pt modelId="{8A08DE91-3CCA-4AE5-A78A-F0082C00B3D0}" type="parTrans" cxnId="{D5AD704E-589F-4F45-B822-7B3FCBACA46A}">
      <dgm:prSet/>
      <dgm:spPr/>
      <dgm:t>
        <a:bodyPr/>
        <a:lstStyle/>
        <a:p>
          <a:endParaRPr lang="en-US"/>
        </a:p>
      </dgm:t>
    </dgm:pt>
    <dgm:pt modelId="{4A95F827-28D4-497F-BBC1-C6714C68E2A8}" type="sibTrans" cxnId="{D5AD704E-589F-4F45-B822-7B3FCBACA46A}">
      <dgm:prSet/>
      <dgm:spPr/>
      <dgm:t>
        <a:bodyPr/>
        <a:lstStyle/>
        <a:p>
          <a:endParaRPr lang="en-US"/>
        </a:p>
      </dgm:t>
    </dgm:pt>
    <dgm:pt modelId="{0F51C325-3ECE-4F9D-960C-BDA5597C9E6C}">
      <dgm:prSet/>
      <dgm:spPr/>
      <dgm:t>
        <a:bodyPr/>
        <a:lstStyle/>
        <a:p>
          <a:r>
            <a:rPr lang="en-US" dirty="0"/>
            <a:t>general difficulties that the prospect has. </a:t>
          </a:r>
        </a:p>
      </dgm:t>
    </dgm:pt>
    <dgm:pt modelId="{DA4B94C8-A4F3-472D-B4DF-29C3E6708800}" type="parTrans" cxnId="{118102A5-D014-4AB1-BBED-8A39AAAD7A51}">
      <dgm:prSet/>
      <dgm:spPr/>
      <dgm:t>
        <a:bodyPr/>
        <a:lstStyle/>
        <a:p>
          <a:endParaRPr lang="en-US"/>
        </a:p>
      </dgm:t>
    </dgm:pt>
    <dgm:pt modelId="{AA2EA801-2910-4C09-BB8E-8D9C2D9D83B9}" type="sibTrans" cxnId="{118102A5-D014-4AB1-BBED-8A39AAAD7A51}">
      <dgm:prSet/>
      <dgm:spPr/>
      <dgm:t>
        <a:bodyPr/>
        <a:lstStyle/>
        <a:p>
          <a:endParaRPr lang="en-US"/>
        </a:p>
      </dgm:t>
    </dgm:pt>
    <dgm:pt modelId="{0F220898-901C-4A3A-99FE-0C09B6F7A22B}">
      <dgm:prSet/>
      <dgm:spPr/>
      <dgm:t>
        <a:bodyPr/>
        <a:lstStyle/>
        <a:p>
          <a:r>
            <a:rPr lang="en-US" dirty="0"/>
            <a:t> are used to probe for the consequences of a problem, </a:t>
          </a:r>
          <a:r>
            <a:rPr lang="en-US"/>
            <a:t>point ofdissatisfaction, or general difficulty.</a:t>
          </a:r>
          <a:endParaRPr lang="en-US" dirty="0"/>
        </a:p>
      </dgm:t>
    </dgm:pt>
    <dgm:pt modelId="{29E69863-3540-4927-BCB3-78333D207273}" type="parTrans" cxnId="{9147882B-A016-4434-B610-4E42A3D8157E}">
      <dgm:prSet/>
      <dgm:spPr/>
      <dgm:t>
        <a:bodyPr/>
        <a:lstStyle/>
        <a:p>
          <a:endParaRPr lang="en-US"/>
        </a:p>
      </dgm:t>
    </dgm:pt>
    <dgm:pt modelId="{AE5FE1B2-BFA4-4404-A899-FB4EDFF859BD}" type="sibTrans" cxnId="{9147882B-A016-4434-B610-4E42A3D8157E}">
      <dgm:prSet/>
      <dgm:spPr/>
      <dgm:t>
        <a:bodyPr/>
        <a:lstStyle/>
        <a:p>
          <a:endParaRPr lang="en-US"/>
        </a:p>
      </dgm:t>
    </dgm:pt>
    <dgm:pt modelId="{37A1BD9C-BA1C-484E-A46D-D22E76D12258}">
      <dgm:prSet/>
      <dgm:spPr/>
      <dgm:t>
        <a:bodyPr/>
        <a:lstStyle/>
        <a:p>
          <a:r>
            <a:rPr lang="en-US" dirty="0"/>
            <a:t> are used to uncover the core need (i.e., the buying motive) of the prospect. </a:t>
          </a:r>
        </a:p>
      </dgm:t>
    </dgm:pt>
    <dgm:pt modelId="{1C7889D0-4217-4604-837A-A99FF7D8372F}" type="parTrans" cxnId="{CB896851-AFE1-4F7B-B748-A7BAA5DEB0B8}">
      <dgm:prSet/>
      <dgm:spPr/>
      <dgm:t>
        <a:bodyPr/>
        <a:lstStyle/>
        <a:p>
          <a:endParaRPr lang="en-US"/>
        </a:p>
      </dgm:t>
    </dgm:pt>
    <dgm:pt modelId="{9AAA4535-9B3F-44DC-9976-78D6079BB5F6}" type="sibTrans" cxnId="{CB896851-AFE1-4F7B-B748-A7BAA5DEB0B8}">
      <dgm:prSet/>
      <dgm:spPr/>
      <dgm:t>
        <a:bodyPr/>
        <a:lstStyle/>
        <a:p>
          <a:endParaRPr lang="en-US"/>
        </a:p>
      </dgm:t>
    </dgm:pt>
    <dgm:pt modelId="{17E112D1-296C-4EDD-ABC2-765A40A2EED4}" type="pres">
      <dgm:prSet presAssocID="{D1A8B881-D6AC-4F6A-BF4A-26FB0BBF7362}" presName="rootnode" presStyleCnt="0">
        <dgm:presLayoutVars>
          <dgm:chMax/>
          <dgm:chPref/>
          <dgm:dir/>
          <dgm:animLvl val="lvl"/>
        </dgm:presLayoutVars>
      </dgm:prSet>
      <dgm:spPr/>
    </dgm:pt>
    <dgm:pt modelId="{C68DED28-DB50-45DF-A779-575E7480EBCF}" type="pres">
      <dgm:prSet presAssocID="{8535AFE2-9545-4BCA-8D97-B4A56B0A5E2C}" presName="composite" presStyleCnt="0"/>
      <dgm:spPr/>
    </dgm:pt>
    <dgm:pt modelId="{FEBFDEAE-9128-4645-85E0-D317EEB190E1}" type="pres">
      <dgm:prSet presAssocID="{8535AFE2-9545-4BCA-8D97-B4A56B0A5E2C}" presName="LShape" presStyleLbl="alignNode1" presStyleIdx="0" presStyleCnt="7"/>
      <dgm:spPr/>
    </dgm:pt>
    <dgm:pt modelId="{5C408A0A-0948-4225-9C95-F9F2E33464E9}" type="pres">
      <dgm:prSet presAssocID="{8535AFE2-9545-4BCA-8D97-B4A56B0A5E2C}" presName="ParentText" presStyleLbl="revTx" presStyleIdx="0" presStyleCnt="4">
        <dgm:presLayoutVars>
          <dgm:chMax val="0"/>
          <dgm:chPref val="0"/>
          <dgm:bulletEnabled val="1"/>
        </dgm:presLayoutVars>
      </dgm:prSet>
      <dgm:spPr/>
    </dgm:pt>
    <dgm:pt modelId="{867B6B6E-FEF4-4847-88F2-555C3621AD91}" type="pres">
      <dgm:prSet presAssocID="{8535AFE2-9545-4BCA-8D97-B4A56B0A5E2C}" presName="Triangle" presStyleLbl="alignNode1" presStyleIdx="1" presStyleCnt="7"/>
      <dgm:spPr/>
    </dgm:pt>
    <dgm:pt modelId="{8640F219-756C-43CC-8BF4-F62CA6417D9C}" type="pres">
      <dgm:prSet presAssocID="{555C5827-25B3-4AA0-A9A0-9904A07BBF30}" presName="sibTrans" presStyleCnt="0"/>
      <dgm:spPr/>
    </dgm:pt>
    <dgm:pt modelId="{A22DC311-3C5B-4259-8BFE-271E7039F541}" type="pres">
      <dgm:prSet presAssocID="{555C5827-25B3-4AA0-A9A0-9904A07BBF30}" presName="space" presStyleCnt="0"/>
      <dgm:spPr/>
    </dgm:pt>
    <dgm:pt modelId="{0A3FCA9E-EF0E-4574-AF1D-D4F09384082F}" type="pres">
      <dgm:prSet presAssocID="{7C27036A-18CA-4867-8991-8CBF6ED14B83}" presName="composite" presStyleCnt="0"/>
      <dgm:spPr/>
    </dgm:pt>
    <dgm:pt modelId="{EEE9BE12-D3D4-4BE2-89DC-0BD8E189AC76}" type="pres">
      <dgm:prSet presAssocID="{7C27036A-18CA-4867-8991-8CBF6ED14B83}" presName="LShape" presStyleLbl="alignNode1" presStyleIdx="2" presStyleCnt="7"/>
      <dgm:spPr/>
    </dgm:pt>
    <dgm:pt modelId="{2BAEA9A2-4273-43A5-B526-6E6C0944F094}" type="pres">
      <dgm:prSet presAssocID="{7C27036A-18CA-4867-8991-8CBF6ED14B83}" presName="ParentText" presStyleLbl="revTx" presStyleIdx="1" presStyleCnt="4">
        <dgm:presLayoutVars>
          <dgm:chMax val="0"/>
          <dgm:chPref val="0"/>
          <dgm:bulletEnabled val="1"/>
        </dgm:presLayoutVars>
      </dgm:prSet>
      <dgm:spPr/>
    </dgm:pt>
    <dgm:pt modelId="{F8144C9C-7750-4F7D-ACC6-085518D14311}" type="pres">
      <dgm:prSet presAssocID="{7C27036A-18CA-4867-8991-8CBF6ED14B83}" presName="Triangle" presStyleLbl="alignNode1" presStyleIdx="3" presStyleCnt="7"/>
      <dgm:spPr/>
    </dgm:pt>
    <dgm:pt modelId="{2E3CBA38-E4FA-467E-8228-5E07239D5D24}" type="pres">
      <dgm:prSet presAssocID="{B32200E8-FB16-4478-ABDF-95596ABEACD8}" presName="sibTrans" presStyleCnt="0"/>
      <dgm:spPr/>
    </dgm:pt>
    <dgm:pt modelId="{201AF9C7-B63E-4DDF-B387-ADC140139BDE}" type="pres">
      <dgm:prSet presAssocID="{B32200E8-FB16-4478-ABDF-95596ABEACD8}" presName="space" presStyleCnt="0"/>
      <dgm:spPr/>
    </dgm:pt>
    <dgm:pt modelId="{2781AB10-F04C-4292-AB70-4B4435343D6A}" type="pres">
      <dgm:prSet presAssocID="{900825AE-653C-46B1-95A8-72AD9C2807B1}" presName="composite" presStyleCnt="0"/>
      <dgm:spPr/>
    </dgm:pt>
    <dgm:pt modelId="{6FDE6C8C-7915-4EBF-B1EB-15159C2DFC1A}" type="pres">
      <dgm:prSet presAssocID="{900825AE-653C-46B1-95A8-72AD9C2807B1}" presName="LShape" presStyleLbl="alignNode1" presStyleIdx="4" presStyleCnt="7"/>
      <dgm:spPr/>
    </dgm:pt>
    <dgm:pt modelId="{DC0E6E06-54F3-4781-8067-1BA3B13BB5DE}" type="pres">
      <dgm:prSet presAssocID="{900825AE-653C-46B1-95A8-72AD9C2807B1}" presName="ParentText" presStyleLbl="revTx" presStyleIdx="2" presStyleCnt="4">
        <dgm:presLayoutVars>
          <dgm:chMax val="0"/>
          <dgm:chPref val="0"/>
          <dgm:bulletEnabled val="1"/>
        </dgm:presLayoutVars>
      </dgm:prSet>
      <dgm:spPr/>
    </dgm:pt>
    <dgm:pt modelId="{43CE38DE-4FC8-4D45-AFA3-56C60762A6CF}" type="pres">
      <dgm:prSet presAssocID="{900825AE-653C-46B1-95A8-72AD9C2807B1}" presName="Triangle" presStyleLbl="alignNode1" presStyleIdx="5" presStyleCnt="7"/>
      <dgm:spPr/>
    </dgm:pt>
    <dgm:pt modelId="{24B57EF0-CB3E-428E-A1A0-2AF340785844}" type="pres">
      <dgm:prSet presAssocID="{9AF66876-5243-4A3F-A186-125237234F60}" presName="sibTrans" presStyleCnt="0"/>
      <dgm:spPr/>
    </dgm:pt>
    <dgm:pt modelId="{7F8286DC-39E9-44BA-8C92-462B50DD2E1C}" type="pres">
      <dgm:prSet presAssocID="{9AF66876-5243-4A3F-A186-125237234F60}" presName="space" presStyleCnt="0"/>
      <dgm:spPr/>
    </dgm:pt>
    <dgm:pt modelId="{AF9E2066-4904-4A27-911D-7382D80DD94C}" type="pres">
      <dgm:prSet presAssocID="{6C07020E-45BF-437E-9244-0CBC80B519FF}" presName="composite" presStyleCnt="0"/>
      <dgm:spPr/>
    </dgm:pt>
    <dgm:pt modelId="{48FB1745-153B-4448-A081-190FA08A22A3}" type="pres">
      <dgm:prSet presAssocID="{6C07020E-45BF-437E-9244-0CBC80B519FF}" presName="LShape" presStyleLbl="alignNode1" presStyleIdx="6" presStyleCnt="7"/>
      <dgm:spPr/>
    </dgm:pt>
    <dgm:pt modelId="{2B905556-5356-4D85-AF40-DBBCBB21DAD2}" type="pres">
      <dgm:prSet presAssocID="{6C07020E-45BF-437E-9244-0CBC80B519FF}" presName="ParentText" presStyleLbl="revTx" presStyleIdx="3" presStyleCnt="4">
        <dgm:presLayoutVars>
          <dgm:chMax val="0"/>
          <dgm:chPref val="0"/>
          <dgm:bulletEnabled val="1"/>
        </dgm:presLayoutVars>
      </dgm:prSet>
      <dgm:spPr/>
    </dgm:pt>
  </dgm:ptLst>
  <dgm:cxnLst>
    <dgm:cxn modelId="{9147882B-A016-4434-B610-4E42A3D8157E}" srcId="{900825AE-653C-46B1-95A8-72AD9C2807B1}" destId="{0F220898-901C-4A3A-99FE-0C09B6F7A22B}" srcOrd="0" destOrd="0" parTransId="{29E69863-3540-4927-BCB3-78333D207273}" sibTransId="{AE5FE1B2-BFA4-4404-A899-FB4EDFF859BD}"/>
    <dgm:cxn modelId="{8621422E-6FE2-413F-B0BD-7FA397CAEB7E}" type="presOf" srcId="{08239AD3-4ED9-4FA3-B724-4C5E159F6D17}" destId="{5C408A0A-0948-4225-9C95-F9F2E33464E9}" srcOrd="0" destOrd="1" presId="urn:microsoft.com/office/officeart/2009/3/layout/StepUpProcess"/>
    <dgm:cxn modelId="{B9706D5D-289D-456D-863E-6C3E1E964703}" srcId="{D1A8B881-D6AC-4F6A-BF4A-26FB0BBF7362}" destId="{900825AE-653C-46B1-95A8-72AD9C2807B1}" srcOrd="2" destOrd="0" parTransId="{BDF9313E-B976-4D18-83E5-9B077F0AA217}" sibTransId="{9AF66876-5243-4A3F-A186-125237234F60}"/>
    <dgm:cxn modelId="{83D96661-C460-4829-9F11-8915730DECA2}" type="presOf" srcId="{7C27036A-18CA-4867-8991-8CBF6ED14B83}" destId="{2BAEA9A2-4273-43A5-B526-6E6C0944F094}" srcOrd="0" destOrd="0" presId="urn:microsoft.com/office/officeart/2009/3/layout/StepUpProcess"/>
    <dgm:cxn modelId="{9791CE41-9FBD-472C-9152-B4421AC6141E}" type="presOf" srcId="{900825AE-653C-46B1-95A8-72AD9C2807B1}" destId="{DC0E6E06-54F3-4781-8067-1BA3B13BB5DE}" srcOrd="0" destOrd="0" presId="urn:microsoft.com/office/officeart/2009/3/layout/StepUpProcess"/>
    <dgm:cxn modelId="{843DAD45-33D2-4361-B2F4-8AD246CF3940}" type="presOf" srcId="{8535AFE2-9545-4BCA-8D97-B4A56B0A5E2C}" destId="{5C408A0A-0948-4225-9C95-F9F2E33464E9}" srcOrd="0" destOrd="0" presId="urn:microsoft.com/office/officeart/2009/3/layout/StepUpProcess"/>
    <dgm:cxn modelId="{4688F06D-0137-4F6A-9982-1A5EB11A14A5}" srcId="{D1A8B881-D6AC-4F6A-BF4A-26FB0BBF7362}" destId="{7C27036A-18CA-4867-8991-8CBF6ED14B83}" srcOrd="1" destOrd="0" parTransId="{F56BC4AF-AAAD-46E1-BFB2-88642120FE6C}" sibTransId="{B32200E8-FB16-4478-ABDF-95596ABEACD8}"/>
    <dgm:cxn modelId="{D5AD704E-589F-4F45-B822-7B3FCBACA46A}" srcId="{7C27036A-18CA-4867-8991-8CBF6ED14B83}" destId="{40D1883C-6180-4A53-9FAF-5581AE444501}" srcOrd="0" destOrd="0" parTransId="{8A08DE91-3CCA-4AE5-A78A-F0082C00B3D0}" sibTransId="{4A95F827-28D4-497F-BBC1-C6714C68E2A8}"/>
    <dgm:cxn modelId="{CB896851-AFE1-4F7B-B748-A7BAA5DEB0B8}" srcId="{6C07020E-45BF-437E-9244-0CBC80B519FF}" destId="{37A1BD9C-BA1C-484E-A46D-D22E76D12258}" srcOrd="0" destOrd="0" parTransId="{1C7889D0-4217-4604-837A-A99FF7D8372F}" sibTransId="{9AAA4535-9B3F-44DC-9976-78D6079BB5F6}"/>
    <dgm:cxn modelId="{31B28D77-8D46-40E0-97E4-1087F9072BA8}" srcId="{D1A8B881-D6AC-4F6A-BF4A-26FB0BBF7362}" destId="{8535AFE2-9545-4BCA-8D97-B4A56B0A5E2C}" srcOrd="0" destOrd="0" parTransId="{E4687567-195B-4AA8-BB01-FB9E02D69D57}" sibTransId="{555C5827-25B3-4AA0-A9A0-9904A07BBF30}"/>
    <dgm:cxn modelId="{C0D18792-A436-49F3-A5CF-741779B60806}" type="presOf" srcId="{6C07020E-45BF-437E-9244-0CBC80B519FF}" destId="{2B905556-5356-4D85-AF40-DBBCBB21DAD2}" srcOrd="0" destOrd="0" presId="urn:microsoft.com/office/officeart/2009/3/layout/StepUpProcess"/>
    <dgm:cxn modelId="{F747819D-3029-433B-8DC7-3D515DB29C35}" type="presOf" srcId="{0F51C325-3ECE-4F9D-960C-BDA5597C9E6C}" destId="{2BAEA9A2-4273-43A5-B526-6E6C0944F094}" srcOrd="0" destOrd="2" presId="urn:microsoft.com/office/officeart/2009/3/layout/StepUpProcess"/>
    <dgm:cxn modelId="{3A165BA4-356C-4DFF-B84C-DE301F875C24}" srcId="{8535AFE2-9545-4BCA-8D97-B4A56B0A5E2C}" destId="{08239AD3-4ED9-4FA3-B724-4C5E159F6D17}" srcOrd="0" destOrd="0" parTransId="{786A6A10-9DE7-433B-93D4-537A88750FFC}" sibTransId="{E4921053-8CDF-405B-B6BF-5D22AE64E321}"/>
    <dgm:cxn modelId="{118102A5-D014-4AB1-BBED-8A39AAAD7A51}" srcId="{7C27036A-18CA-4867-8991-8CBF6ED14B83}" destId="{0F51C325-3ECE-4F9D-960C-BDA5597C9E6C}" srcOrd="1" destOrd="0" parTransId="{DA4B94C8-A4F3-472D-B4DF-29C3E6708800}" sibTransId="{AA2EA801-2910-4C09-BB8E-8D9C2D9D83B9}"/>
    <dgm:cxn modelId="{C12056B4-4B9F-490F-8793-DDFA4B06313B}" srcId="{D1A8B881-D6AC-4F6A-BF4A-26FB0BBF7362}" destId="{6C07020E-45BF-437E-9244-0CBC80B519FF}" srcOrd="3" destOrd="0" parTransId="{00063A0E-2D64-4553-A4DD-17B868A48521}" sibTransId="{7A196D67-C594-48A5-BE2F-BF5112B68D54}"/>
    <dgm:cxn modelId="{3D406CD0-E51E-4FBF-A7A3-6EE93B94BF20}" type="presOf" srcId="{0F220898-901C-4A3A-99FE-0C09B6F7A22B}" destId="{DC0E6E06-54F3-4781-8067-1BA3B13BB5DE}" srcOrd="0" destOrd="1" presId="urn:microsoft.com/office/officeart/2009/3/layout/StepUpProcess"/>
    <dgm:cxn modelId="{4BB189EF-12E0-4E78-96DA-B77BD220D27D}" type="presOf" srcId="{D1A8B881-D6AC-4F6A-BF4A-26FB0BBF7362}" destId="{17E112D1-296C-4EDD-ABC2-765A40A2EED4}" srcOrd="0" destOrd="0" presId="urn:microsoft.com/office/officeart/2009/3/layout/StepUpProcess"/>
    <dgm:cxn modelId="{2F29C5F4-EEA2-492F-B533-AC8B950D603D}" type="presOf" srcId="{40D1883C-6180-4A53-9FAF-5581AE444501}" destId="{2BAEA9A2-4273-43A5-B526-6E6C0944F094}" srcOrd="0" destOrd="1" presId="urn:microsoft.com/office/officeart/2009/3/layout/StepUpProcess"/>
    <dgm:cxn modelId="{487C3CFB-A3FF-4E9F-B6E3-463689B941F5}" type="presOf" srcId="{37A1BD9C-BA1C-484E-A46D-D22E76D12258}" destId="{2B905556-5356-4D85-AF40-DBBCBB21DAD2}" srcOrd="0" destOrd="1" presId="urn:microsoft.com/office/officeart/2009/3/layout/StepUpProcess"/>
    <dgm:cxn modelId="{5F7CCC7E-8094-413E-A6E0-47522AB19A9D}" type="presParOf" srcId="{17E112D1-296C-4EDD-ABC2-765A40A2EED4}" destId="{C68DED28-DB50-45DF-A779-575E7480EBCF}" srcOrd="0" destOrd="0" presId="urn:microsoft.com/office/officeart/2009/3/layout/StepUpProcess"/>
    <dgm:cxn modelId="{EDD17423-22E4-4EC3-86D1-1F124EC58F61}" type="presParOf" srcId="{C68DED28-DB50-45DF-A779-575E7480EBCF}" destId="{FEBFDEAE-9128-4645-85E0-D317EEB190E1}" srcOrd="0" destOrd="0" presId="urn:microsoft.com/office/officeart/2009/3/layout/StepUpProcess"/>
    <dgm:cxn modelId="{3D74E98B-8FDD-42AD-8487-42514424593B}" type="presParOf" srcId="{C68DED28-DB50-45DF-A779-575E7480EBCF}" destId="{5C408A0A-0948-4225-9C95-F9F2E33464E9}" srcOrd="1" destOrd="0" presId="urn:microsoft.com/office/officeart/2009/3/layout/StepUpProcess"/>
    <dgm:cxn modelId="{4000B7A4-6501-4B57-8E23-DA2799D56166}" type="presParOf" srcId="{C68DED28-DB50-45DF-A779-575E7480EBCF}" destId="{867B6B6E-FEF4-4847-88F2-555C3621AD91}" srcOrd="2" destOrd="0" presId="urn:microsoft.com/office/officeart/2009/3/layout/StepUpProcess"/>
    <dgm:cxn modelId="{38A2F3CB-7047-423B-8431-C122156781AD}" type="presParOf" srcId="{17E112D1-296C-4EDD-ABC2-765A40A2EED4}" destId="{8640F219-756C-43CC-8BF4-F62CA6417D9C}" srcOrd="1" destOrd="0" presId="urn:microsoft.com/office/officeart/2009/3/layout/StepUpProcess"/>
    <dgm:cxn modelId="{C9FF2116-4673-4BE8-9689-EBB2A4ADFFD1}" type="presParOf" srcId="{8640F219-756C-43CC-8BF4-F62CA6417D9C}" destId="{A22DC311-3C5B-4259-8BFE-271E7039F541}" srcOrd="0" destOrd="0" presId="urn:microsoft.com/office/officeart/2009/3/layout/StepUpProcess"/>
    <dgm:cxn modelId="{5654572B-6F32-47B7-AA28-117D11EBF47A}" type="presParOf" srcId="{17E112D1-296C-4EDD-ABC2-765A40A2EED4}" destId="{0A3FCA9E-EF0E-4574-AF1D-D4F09384082F}" srcOrd="2" destOrd="0" presId="urn:microsoft.com/office/officeart/2009/3/layout/StepUpProcess"/>
    <dgm:cxn modelId="{5ACB5474-21A9-40C4-A946-5623A56E470C}" type="presParOf" srcId="{0A3FCA9E-EF0E-4574-AF1D-D4F09384082F}" destId="{EEE9BE12-D3D4-4BE2-89DC-0BD8E189AC76}" srcOrd="0" destOrd="0" presId="urn:microsoft.com/office/officeart/2009/3/layout/StepUpProcess"/>
    <dgm:cxn modelId="{79CD3D32-C620-4036-8AAF-CEBF58FCF075}" type="presParOf" srcId="{0A3FCA9E-EF0E-4574-AF1D-D4F09384082F}" destId="{2BAEA9A2-4273-43A5-B526-6E6C0944F094}" srcOrd="1" destOrd="0" presId="urn:microsoft.com/office/officeart/2009/3/layout/StepUpProcess"/>
    <dgm:cxn modelId="{8430F241-F31F-4028-8ACA-CCA56797F2A8}" type="presParOf" srcId="{0A3FCA9E-EF0E-4574-AF1D-D4F09384082F}" destId="{F8144C9C-7750-4F7D-ACC6-085518D14311}" srcOrd="2" destOrd="0" presId="urn:microsoft.com/office/officeart/2009/3/layout/StepUpProcess"/>
    <dgm:cxn modelId="{74BDE5F4-D024-49A6-97C5-98819BC00B89}" type="presParOf" srcId="{17E112D1-296C-4EDD-ABC2-765A40A2EED4}" destId="{2E3CBA38-E4FA-467E-8228-5E07239D5D24}" srcOrd="3" destOrd="0" presId="urn:microsoft.com/office/officeart/2009/3/layout/StepUpProcess"/>
    <dgm:cxn modelId="{EE9C2DAA-8763-4677-9849-96A0B197C5A4}" type="presParOf" srcId="{2E3CBA38-E4FA-467E-8228-5E07239D5D24}" destId="{201AF9C7-B63E-4DDF-B387-ADC140139BDE}" srcOrd="0" destOrd="0" presId="urn:microsoft.com/office/officeart/2009/3/layout/StepUpProcess"/>
    <dgm:cxn modelId="{B09E9D14-F571-4450-B954-ACCC19DDFBE0}" type="presParOf" srcId="{17E112D1-296C-4EDD-ABC2-765A40A2EED4}" destId="{2781AB10-F04C-4292-AB70-4B4435343D6A}" srcOrd="4" destOrd="0" presId="urn:microsoft.com/office/officeart/2009/3/layout/StepUpProcess"/>
    <dgm:cxn modelId="{831286FD-0E92-4EDD-A3B8-581F7B28FD5C}" type="presParOf" srcId="{2781AB10-F04C-4292-AB70-4B4435343D6A}" destId="{6FDE6C8C-7915-4EBF-B1EB-15159C2DFC1A}" srcOrd="0" destOrd="0" presId="urn:microsoft.com/office/officeart/2009/3/layout/StepUpProcess"/>
    <dgm:cxn modelId="{34DC60CF-82DB-41B2-9D80-66793A949379}" type="presParOf" srcId="{2781AB10-F04C-4292-AB70-4B4435343D6A}" destId="{DC0E6E06-54F3-4781-8067-1BA3B13BB5DE}" srcOrd="1" destOrd="0" presId="urn:microsoft.com/office/officeart/2009/3/layout/StepUpProcess"/>
    <dgm:cxn modelId="{920A5D04-67C7-48C0-A7B3-BA6FD52102DD}" type="presParOf" srcId="{2781AB10-F04C-4292-AB70-4B4435343D6A}" destId="{43CE38DE-4FC8-4D45-AFA3-56C60762A6CF}" srcOrd="2" destOrd="0" presId="urn:microsoft.com/office/officeart/2009/3/layout/StepUpProcess"/>
    <dgm:cxn modelId="{96CB4E7E-73D3-4635-A8D3-5A5DAF8EB28A}" type="presParOf" srcId="{17E112D1-296C-4EDD-ABC2-765A40A2EED4}" destId="{24B57EF0-CB3E-428E-A1A0-2AF340785844}" srcOrd="5" destOrd="0" presId="urn:microsoft.com/office/officeart/2009/3/layout/StepUpProcess"/>
    <dgm:cxn modelId="{0A1FD43B-6356-4D70-A9D1-2EB1C8E28323}" type="presParOf" srcId="{24B57EF0-CB3E-428E-A1A0-2AF340785844}" destId="{7F8286DC-39E9-44BA-8C92-462B50DD2E1C}" srcOrd="0" destOrd="0" presId="urn:microsoft.com/office/officeart/2009/3/layout/StepUpProcess"/>
    <dgm:cxn modelId="{592BE4DA-D150-4830-93FD-C26F3A48A420}" type="presParOf" srcId="{17E112D1-296C-4EDD-ABC2-765A40A2EED4}" destId="{AF9E2066-4904-4A27-911D-7382D80DD94C}" srcOrd="6" destOrd="0" presId="urn:microsoft.com/office/officeart/2009/3/layout/StepUpProcess"/>
    <dgm:cxn modelId="{5A3C7579-2F36-4FDE-AA91-F3347D1EE512}" type="presParOf" srcId="{AF9E2066-4904-4A27-911D-7382D80DD94C}" destId="{48FB1745-153B-4448-A081-190FA08A22A3}" srcOrd="0" destOrd="0" presId="urn:microsoft.com/office/officeart/2009/3/layout/StepUpProcess"/>
    <dgm:cxn modelId="{CF99D2B5-58E6-4003-A68C-150D17D405FF}" type="presParOf" srcId="{AF9E2066-4904-4A27-911D-7382D80DD94C}" destId="{2B905556-5356-4D85-AF40-DBBCBB21DAD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FDB0CD0-6CF8-4E7E-97DC-DB3436FD1ECC}" type="doc">
      <dgm:prSet loTypeId="urn:microsoft.com/office/officeart/2005/8/layout/hList1" loCatId="list" qsTypeId="urn:microsoft.com/office/officeart/2005/8/quickstyle/simple4" qsCatId="simple" csTypeId="urn:microsoft.com/office/officeart/2005/8/colors/accent2_1" csCatId="accent2" phldr="1"/>
      <dgm:spPr/>
      <dgm:t>
        <a:bodyPr/>
        <a:lstStyle/>
        <a:p>
          <a:endParaRPr lang="en-US"/>
        </a:p>
      </dgm:t>
    </dgm:pt>
    <dgm:pt modelId="{B9B12C7A-25E4-4FDB-A4D5-70FC19E31A68}">
      <dgm:prSet phldrT="[Text]"/>
      <dgm:spPr/>
      <dgm:t>
        <a:bodyPr/>
        <a:lstStyle/>
        <a:p>
          <a:r>
            <a:rPr lang="en-US" dirty="0"/>
            <a:t>Situation</a:t>
          </a:r>
        </a:p>
      </dgm:t>
    </dgm:pt>
    <dgm:pt modelId="{C9FDEE49-8BD1-4D8E-ABC5-0D8F2A58406C}" type="parTrans" cxnId="{D77DD84B-2974-4956-A0EB-FC8F726F2C08}">
      <dgm:prSet/>
      <dgm:spPr/>
      <dgm:t>
        <a:bodyPr/>
        <a:lstStyle/>
        <a:p>
          <a:endParaRPr lang="en-US"/>
        </a:p>
      </dgm:t>
    </dgm:pt>
    <dgm:pt modelId="{351E6CF2-7CAE-4B8C-9A2C-D623E91281C5}" type="sibTrans" cxnId="{D77DD84B-2974-4956-A0EB-FC8F726F2C08}">
      <dgm:prSet/>
      <dgm:spPr/>
      <dgm:t>
        <a:bodyPr/>
        <a:lstStyle/>
        <a:p>
          <a:endParaRPr lang="en-US"/>
        </a:p>
      </dgm:t>
    </dgm:pt>
    <dgm:pt modelId="{11887D00-6CA3-4BFD-8C61-E5C0F4BB7858}">
      <dgm:prSet phldrT="[Text]"/>
      <dgm:spPr/>
      <dgm:t>
        <a:bodyPr/>
        <a:lstStyle/>
        <a:p>
          <a:r>
            <a:rPr lang="en-US" dirty="0"/>
            <a:t>What equipment are you using now?</a:t>
          </a:r>
        </a:p>
      </dgm:t>
    </dgm:pt>
    <dgm:pt modelId="{3FE8CDF2-D863-4D13-8131-38F6A9C89F22}" type="parTrans" cxnId="{D811453C-EC91-4D3F-BF9C-6DD90C3CABC9}">
      <dgm:prSet/>
      <dgm:spPr/>
      <dgm:t>
        <a:bodyPr/>
        <a:lstStyle/>
        <a:p>
          <a:endParaRPr lang="en-US"/>
        </a:p>
      </dgm:t>
    </dgm:pt>
    <dgm:pt modelId="{1501AB70-5833-445A-9FDA-729BBC6435B4}" type="sibTrans" cxnId="{D811453C-EC91-4D3F-BF9C-6DD90C3CABC9}">
      <dgm:prSet/>
      <dgm:spPr/>
      <dgm:t>
        <a:bodyPr/>
        <a:lstStyle/>
        <a:p>
          <a:endParaRPr lang="en-US"/>
        </a:p>
      </dgm:t>
    </dgm:pt>
    <dgm:pt modelId="{2A0BEC7B-C11B-4C25-96B7-2D650277210C}">
      <dgm:prSet phldrT="[Text]"/>
      <dgm:spPr/>
      <dgm:t>
        <a:bodyPr/>
        <a:lstStyle/>
        <a:p>
          <a:r>
            <a:rPr lang="en-US" dirty="0"/>
            <a:t>Problem</a:t>
          </a:r>
        </a:p>
      </dgm:t>
    </dgm:pt>
    <dgm:pt modelId="{0D44FA15-AFFC-4792-9230-6389C98286ED}" type="parTrans" cxnId="{AF8E875D-234C-49E3-BC27-2A440CD19503}">
      <dgm:prSet/>
      <dgm:spPr/>
      <dgm:t>
        <a:bodyPr/>
        <a:lstStyle/>
        <a:p>
          <a:endParaRPr lang="en-US"/>
        </a:p>
      </dgm:t>
    </dgm:pt>
    <dgm:pt modelId="{A9ED667D-3C89-47FE-9CA9-2F6FB374A8AC}" type="sibTrans" cxnId="{AF8E875D-234C-49E3-BC27-2A440CD19503}">
      <dgm:prSet/>
      <dgm:spPr/>
      <dgm:t>
        <a:bodyPr/>
        <a:lstStyle/>
        <a:p>
          <a:endParaRPr lang="en-US"/>
        </a:p>
      </dgm:t>
    </dgm:pt>
    <dgm:pt modelId="{6EB1D8A8-38A5-4A34-8400-7912B60D1FC6}">
      <dgm:prSet phldrT="[Text]"/>
      <dgm:spPr/>
      <dgm:t>
        <a:bodyPr/>
        <a:lstStyle/>
        <a:p>
          <a:r>
            <a:rPr lang="en-US" dirty="0"/>
            <a:t>Are you satisfied with your present equipment?</a:t>
          </a:r>
        </a:p>
      </dgm:t>
    </dgm:pt>
    <dgm:pt modelId="{8DB0F5EE-395F-4BF8-9BF4-B70A6FADC926}" type="parTrans" cxnId="{CA1A8CAB-3B4D-4692-9E5C-E73C57780736}">
      <dgm:prSet/>
      <dgm:spPr/>
      <dgm:t>
        <a:bodyPr/>
        <a:lstStyle/>
        <a:p>
          <a:endParaRPr lang="en-US"/>
        </a:p>
      </dgm:t>
    </dgm:pt>
    <dgm:pt modelId="{4E50459D-6523-4A4B-80FA-D962CA43C21B}" type="sibTrans" cxnId="{CA1A8CAB-3B4D-4692-9E5C-E73C57780736}">
      <dgm:prSet/>
      <dgm:spPr/>
      <dgm:t>
        <a:bodyPr/>
        <a:lstStyle/>
        <a:p>
          <a:endParaRPr lang="en-US"/>
        </a:p>
      </dgm:t>
    </dgm:pt>
    <dgm:pt modelId="{9CE1C71A-C976-4398-B754-757123F37B76}">
      <dgm:prSet phldrT="[Text]"/>
      <dgm:spPr/>
      <dgm:t>
        <a:bodyPr/>
        <a:lstStyle/>
        <a:p>
          <a:r>
            <a:rPr lang="en-US" dirty="0"/>
            <a:t>Implication</a:t>
          </a:r>
        </a:p>
      </dgm:t>
    </dgm:pt>
    <dgm:pt modelId="{3B4260AF-55DA-43C2-903D-6B41E170586A}" type="parTrans" cxnId="{9FF85ECE-2ABE-4755-9C1D-738C0BC5DC63}">
      <dgm:prSet/>
      <dgm:spPr/>
      <dgm:t>
        <a:bodyPr/>
        <a:lstStyle/>
        <a:p>
          <a:endParaRPr lang="en-US"/>
        </a:p>
      </dgm:t>
    </dgm:pt>
    <dgm:pt modelId="{D6AF7AE3-14AD-4D7E-A60C-EADE736584E1}" type="sibTrans" cxnId="{9FF85ECE-2ABE-4755-9C1D-738C0BC5DC63}">
      <dgm:prSet/>
      <dgm:spPr/>
      <dgm:t>
        <a:bodyPr/>
        <a:lstStyle/>
        <a:p>
          <a:endParaRPr lang="en-US"/>
        </a:p>
      </dgm:t>
    </dgm:pt>
    <dgm:pt modelId="{0798EA67-64C9-467A-961F-D23C0A044D5A}">
      <dgm:prSet phldrT="[Text]"/>
      <dgm:spPr/>
      <dgm:t>
        <a:bodyPr/>
        <a:lstStyle/>
        <a:p>
          <a:r>
            <a:rPr lang="en-US" b="0" i="0" dirty="0"/>
            <a:t>If a server breaks down in a remote office do you have to send a support person out from the central office to fix it?</a:t>
          </a:r>
          <a:endParaRPr lang="en-US" i="0" dirty="0"/>
        </a:p>
      </dgm:t>
    </dgm:pt>
    <dgm:pt modelId="{2D0536CE-2890-469B-8080-4529E7CD4A2C}" type="parTrans" cxnId="{7A8F31BF-85D2-4DB7-BA49-57EF87B5CBD4}">
      <dgm:prSet/>
      <dgm:spPr/>
      <dgm:t>
        <a:bodyPr/>
        <a:lstStyle/>
        <a:p>
          <a:endParaRPr lang="en-US"/>
        </a:p>
      </dgm:t>
    </dgm:pt>
    <dgm:pt modelId="{77D96BF9-72DA-4B6C-9564-FBB808FD5D86}" type="sibTrans" cxnId="{7A8F31BF-85D2-4DB7-BA49-57EF87B5CBD4}">
      <dgm:prSet/>
      <dgm:spPr/>
      <dgm:t>
        <a:bodyPr/>
        <a:lstStyle/>
        <a:p>
          <a:endParaRPr lang="en-US"/>
        </a:p>
      </dgm:t>
    </dgm:pt>
    <dgm:pt modelId="{8F12F0E6-7376-4038-A782-F69A50B7565B}">
      <dgm:prSet/>
      <dgm:spPr/>
      <dgm:t>
        <a:bodyPr/>
        <a:lstStyle/>
        <a:p>
          <a:r>
            <a:rPr lang="en-US" dirty="0"/>
            <a:t>How long have you had it?</a:t>
          </a:r>
        </a:p>
      </dgm:t>
    </dgm:pt>
    <dgm:pt modelId="{FD3BE5E4-D11E-4205-A81C-DAD084ED5AF6}" type="parTrans" cxnId="{0A0B0352-DA21-45AD-A7E5-F4B8A51DE21B}">
      <dgm:prSet/>
      <dgm:spPr/>
      <dgm:t>
        <a:bodyPr/>
        <a:lstStyle/>
        <a:p>
          <a:endParaRPr lang="en-US"/>
        </a:p>
      </dgm:t>
    </dgm:pt>
    <dgm:pt modelId="{20186E08-17A5-4F09-ADF7-8015E777D46B}" type="sibTrans" cxnId="{0A0B0352-DA21-45AD-A7E5-F4B8A51DE21B}">
      <dgm:prSet/>
      <dgm:spPr/>
      <dgm:t>
        <a:bodyPr/>
        <a:lstStyle/>
        <a:p>
          <a:endParaRPr lang="en-US"/>
        </a:p>
      </dgm:t>
    </dgm:pt>
    <dgm:pt modelId="{353262C4-5017-4091-8826-D6DD767681DB}">
      <dgm:prSet/>
      <dgm:spPr/>
      <dgm:t>
        <a:bodyPr/>
        <a:lstStyle/>
        <a:p>
          <a:r>
            <a:rPr lang="en-US" dirty="0"/>
            <a:t>How many people use it?</a:t>
          </a:r>
        </a:p>
      </dgm:t>
    </dgm:pt>
    <dgm:pt modelId="{E2AA8BCB-8A07-4EDA-9470-5FD105F9C938}" type="parTrans" cxnId="{52B84227-D9C7-4818-A3C2-37DDDA143F57}">
      <dgm:prSet/>
      <dgm:spPr/>
      <dgm:t>
        <a:bodyPr/>
        <a:lstStyle/>
        <a:p>
          <a:endParaRPr lang="en-US"/>
        </a:p>
      </dgm:t>
    </dgm:pt>
    <dgm:pt modelId="{4E1EA107-6145-47BC-A2E6-4D0C6EA43210}" type="sibTrans" cxnId="{52B84227-D9C7-4818-A3C2-37DDDA143F57}">
      <dgm:prSet/>
      <dgm:spPr/>
      <dgm:t>
        <a:bodyPr/>
        <a:lstStyle/>
        <a:p>
          <a:endParaRPr lang="en-US"/>
        </a:p>
      </dgm:t>
    </dgm:pt>
    <dgm:pt modelId="{9824964F-286C-4297-A50C-233A03E49800}">
      <dgm:prSet/>
      <dgm:spPr/>
      <dgm:t>
        <a:bodyPr/>
        <a:lstStyle/>
        <a:p>
          <a:r>
            <a:rPr lang="en-US" dirty="0"/>
            <a:t>What are the disadvantages of the way you’re doing it now?</a:t>
          </a:r>
        </a:p>
      </dgm:t>
    </dgm:pt>
    <dgm:pt modelId="{6D4F1C14-2530-47B8-9451-C0843452C65E}" type="parTrans" cxnId="{A43D065D-9BF4-40FD-8066-D26CACE8725E}">
      <dgm:prSet/>
      <dgm:spPr/>
      <dgm:t>
        <a:bodyPr/>
        <a:lstStyle/>
        <a:p>
          <a:endParaRPr lang="en-US"/>
        </a:p>
      </dgm:t>
    </dgm:pt>
    <dgm:pt modelId="{59FBB7D0-AD0E-4C67-A87C-4EE47806CB2F}" type="sibTrans" cxnId="{A43D065D-9BF4-40FD-8066-D26CACE8725E}">
      <dgm:prSet/>
      <dgm:spPr/>
      <dgm:t>
        <a:bodyPr/>
        <a:lstStyle/>
        <a:p>
          <a:endParaRPr lang="en-US"/>
        </a:p>
      </dgm:t>
    </dgm:pt>
    <dgm:pt modelId="{102143FA-D021-418C-A5A6-23B138A5A96D}">
      <dgm:prSet/>
      <dgm:spPr/>
      <dgm:t>
        <a:bodyPr/>
        <a:lstStyle/>
        <a:p>
          <a:r>
            <a:rPr lang="en-US" dirty="0"/>
            <a:t>How difficult is it to process orders with your present system?</a:t>
          </a:r>
        </a:p>
      </dgm:t>
    </dgm:pt>
    <dgm:pt modelId="{63D9902A-2558-4118-B1C5-3F9980C8F479}" type="parTrans" cxnId="{74AFB4C4-2941-405F-B89B-82D11F5CE86A}">
      <dgm:prSet/>
      <dgm:spPr/>
      <dgm:t>
        <a:bodyPr/>
        <a:lstStyle/>
        <a:p>
          <a:endParaRPr lang="en-US"/>
        </a:p>
      </dgm:t>
    </dgm:pt>
    <dgm:pt modelId="{B23822FE-09B1-4415-94F8-BEC673FD3631}" type="sibTrans" cxnId="{74AFB4C4-2941-405F-B89B-82D11F5CE86A}">
      <dgm:prSet/>
      <dgm:spPr/>
      <dgm:t>
        <a:bodyPr/>
        <a:lstStyle/>
        <a:p>
          <a:endParaRPr lang="en-US"/>
        </a:p>
      </dgm:t>
    </dgm:pt>
    <dgm:pt modelId="{76ED2C80-E9F3-452B-9969-0EF19F74E8EF}">
      <dgm:prSet phldrT="[Text]"/>
      <dgm:spPr/>
      <dgm:t>
        <a:bodyPr/>
        <a:lstStyle/>
        <a:p>
          <a:r>
            <a:rPr lang="en-US" dirty="0"/>
            <a:t>Need-Payoff</a:t>
          </a:r>
        </a:p>
      </dgm:t>
    </dgm:pt>
    <dgm:pt modelId="{A8697AFD-6E73-4E7C-98B7-0BC787F33902}" type="parTrans" cxnId="{4425BB31-C7E5-4042-A85E-A0BEA48CAB2C}">
      <dgm:prSet/>
      <dgm:spPr/>
      <dgm:t>
        <a:bodyPr/>
        <a:lstStyle/>
        <a:p>
          <a:endParaRPr lang="en-US"/>
        </a:p>
      </dgm:t>
    </dgm:pt>
    <dgm:pt modelId="{A93DC02D-30C8-46D8-B705-711B3DA61DB2}" type="sibTrans" cxnId="{4425BB31-C7E5-4042-A85E-A0BEA48CAB2C}">
      <dgm:prSet/>
      <dgm:spPr/>
      <dgm:t>
        <a:bodyPr/>
        <a:lstStyle/>
        <a:p>
          <a:endParaRPr lang="en-US"/>
        </a:p>
      </dgm:t>
    </dgm:pt>
    <dgm:pt modelId="{4767154B-6545-4447-908F-42A8059E84BB}">
      <dgm:prSet phldrT="[Text]"/>
      <dgm:spPr/>
      <dgm:t>
        <a:bodyPr/>
        <a:lstStyle/>
        <a:p>
          <a:pPr>
            <a:buFont typeface="Arial" panose="020B0604020202020204" pitchFamily="34" charset="0"/>
            <a:buChar char="•"/>
          </a:pPr>
          <a:r>
            <a:rPr lang="en-US" b="0" i="0" dirty="0"/>
            <a:t>Is there any other way that our product could help you?</a:t>
          </a:r>
          <a:endParaRPr lang="en-US" i="0" dirty="0"/>
        </a:p>
      </dgm:t>
    </dgm:pt>
    <dgm:pt modelId="{613E4F04-CB0C-40A4-952F-C83620C5FD16}" type="parTrans" cxnId="{651B70A7-DF3A-40CD-9D33-F0DC219C3E1E}">
      <dgm:prSet/>
      <dgm:spPr/>
      <dgm:t>
        <a:bodyPr/>
        <a:lstStyle/>
        <a:p>
          <a:endParaRPr lang="en-US"/>
        </a:p>
      </dgm:t>
    </dgm:pt>
    <dgm:pt modelId="{E06BDCD9-C974-4A23-8C57-7B07E6B9FCC0}" type="sibTrans" cxnId="{651B70A7-DF3A-40CD-9D33-F0DC219C3E1E}">
      <dgm:prSet/>
      <dgm:spPr/>
      <dgm:t>
        <a:bodyPr/>
        <a:lstStyle/>
        <a:p>
          <a:endParaRPr lang="en-US"/>
        </a:p>
      </dgm:t>
    </dgm:pt>
    <dgm:pt modelId="{A9EC8617-9F20-4FAB-9E76-3FC8FE3FF5FC}">
      <dgm:prSet/>
      <dgm:spPr/>
      <dgm:t>
        <a:bodyPr/>
        <a:lstStyle/>
        <a:p>
          <a:pPr>
            <a:buFont typeface="Arial" panose="020B0604020202020204" pitchFamily="34" charset="0"/>
            <a:buChar char="•"/>
          </a:pPr>
          <a:r>
            <a:rPr lang="en-US" b="0" i="0" dirty="0"/>
            <a:t>Do you think solving this problem would help achieve your sales goals?</a:t>
          </a:r>
        </a:p>
      </dgm:t>
    </dgm:pt>
    <dgm:pt modelId="{2A2407AD-9848-4223-B2E6-BA91FA2A22B2}" type="parTrans" cxnId="{AC0B4CFC-390D-404D-A088-9BDEECB6725F}">
      <dgm:prSet/>
      <dgm:spPr/>
      <dgm:t>
        <a:bodyPr/>
        <a:lstStyle/>
        <a:p>
          <a:endParaRPr lang="en-US"/>
        </a:p>
      </dgm:t>
    </dgm:pt>
    <dgm:pt modelId="{B2585D65-E7FC-4D9F-A342-7B04D5020703}" type="sibTrans" cxnId="{AC0B4CFC-390D-404D-A088-9BDEECB6725F}">
      <dgm:prSet/>
      <dgm:spPr/>
      <dgm:t>
        <a:bodyPr/>
        <a:lstStyle/>
        <a:p>
          <a:endParaRPr lang="en-US"/>
        </a:p>
      </dgm:t>
    </dgm:pt>
    <dgm:pt modelId="{77B85F07-E694-4F3C-B9A2-A107A0B434B6}">
      <dgm:prSet/>
      <dgm:spPr/>
      <dgm:t>
        <a:bodyPr/>
        <a:lstStyle/>
        <a:p>
          <a:pPr>
            <a:buFont typeface="Arial" panose="020B0604020202020204" pitchFamily="34" charset="0"/>
            <a:buChar char="•"/>
          </a:pPr>
          <a:r>
            <a:rPr lang="en-US" b="0" i="0" dirty="0"/>
            <a:t>How would it help if all your offices were connected to a centralized database?</a:t>
          </a:r>
        </a:p>
      </dgm:t>
    </dgm:pt>
    <dgm:pt modelId="{F108EC70-BF8A-42BD-82C2-ABD4CA5049EC}" type="parTrans" cxnId="{249C019A-5EE8-48AB-859C-9F6D49A5CEA1}">
      <dgm:prSet/>
      <dgm:spPr/>
      <dgm:t>
        <a:bodyPr/>
        <a:lstStyle/>
        <a:p>
          <a:endParaRPr lang="en-US"/>
        </a:p>
      </dgm:t>
    </dgm:pt>
    <dgm:pt modelId="{95A61483-9C1E-43E1-AD20-EB520A651C65}" type="sibTrans" cxnId="{249C019A-5EE8-48AB-859C-9F6D49A5CEA1}">
      <dgm:prSet/>
      <dgm:spPr/>
      <dgm:t>
        <a:bodyPr/>
        <a:lstStyle/>
        <a:p>
          <a:endParaRPr lang="en-US"/>
        </a:p>
      </dgm:t>
    </dgm:pt>
    <dgm:pt modelId="{845F27D7-2CE4-4655-BC89-06E223FD1041}">
      <dgm:prSet/>
      <dgm:spPr/>
      <dgm:t>
        <a:bodyPr/>
        <a:lstStyle/>
        <a:p>
          <a:r>
            <a:rPr lang="en-US" dirty="0"/>
            <a:t>How much do you spend on advertising?</a:t>
          </a:r>
        </a:p>
      </dgm:t>
    </dgm:pt>
    <dgm:pt modelId="{F1F7D4B0-C898-42FC-91E4-6876BF79F507}" type="parTrans" cxnId="{F7A54103-8D53-429D-93E1-A434C10D7E5F}">
      <dgm:prSet/>
      <dgm:spPr/>
      <dgm:t>
        <a:bodyPr/>
        <a:lstStyle/>
        <a:p>
          <a:endParaRPr lang="en-US"/>
        </a:p>
      </dgm:t>
    </dgm:pt>
    <dgm:pt modelId="{BA0F65F3-4355-4F44-8F0B-70E5B6211C02}" type="sibTrans" cxnId="{F7A54103-8D53-429D-93E1-A434C10D7E5F}">
      <dgm:prSet/>
      <dgm:spPr/>
      <dgm:t>
        <a:bodyPr/>
        <a:lstStyle/>
        <a:p>
          <a:endParaRPr lang="en-US"/>
        </a:p>
      </dgm:t>
    </dgm:pt>
    <dgm:pt modelId="{CB55A881-DEE2-4ED6-BD7E-58CD41C49F49}">
      <dgm:prSet phldrT="[Text]"/>
      <dgm:spPr/>
      <dgm:t>
        <a:bodyPr/>
        <a:lstStyle/>
        <a:p>
          <a:r>
            <a:rPr lang="en-US" i="0"/>
            <a:t>What effect does that have on...</a:t>
          </a:r>
          <a:r>
            <a:rPr lang="uk-UA" i="0"/>
            <a:t>?</a:t>
          </a:r>
          <a:endParaRPr lang="en-US" i="0" dirty="0"/>
        </a:p>
      </dgm:t>
    </dgm:pt>
    <dgm:pt modelId="{51743E18-4533-4D50-96C2-D48555B9904D}" type="parTrans" cxnId="{BD94A115-F626-4543-9B5C-645ADEC81FF8}">
      <dgm:prSet/>
      <dgm:spPr/>
      <dgm:t>
        <a:bodyPr/>
        <a:lstStyle/>
        <a:p>
          <a:endParaRPr lang="en-US"/>
        </a:p>
      </dgm:t>
    </dgm:pt>
    <dgm:pt modelId="{12DE3EE4-CFBD-4A15-A329-396CDB3AEED8}" type="sibTrans" cxnId="{BD94A115-F626-4543-9B5C-645ADEC81FF8}">
      <dgm:prSet/>
      <dgm:spPr/>
      <dgm:t>
        <a:bodyPr/>
        <a:lstStyle/>
        <a:p>
          <a:endParaRPr lang="en-US"/>
        </a:p>
      </dgm:t>
    </dgm:pt>
    <dgm:pt modelId="{0661416F-DC45-4884-976E-ED672C006EB5}">
      <dgm:prSet/>
      <dgm:spPr/>
      <dgm:t>
        <a:bodyPr/>
        <a:lstStyle/>
        <a:p>
          <a:r>
            <a:rPr lang="en-US" i="0" dirty="0"/>
            <a:t>How often does that cause....</a:t>
          </a:r>
          <a:r>
            <a:rPr lang="uk-UA" i="0" dirty="0"/>
            <a:t>?</a:t>
          </a:r>
          <a:endParaRPr lang="en-US" i="0" dirty="0"/>
        </a:p>
      </dgm:t>
    </dgm:pt>
    <dgm:pt modelId="{092C8209-8FDE-4260-9190-DC17469AF319}" type="parTrans" cxnId="{B210CEFD-576E-4E3C-8E68-9D101C2922B3}">
      <dgm:prSet/>
      <dgm:spPr/>
      <dgm:t>
        <a:bodyPr/>
        <a:lstStyle/>
        <a:p>
          <a:endParaRPr lang="en-US"/>
        </a:p>
      </dgm:t>
    </dgm:pt>
    <dgm:pt modelId="{E0AE2184-A8D0-4234-9C3D-B2B153D9A04A}" type="sibTrans" cxnId="{B210CEFD-576E-4E3C-8E68-9D101C2922B3}">
      <dgm:prSet/>
      <dgm:spPr/>
      <dgm:t>
        <a:bodyPr/>
        <a:lstStyle/>
        <a:p>
          <a:endParaRPr lang="en-US"/>
        </a:p>
      </dgm:t>
    </dgm:pt>
    <dgm:pt modelId="{CAABB1FF-0FFF-4A52-BE42-6A840E734B84}" type="pres">
      <dgm:prSet presAssocID="{AFDB0CD0-6CF8-4E7E-97DC-DB3436FD1ECC}" presName="Name0" presStyleCnt="0">
        <dgm:presLayoutVars>
          <dgm:dir/>
          <dgm:animLvl val="lvl"/>
          <dgm:resizeHandles val="exact"/>
        </dgm:presLayoutVars>
      </dgm:prSet>
      <dgm:spPr/>
    </dgm:pt>
    <dgm:pt modelId="{BCAE9299-C1AE-49A6-90A0-6365C4CE83E6}" type="pres">
      <dgm:prSet presAssocID="{B9B12C7A-25E4-4FDB-A4D5-70FC19E31A68}" presName="composite" presStyleCnt="0"/>
      <dgm:spPr/>
    </dgm:pt>
    <dgm:pt modelId="{63A21987-7F51-4F94-A133-E062463E7ECE}" type="pres">
      <dgm:prSet presAssocID="{B9B12C7A-25E4-4FDB-A4D5-70FC19E31A68}" presName="parTx" presStyleLbl="alignNode1" presStyleIdx="0" presStyleCnt="4">
        <dgm:presLayoutVars>
          <dgm:chMax val="0"/>
          <dgm:chPref val="0"/>
          <dgm:bulletEnabled val="1"/>
        </dgm:presLayoutVars>
      </dgm:prSet>
      <dgm:spPr/>
    </dgm:pt>
    <dgm:pt modelId="{F23374BF-84F9-4920-9CB7-CB9E34C0D909}" type="pres">
      <dgm:prSet presAssocID="{B9B12C7A-25E4-4FDB-A4D5-70FC19E31A68}" presName="desTx" presStyleLbl="alignAccFollowNode1" presStyleIdx="0" presStyleCnt="4">
        <dgm:presLayoutVars>
          <dgm:bulletEnabled val="1"/>
        </dgm:presLayoutVars>
      </dgm:prSet>
      <dgm:spPr/>
    </dgm:pt>
    <dgm:pt modelId="{CE782241-82D3-4426-93A2-6AC26DC29FE3}" type="pres">
      <dgm:prSet presAssocID="{351E6CF2-7CAE-4B8C-9A2C-D623E91281C5}" presName="space" presStyleCnt="0"/>
      <dgm:spPr/>
    </dgm:pt>
    <dgm:pt modelId="{D126D414-A268-4B2B-8291-33F9C3D41FC1}" type="pres">
      <dgm:prSet presAssocID="{2A0BEC7B-C11B-4C25-96B7-2D650277210C}" presName="composite" presStyleCnt="0"/>
      <dgm:spPr/>
    </dgm:pt>
    <dgm:pt modelId="{B8458CE2-2328-47C4-8C28-80F24E4BAA35}" type="pres">
      <dgm:prSet presAssocID="{2A0BEC7B-C11B-4C25-96B7-2D650277210C}" presName="parTx" presStyleLbl="alignNode1" presStyleIdx="1" presStyleCnt="4">
        <dgm:presLayoutVars>
          <dgm:chMax val="0"/>
          <dgm:chPref val="0"/>
          <dgm:bulletEnabled val="1"/>
        </dgm:presLayoutVars>
      </dgm:prSet>
      <dgm:spPr/>
    </dgm:pt>
    <dgm:pt modelId="{26BA5869-0794-4350-99B3-2044FA3EAB51}" type="pres">
      <dgm:prSet presAssocID="{2A0BEC7B-C11B-4C25-96B7-2D650277210C}" presName="desTx" presStyleLbl="alignAccFollowNode1" presStyleIdx="1" presStyleCnt="4">
        <dgm:presLayoutVars>
          <dgm:bulletEnabled val="1"/>
        </dgm:presLayoutVars>
      </dgm:prSet>
      <dgm:spPr/>
    </dgm:pt>
    <dgm:pt modelId="{90FB8638-2DB9-4D2C-879B-A51B1E814E11}" type="pres">
      <dgm:prSet presAssocID="{A9ED667D-3C89-47FE-9CA9-2F6FB374A8AC}" presName="space" presStyleCnt="0"/>
      <dgm:spPr/>
    </dgm:pt>
    <dgm:pt modelId="{E430F8F8-EBA8-4797-A3E2-9CC2110D132E}" type="pres">
      <dgm:prSet presAssocID="{9CE1C71A-C976-4398-B754-757123F37B76}" presName="composite" presStyleCnt="0"/>
      <dgm:spPr/>
    </dgm:pt>
    <dgm:pt modelId="{5CE06F28-F49C-443B-868C-3AFEC307A366}" type="pres">
      <dgm:prSet presAssocID="{9CE1C71A-C976-4398-B754-757123F37B76}" presName="parTx" presStyleLbl="alignNode1" presStyleIdx="2" presStyleCnt="4">
        <dgm:presLayoutVars>
          <dgm:chMax val="0"/>
          <dgm:chPref val="0"/>
          <dgm:bulletEnabled val="1"/>
        </dgm:presLayoutVars>
      </dgm:prSet>
      <dgm:spPr/>
    </dgm:pt>
    <dgm:pt modelId="{E829C0CF-53F9-4C06-8564-2DE708A768FC}" type="pres">
      <dgm:prSet presAssocID="{9CE1C71A-C976-4398-B754-757123F37B76}" presName="desTx" presStyleLbl="alignAccFollowNode1" presStyleIdx="2" presStyleCnt="4">
        <dgm:presLayoutVars>
          <dgm:bulletEnabled val="1"/>
        </dgm:presLayoutVars>
      </dgm:prSet>
      <dgm:spPr/>
    </dgm:pt>
    <dgm:pt modelId="{E5B4D7C0-6AB3-48A9-B840-FE06CF491058}" type="pres">
      <dgm:prSet presAssocID="{D6AF7AE3-14AD-4D7E-A60C-EADE736584E1}" presName="space" presStyleCnt="0"/>
      <dgm:spPr/>
    </dgm:pt>
    <dgm:pt modelId="{42E3C68C-FEB0-4608-9CBD-42AE15461BF6}" type="pres">
      <dgm:prSet presAssocID="{76ED2C80-E9F3-452B-9969-0EF19F74E8EF}" presName="composite" presStyleCnt="0"/>
      <dgm:spPr/>
    </dgm:pt>
    <dgm:pt modelId="{9FEE3453-826C-4121-96BD-3937AC0F6625}" type="pres">
      <dgm:prSet presAssocID="{76ED2C80-E9F3-452B-9969-0EF19F74E8EF}" presName="parTx" presStyleLbl="alignNode1" presStyleIdx="3" presStyleCnt="4">
        <dgm:presLayoutVars>
          <dgm:chMax val="0"/>
          <dgm:chPref val="0"/>
          <dgm:bulletEnabled val="1"/>
        </dgm:presLayoutVars>
      </dgm:prSet>
      <dgm:spPr/>
    </dgm:pt>
    <dgm:pt modelId="{90BB9C7A-2C22-47C8-9A97-80F3C2630F1F}" type="pres">
      <dgm:prSet presAssocID="{76ED2C80-E9F3-452B-9969-0EF19F74E8EF}" presName="desTx" presStyleLbl="alignAccFollowNode1" presStyleIdx="3" presStyleCnt="4">
        <dgm:presLayoutVars>
          <dgm:bulletEnabled val="1"/>
        </dgm:presLayoutVars>
      </dgm:prSet>
      <dgm:spPr/>
    </dgm:pt>
  </dgm:ptLst>
  <dgm:cxnLst>
    <dgm:cxn modelId="{F7A54103-8D53-429D-93E1-A434C10D7E5F}" srcId="{B9B12C7A-25E4-4FDB-A4D5-70FC19E31A68}" destId="{845F27D7-2CE4-4655-BC89-06E223FD1041}" srcOrd="3" destOrd="0" parTransId="{F1F7D4B0-C898-42FC-91E4-6876BF79F507}" sibTransId="{BA0F65F3-4355-4F44-8F0B-70E5B6211C02}"/>
    <dgm:cxn modelId="{5A56F011-1976-468F-8245-FCD46B3CD167}" type="presOf" srcId="{6EB1D8A8-38A5-4A34-8400-7912B60D1FC6}" destId="{26BA5869-0794-4350-99B3-2044FA3EAB51}" srcOrd="0" destOrd="0" presId="urn:microsoft.com/office/officeart/2005/8/layout/hList1"/>
    <dgm:cxn modelId="{BD94A115-F626-4543-9B5C-645ADEC81FF8}" srcId="{9CE1C71A-C976-4398-B754-757123F37B76}" destId="{CB55A881-DEE2-4ED6-BD7E-58CD41C49F49}" srcOrd="1" destOrd="0" parTransId="{51743E18-4533-4D50-96C2-D48555B9904D}" sibTransId="{12DE3EE4-CFBD-4A15-A329-396CDB3AEED8}"/>
    <dgm:cxn modelId="{55465318-56DD-46A7-9439-10B762D35F20}" type="presOf" srcId="{0661416F-DC45-4884-976E-ED672C006EB5}" destId="{E829C0CF-53F9-4C06-8564-2DE708A768FC}" srcOrd="0" destOrd="2" presId="urn:microsoft.com/office/officeart/2005/8/layout/hList1"/>
    <dgm:cxn modelId="{A8BF3D1D-D867-42EC-8B99-5C3FDCDE7D11}" type="presOf" srcId="{11887D00-6CA3-4BFD-8C61-E5C0F4BB7858}" destId="{F23374BF-84F9-4920-9CB7-CB9E34C0D909}" srcOrd="0" destOrd="0" presId="urn:microsoft.com/office/officeart/2005/8/layout/hList1"/>
    <dgm:cxn modelId="{1CDC9C20-F2AB-4DE1-96DD-134470EC0C57}" type="presOf" srcId="{B9B12C7A-25E4-4FDB-A4D5-70FC19E31A68}" destId="{63A21987-7F51-4F94-A133-E062463E7ECE}" srcOrd="0" destOrd="0" presId="urn:microsoft.com/office/officeart/2005/8/layout/hList1"/>
    <dgm:cxn modelId="{52B84227-D9C7-4818-A3C2-37DDDA143F57}" srcId="{B9B12C7A-25E4-4FDB-A4D5-70FC19E31A68}" destId="{353262C4-5017-4091-8826-D6DD767681DB}" srcOrd="2" destOrd="0" parTransId="{E2AA8BCB-8A07-4EDA-9470-5FD105F9C938}" sibTransId="{4E1EA107-6145-47BC-A2E6-4D0C6EA43210}"/>
    <dgm:cxn modelId="{4425BB31-C7E5-4042-A85E-A0BEA48CAB2C}" srcId="{AFDB0CD0-6CF8-4E7E-97DC-DB3436FD1ECC}" destId="{76ED2C80-E9F3-452B-9969-0EF19F74E8EF}" srcOrd="3" destOrd="0" parTransId="{A8697AFD-6E73-4E7C-98B7-0BC787F33902}" sibTransId="{A93DC02D-30C8-46D8-B705-711B3DA61DB2}"/>
    <dgm:cxn modelId="{7D74B835-3945-4363-84EB-937BB9386906}" type="presOf" srcId="{353262C4-5017-4091-8826-D6DD767681DB}" destId="{F23374BF-84F9-4920-9CB7-CB9E34C0D909}" srcOrd="0" destOrd="2" presId="urn:microsoft.com/office/officeart/2005/8/layout/hList1"/>
    <dgm:cxn modelId="{90E4ED37-290E-49F5-8C38-06C44B4E8AF4}" type="presOf" srcId="{AFDB0CD0-6CF8-4E7E-97DC-DB3436FD1ECC}" destId="{CAABB1FF-0FFF-4A52-BE42-6A840E734B84}" srcOrd="0" destOrd="0" presId="urn:microsoft.com/office/officeart/2005/8/layout/hList1"/>
    <dgm:cxn modelId="{D811453C-EC91-4D3F-BF9C-6DD90C3CABC9}" srcId="{B9B12C7A-25E4-4FDB-A4D5-70FC19E31A68}" destId="{11887D00-6CA3-4BFD-8C61-E5C0F4BB7858}" srcOrd="0" destOrd="0" parTransId="{3FE8CDF2-D863-4D13-8131-38F6A9C89F22}" sibTransId="{1501AB70-5833-445A-9FDA-729BBC6435B4}"/>
    <dgm:cxn modelId="{A43D065D-9BF4-40FD-8066-D26CACE8725E}" srcId="{2A0BEC7B-C11B-4C25-96B7-2D650277210C}" destId="{9824964F-286C-4297-A50C-233A03E49800}" srcOrd="1" destOrd="0" parTransId="{6D4F1C14-2530-47B8-9451-C0843452C65E}" sibTransId="{59FBB7D0-AD0E-4C67-A87C-4EE47806CB2F}"/>
    <dgm:cxn modelId="{AF8E875D-234C-49E3-BC27-2A440CD19503}" srcId="{AFDB0CD0-6CF8-4E7E-97DC-DB3436FD1ECC}" destId="{2A0BEC7B-C11B-4C25-96B7-2D650277210C}" srcOrd="1" destOrd="0" parTransId="{0D44FA15-AFFC-4792-9230-6389C98286ED}" sibTransId="{A9ED667D-3C89-47FE-9CA9-2F6FB374A8AC}"/>
    <dgm:cxn modelId="{D77DD84B-2974-4956-A0EB-FC8F726F2C08}" srcId="{AFDB0CD0-6CF8-4E7E-97DC-DB3436FD1ECC}" destId="{B9B12C7A-25E4-4FDB-A4D5-70FC19E31A68}" srcOrd="0" destOrd="0" parTransId="{C9FDEE49-8BD1-4D8E-ABC5-0D8F2A58406C}" sibTransId="{351E6CF2-7CAE-4B8C-9A2C-D623E91281C5}"/>
    <dgm:cxn modelId="{91B7FC4C-D43F-4404-A69D-F0C06D0F62D3}" type="presOf" srcId="{4767154B-6545-4447-908F-42A8059E84BB}" destId="{90BB9C7A-2C22-47C8-9A97-80F3C2630F1F}" srcOrd="0" destOrd="0" presId="urn:microsoft.com/office/officeart/2005/8/layout/hList1"/>
    <dgm:cxn modelId="{0A0B0352-DA21-45AD-A7E5-F4B8A51DE21B}" srcId="{B9B12C7A-25E4-4FDB-A4D5-70FC19E31A68}" destId="{8F12F0E6-7376-4038-A782-F69A50B7565B}" srcOrd="1" destOrd="0" parTransId="{FD3BE5E4-D11E-4205-A81C-DAD084ED5AF6}" sibTransId="{20186E08-17A5-4F09-ADF7-8015E777D46B}"/>
    <dgm:cxn modelId="{249C019A-5EE8-48AB-859C-9F6D49A5CEA1}" srcId="{76ED2C80-E9F3-452B-9969-0EF19F74E8EF}" destId="{77B85F07-E694-4F3C-B9A2-A107A0B434B6}" srcOrd="2" destOrd="0" parTransId="{F108EC70-BF8A-42BD-82C2-ABD4CA5049EC}" sibTransId="{95A61483-9C1E-43E1-AD20-EB520A651C65}"/>
    <dgm:cxn modelId="{5C5A979B-1179-4F84-9E0F-45FE84B694E8}" type="presOf" srcId="{77B85F07-E694-4F3C-B9A2-A107A0B434B6}" destId="{90BB9C7A-2C22-47C8-9A97-80F3C2630F1F}" srcOrd="0" destOrd="2" presId="urn:microsoft.com/office/officeart/2005/8/layout/hList1"/>
    <dgm:cxn modelId="{651B70A7-DF3A-40CD-9D33-F0DC219C3E1E}" srcId="{76ED2C80-E9F3-452B-9969-0EF19F74E8EF}" destId="{4767154B-6545-4447-908F-42A8059E84BB}" srcOrd="0" destOrd="0" parTransId="{613E4F04-CB0C-40A4-952F-C83620C5FD16}" sibTransId="{E06BDCD9-C974-4A23-8C57-7B07E6B9FCC0}"/>
    <dgm:cxn modelId="{DE63F0AA-98D9-40EF-9E25-824939CB6C21}" type="presOf" srcId="{9824964F-286C-4297-A50C-233A03E49800}" destId="{26BA5869-0794-4350-99B3-2044FA3EAB51}" srcOrd="0" destOrd="1" presId="urn:microsoft.com/office/officeart/2005/8/layout/hList1"/>
    <dgm:cxn modelId="{3EFA1CAB-AA2E-41ED-983B-9970B27FE8EB}" type="presOf" srcId="{102143FA-D021-418C-A5A6-23B138A5A96D}" destId="{26BA5869-0794-4350-99B3-2044FA3EAB51}" srcOrd="0" destOrd="2" presId="urn:microsoft.com/office/officeart/2005/8/layout/hList1"/>
    <dgm:cxn modelId="{CA1A8CAB-3B4D-4692-9E5C-E73C57780736}" srcId="{2A0BEC7B-C11B-4C25-96B7-2D650277210C}" destId="{6EB1D8A8-38A5-4A34-8400-7912B60D1FC6}" srcOrd="0" destOrd="0" parTransId="{8DB0F5EE-395F-4BF8-9BF4-B70A6FADC926}" sibTransId="{4E50459D-6523-4A4B-80FA-D962CA43C21B}"/>
    <dgm:cxn modelId="{26870BB7-6ED7-45C1-8921-1911881DC115}" type="presOf" srcId="{CB55A881-DEE2-4ED6-BD7E-58CD41C49F49}" destId="{E829C0CF-53F9-4C06-8564-2DE708A768FC}" srcOrd="0" destOrd="1" presId="urn:microsoft.com/office/officeart/2005/8/layout/hList1"/>
    <dgm:cxn modelId="{2221DEBB-50CE-483F-9F23-98DB93D56EDF}" type="presOf" srcId="{8F12F0E6-7376-4038-A782-F69A50B7565B}" destId="{F23374BF-84F9-4920-9CB7-CB9E34C0D909}" srcOrd="0" destOrd="1" presId="urn:microsoft.com/office/officeart/2005/8/layout/hList1"/>
    <dgm:cxn modelId="{650C94BE-4CE6-41A4-9541-A12F492D33D0}" type="presOf" srcId="{2A0BEC7B-C11B-4C25-96B7-2D650277210C}" destId="{B8458CE2-2328-47C4-8C28-80F24E4BAA35}" srcOrd="0" destOrd="0" presId="urn:microsoft.com/office/officeart/2005/8/layout/hList1"/>
    <dgm:cxn modelId="{8E2ADBBE-D39D-49DC-8356-A5AEEE803FFB}" type="presOf" srcId="{9CE1C71A-C976-4398-B754-757123F37B76}" destId="{5CE06F28-F49C-443B-868C-3AFEC307A366}" srcOrd="0" destOrd="0" presId="urn:microsoft.com/office/officeart/2005/8/layout/hList1"/>
    <dgm:cxn modelId="{7A8F31BF-85D2-4DB7-BA49-57EF87B5CBD4}" srcId="{9CE1C71A-C976-4398-B754-757123F37B76}" destId="{0798EA67-64C9-467A-961F-D23C0A044D5A}" srcOrd="0" destOrd="0" parTransId="{2D0536CE-2890-469B-8080-4529E7CD4A2C}" sibTransId="{77D96BF9-72DA-4B6C-9564-FBB808FD5D86}"/>
    <dgm:cxn modelId="{74AFB4C4-2941-405F-B89B-82D11F5CE86A}" srcId="{2A0BEC7B-C11B-4C25-96B7-2D650277210C}" destId="{102143FA-D021-418C-A5A6-23B138A5A96D}" srcOrd="2" destOrd="0" parTransId="{63D9902A-2558-4118-B1C5-3F9980C8F479}" sibTransId="{B23822FE-09B1-4415-94F8-BEC673FD3631}"/>
    <dgm:cxn modelId="{9FF85ECE-2ABE-4755-9C1D-738C0BC5DC63}" srcId="{AFDB0CD0-6CF8-4E7E-97DC-DB3436FD1ECC}" destId="{9CE1C71A-C976-4398-B754-757123F37B76}" srcOrd="2" destOrd="0" parTransId="{3B4260AF-55DA-43C2-903D-6B41E170586A}" sibTransId="{D6AF7AE3-14AD-4D7E-A60C-EADE736584E1}"/>
    <dgm:cxn modelId="{A0A9BEE1-57EE-40CF-83E1-862A48B1D1FB}" type="presOf" srcId="{A9EC8617-9F20-4FAB-9E76-3FC8FE3FF5FC}" destId="{90BB9C7A-2C22-47C8-9A97-80F3C2630F1F}" srcOrd="0" destOrd="1" presId="urn:microsoft.com/office/officeart/2005/8/layout/hList1"/>
    <dgm:cxn modelId="{7FBDAFEC-1278-461E-8043-0FEEA93BF7F1}" type="presOf" srcId="{845F27D7-2CE4-4655-BC89-06E223FD1041}" destId="{F23374BF-84F9-4920-9CB7-CB9E34C0D909}" srcOrd="0" destOrd="3" presId="urn:microsoft.com/office/officeart/2005/8/layout/hList1"/>
    <dgm:cxn modelId="{D980BBEF-B237-45C7-A1AC-A9390AFA051F}" type="presOf" srcId="{76ED2C80-E9F3-452B-9969-0EF19F74E8EF}" destId="{9FEE3453-826C-4121-96BD-3937AC0F6625}" srcOrd="0" destOrd="0" presId="urn:microsoft.com/office/officeart/2005/8/layout/hList1"/>
    <dgm:cxn modelId="{88174DF5-9459-49F4-B22F-B4294842BFBB}" type="presOf" srcId="{0798EA67-64C9-467A-961F-D23C0A044D5A}" destId="{E829C0CF-53F9-4C06-8564-2DE708A768FC}" srcOrd="0" destOrd="0" presId="urn:microsoft.com/office/officeart/2005/8/layout/hList1"/>
    <dgm:cxn modelId="{AC0B4CFC-390D-404D-A088-9BDEECB6725F}" srcId="{76ED2C80-E9F3-452B-9969-0EF19F74E8EF}" destId="{A9EC8617-9F20-4FAB-9E76-3FC8FE3FF5FC}" srcOrd="1" destOrd="0" parTransId="{2A2407AD-9848-4223-B2E6-BA91FA2A22B2}" sibTransId="{B2585D65-E7FC-4D9F-A342-7B04D5020703}"/>
    <dgm:cxn modelId="{B210CEFD-576E-4E3C-8E68-9D101C2922B3}" srcId="{9CE1C71A-C976-4398-B754-757123F37B76}" destId="{0661416F-DC45-4884-976E-ED672C006EB5}" srcOrd="2" destOrd="0" parTransId="{092C8209-8FDE-4260-9190-DC17469AF319}" sibTransId="{E0AE2184-A8D0-4234-9C3D-B2B153D9A04A}"/>
    <dgm:cxn modelId="{A9830B6D-8543-4556-B58A-AE4ABBEFF906}" type="presParOf" srcId="{CAABB1FF-0FFF-4A52-BE42-6A840E734B84}" destId="{BCAE9299-C1AE-49A6-90A0-6365C4CE83E6}" srcOrd="0" destOrd="0" presId="urn:microsoft.com/office/officeart/2005/8/layout/hList1"/>
    <dgm:cxn modelId="{0AAFD740-156C-4A69-910D-F7F20B4DB587}" type="presParOf" srcId="{BCAE9299-C1AE-49A6-90A0-6365C4CE83E6}" destId="{63A21987-7F51-4F94-A133-E062463E7ECE}" srcOrd="0" destOrd="0" presId="urn:microsoft.com/office/officeart/2005/8/layout/hList1"/>
    <dgm:cxn modelId="{E95D88D4-B706-4606-BF82-B985493ECDE9}" type="presParOf" srcId="{BCAE9299-C1AE-49A6-90A0-6365C4CE83E6}" destId="{F23374BF-84F9-4920-9CB7-CB9E34C0D909}" srcOrd="1" destOrd="0" presId="urn:microsoft.com/office/officeart/2005/8/layout/hList1"/>
    <dgm:cxn modelId="{DD1CF25D-9877-49C7-9C20-D5E79EC9641C}" type="presParOf" srcId="{CAABB1FF-0FFF-4A52-BE42-6A840E734B84}" destId="{CE782241-82D3-4426-93A2-6AC26DC29FE3}" srcOrd="1" destOrd="0" presId="urn:microsoft.com/office/officeart/2005/8/layout/hList1"/>
    <dgm:cxn modelId="{871DC16A-FE66-4A5B-9E93-2EE1914BE2D3}" type="presParOf" srcId="{CAABB1FF-0FFF-4A52-BE42-6A840E734B84}" destId="{D126D414-A268-4B2B-8291-33F9C3D41FC1}" srcOrd="2" destOrd="0" presId="urn:microsoft.com/office/officeart/2005/8/layout/hList1"/>
    <dgm:cxn modelId="{0498A3D7-7D5B-4A66-A01C-2DF27ACB11C6}" type="presParOf" srcId="{D126D414-A268-4B2B-8291-33F9C3D41FC1}" destId="{B8458CE2-2328-47C4-8C28-80F24E4BAA35}" srcOrd="0" destOrd="0" presId="urn:microsoft.com/office/officeart/2005/8/layout/hList1"/>
    <dgm:cxn modelId="{723940AE-C767-4F3C-83E7-403E957A5EE0}" type="presParOf" srcId="{D126D414-A268-4B2B-8291-33F9C3D41FC1}" destId="{26BA5869-0794-4350-99B3-2044FA3EAB51}" srcOrd="1" destOrd="0" presId="urn:microsoft.com/office/officeart/2005/8/layout/hList1"/>
    <dgm:cxn modelId="{CE5DEA07-0408-4239-BBF7-B75BC6FECB2E}" type="presParOf" srcId="{CAABB1FF-0FFF-4A52-BE42-6A840E734B84}" destId="{90FB8638-2DB9-4D2C-879B-A51B1E814E11}" srcOrd="3" destOrd="0" presId="urn:microsoft.com/office/officeart/2005/8/layout/hList1"/>
    <dgm:cxn modelId="{7DAADEC1-ACBA-4C8C-BFE5-C13D57E2A73F}" type="presParOf" srcId="{CAABB1FF-0FFF-4A52-BE42-6A840E734B84}" destId="{E430F8F8-EBA8-4797-A3E2-9CC2110D132E}" srcOrd="4" destOrd="0" presId="urn:microsoft.com/office/officeart/2005/8/layout/hList1"/>
    <dgm:cxn modelId="{D3F79AE9-CDA7-4B85-976E-1F61E1AED2AE}" type="presParOf" srcId="{E430F8F8-EBA8-4797-A3E2-9CC2110D132E}" destId="{5CE06F28-F49C-443B-868C-3AFEC307A366}" srcOrd="0" destOrd="0" presId="urn:microsoft.com/office/officeart/2005/8/layout/hList1"/>
    <dgm:cxn modelId="{901F3FE8-A787-4453-AA17-3CC2D08EE73B}" type="presParOf" srcId="{E430F8F8-EBA8-4797-A3E2-9CC2110D132E}" destId="{E829C0CF-53F9-4C06-8564-2DE708A768FC}" srcOrd="1" destOrd="0" presId="urn:microsoft.com/office/officeart/2005/8/layout/hList1"/>
    <dgm:cxn modelId="{08F45E34-C376-4030-9E3C-B1EBBEE03DA9}" type="presParOf" srcId="{CAABB1FF-0FFF-4A52-BE42-6A840E734B84}" destId="{E5B4D7C0-6AB3-48A9-B840-FE06CF491058}" srcOrd="5" destOrd="0" presId="urn:microsoft.com/office/officeart/2005/8/layout/hList1"/>
    <dgm:cxn modelId="{73F0AE18-F74D-43FE-8D9F-C3B6DB226827}" type="presParOf" srcId="{CAABB1FF-0FFF-4A52-BE42-6A840E734B84}" destId="{42E3C68C-FEB0-4608-9CBD-42AE15461BF6}" srcOrd="6" destOrd="0" presId="urn:microsoft.com/office/officeart/2005/8/layout/hList1"/>
    <dgm:cxn modelId="{E5A2854E-E727-48C9-8D36-08B747A06697}" type="presParOf" srcId="{42E3C68C-FEB0-4608-9CBD-42AE15461BF6}" destId="{9FEE3453-826C-4121-96BD-3937AC0F6625}" srcOrd="0" destOrd="0" presId="urn:microsoft.com/office/officeart/2005/8/layout/hList1"/>
    <dgm:cxn modelId="{ABDA15F7-D1F2-4029-BA43-69F270D9E64B}" type="presParOf" srcId="{42E3C68C-FEB0-4608-9CBD-42AE15461BF6}" destId="{90BB9C7A-2C22-47C8-9A97-80F3C2630F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33E0B8-7569-4276-89F6-0F8E7079D00B}" type="doc">
      <dgm:prSet loTypeId="urn:microsoft.com/office/officeart/2005/8/layout/cycle3" loCatId="cycle" qsTypeId="urn:microsoft.com/office/officeart/2005/8/quickstyle/3d3" qsCatId="3D" csTypeId="urn:microsoft.com/office/officeart/2005/8/colors/accent2_2" csCatId="accent2" phldr="1"/>
      <dgm:spPr/>
      <dgm:t>
        <a:bodyPr/>
        <a:lstStyle/>
        <a:p>
          <a:endParaRPr lang="en-US"/>
        </a:p>
      </dgm:t>
    </dgm:pt>
    <dgm:pt modelId="{A807BEC9-1E15-4AE5-89D1-F3CCE6D5F9C3}">
      <dgm:prSet phldrT="[Text]"/>
      <dgm:spPr/>
      <dgm:t>
        <a:bodyPr/>
        <a:lstStyle/>
        <a:p>
          <a:r>
            <a:rPr lang="en-US" dirty="0"/>
            <a:t>COMMUNICATION PLANNING</a:t>
          </a:r>
        </a:p>
      </dgm:t>
    </dgm:pt>
    <dgm:pt modelId="{36B9C8A0-360D-4517-B6A2-9473683741F2}" type="parTrans" cxnId="{ECC537B8-76C5-4A63-A504-262D0E53CC14}">
      <dgm:prSet/>
      <dgm:spPr/>
      <dgm:t>
        <a:bodyPr/>
        <a:lstStyle/>
        <a:p>
          <a:endParaRPr lang="en-US"/>
        </a:p>
      </dgm:t>
    </dgm:pt>
    <dgm:pt modelId="{053E7807-14D1-4500-B66D-CC87A4BC5E5D}" type="sibTrans" cxnId="{ECC537B8-76C5-4A63-A504-262D0E53CC14}">
      <dgm:prSet/>
      <dgm:spPr/>
      <dgm:t>
        <a:bodyPr/>
        <a:lstStyle/>
        <a:p>
          <a:endParaRPr lang="en-US"/>
        </a:p>
      </dgm:t>
    </dgm:pt>
    <dgm:pt modelId="{A9A281EA-27FB-4B45-920B-C2EBF73D189B}">
      <dgm:prSet phldrT="[Text]"/>
      <dgm:spPr/>
      <dgm:t>
        <a:bodyPr/>
        <a:lstStyle/>
        <a:p>
          <a:r>
            <a:rPr lang="en-US" dirty="0"/>
            <a:t>RELATIONS ESTABLISHING</a:t>
          </a:r>
        </a:p>
      </dgm:t>
    </dgm:pt>
    <dgm:pt modelId="{E5472E39-704E-402A-8FC3-10791441F36F}" type="parTrans" cxnId="{9AF35C8D-AA0E-45FC-9088-F703A7A6B10F}">
      <dgm:prSet/>
      <dgm:spPr/>
      <dgm:t>
        <a:bodyPr/>
        <a:lstStyle/>
        <a:p>
          <a:endParaRPr lang="en-US"/>
        </a:p>
      </dgm:t>
    </dgm:pt>
    <dgm:pt modelId="{2436FAC8-F317-4538-B1F1-6A7C055CCAC3}" type="sibTrans" cxnId="{9AF35C8D-AA0E-45FC-9088-F703A7A6B10F}">
      <dgm:prSet/>
      <dgm:spPr/>
      <dgm:t>
        <a:bodyPr/>
        <a:lstStyle/>
        <a:p>
          <a:endParaRPr lang="en-US"/>
        </a:p>
      </dgm:t>
    </dgm:pt>
    <dgm:pt modelId="{2B6C732B-E6B4-4492-9557-5B3A91B10B19}">
      <dgm:prSet phldrT="[Text]"/>
      <dgm:spPr/>
      <dgm:t>
        <a:bodyPr/>
        <a:lstStyle/>
        <a:p>
          <a:r>
            <a:rPr lang="en-US" dirty="0"/>
            <a:t>IDENTIFYING NEEDS AND DEMANDS</a:t>
          </a:r>
        </a:p>
      </dgm:t>
    </dgm:pt>
    <dgm:pt modelId="{5F0A4AC2-8BA8-4037-BFB4-779FD53B6BB0}" type="parTrans" cxnId="{9AA4A6DD-F73F-4B1E-B66E-5ED890199F72}">
      <dgm:prSet/>
      <dgm:spPr/>
      <dgm:t>
        <a:bodyPr/>
        <a:lstStyle/>
        <a:p>
          <a:endParaRPr lang="en-US"/>
        </a:p>
      </dgm:t>
    </dgm:pt>
    <dgm:pt modelId="{66775DD6-B782-4F1A-B0D1-1092F1E14EA7}" type="sibTrans" cxnId="{9AA4A6DD-F73F-4B1E-B66E-5ED890199F72}">
      <dgm:prSet/>
      <dgm:spPr/>
      <dgm:t>
        <a:bodyPr/>
        <a:lstStyle/>
        <a:p>
          <a:endParaRPr lang="en-US"/>
        </a:p>
      </dgm:t>
    </dgm:pt>
    <dgm:pt modelId="{BBB1DBDD-A008-438B-AD3F-F2E379F46904}">
      <dgm:prSet phldrT="[Text]"/>
      <dgm:spPr>
        <a:solidFill>
          <a:schemeClr val="accent2">
            <a:lumMod val="50000"/>
          </a:schemeClr>
        </a:solidFill>
        <a:ln>
          <a:solidFill>
            <a:srgbClr val="FFFF00"/>
          </a:solidFill>
        </a:ln>
      </dgm:spPr>
      <dgm:t>
        <a:bodyPr/>
        <a:lstStyle/>
        <a:p>
          <a:r>
            <a:rPr lang="en-US" dirty="0"/>
            <a:t>PRESENTATION OF YOUR IDEAS</a:t>
          </a:r>
        </a:p>
      </dgm:t>
    </dgm:pt>
    <dgm:pt modelId="{7B7F41A3-7843-4880-87E9-961E8FB52EDA}" type="parTrans" cxnId="{9F8BE3CB-B171-46DA-9293-CA23AE7773F2}">
      <dgm:prSet/>
      <dgm:spPr/>
      <dgm:t>
        <a:bodyPr/>
        <a:lstStyle/>
        <a:p>
          <a:endParaRPr lang="en-US"/>
        </a:p>
      </dgm:t>
    </dgm:pt>
    <dgm:pt modelId="{0364F5EC-A835-48D0-84E5-258107D10D19}" type="sibTrans" cxnId="{9F8BE3CB-B171-46DA-9293-CA23AE7773F2}">
      <dgm:prSet/>
      <dgm:spPr/>
      <dgm:t>
        <a:bodyPr/>
        <a:lstStyle/>
        <a:p>
          <a:endParaRPr lang="en-US"/>
        </a:p>
      </dgm:t>
    </dgm:pt>
    <dgm:pt modelId="{371722F3-BF64-4C26-A78B-12ABD4F118A7}">
      <dgm:prSet phldrT="[Text]"/>
      <dgm:spPr/>
      <dgm:t>
        <a:bodyPr/>
        <a:lstStyle/>
        <a:p>
          <a:r>
            <a:rPr lang="en-US" dirty="0"/>
            <a:t>DEALING WITH OBJECTIONS</a:t>
          </a:r>
        </a:p>
      </dgm:t>
    </dgm:pt>
    <dgm:pt modelId="{99EFC7F9-D5DE-4BA0-9322-0DF404E01645}" type="parTrans" cxnId="{4FB67E60-A432-4884-A59E-5502EBC21139}">
      <dgm:prSet/>
      <dgm:spPr/>
      <dgm:t>
        <a:bodyPr/>
        <a:lstStyle/>
        <a:p>
          <a:endParaRPr lang="en-US"/>
        </a:p>
      </dgm:t>
    </dgm:pt>
    <dgm:pt modelId="{ADA90589-874A-4363-A684-140A60B3255C}" type="sibTrans" cxnId="{4FB67E60-A432-4884-A59E-5502EBC21139}">
      <dgm:prSet/>
      <dgm:spPr/>
      <dgm:t>
        <a:bodyPr/>
        <a:lstStyle/>
        <a:p>
          <a:endParaRPr lang="en-US"/>
        </a:p>
      </dgm:t>
    </dgm:pt>
    <dgm:pt modelId="{727FC2B5-3EDF-43ED-A197-BE3927562347}">
      <dgm:prSet/>
      <dgm:spPr/>
      <dgm:t>
        <a:bodyPr/>
        <a:lstStyle/>
        <a:p>
          <a:r>
            <a:rPr lang="en-US" dirty="0"/>
            <a:t>CONCLUSION</a:t>
          </a:r>
        </a:p>
      </dgm:t>
    </dgm:pt>
    <dgm:pt modelId="{8A5EEB3E-E171-4C04-B5AF-9E0075C90711}" type="parTrans" cxnId="{D57C7BC1-FCBA-4B2B-9F8A-45B2F7D29705}">
      <dgm:prSet/>
      <dgm:spPr/>
      <dgm:t>
        <a:bodyPr/>
        <a:lstStyle/>
        <a:p>
          <a:endParaRPr lang="en-US"/>
        </a:p>
      </dgm:t>
    </dgm:pt>
    <dgm:pt modelId="{B8088964-3944-468F-B738-AD5225BD6D81}" type="sibTrans" cxnId="{D57C7BC1-FCBA-4B2B-9F8A-45B2F7D29705}">
      <dgm:prSet/>
      <dgm:spPr/>
      <dgm:t>
        <a:bodyPr/>
        <a:lstStyle/>
        <a:p>
          <a:endParaRPr lang="en-US"/>
        </a:p>
      </dgm:t>
    </dgm:pt>
    <dgm:pt modelId="{E381E966-2347-4C26-B959-5FA650FC1508}">
      <dgm:prSet/>
      <dgm:spPr/>
      <dgm:t>
        <a:bodyPr/>
        <a:lstStyle/>
        <a:p>
          <a:r>
            <a:rPr lang="en-US" dirty="0"/>
            <a:t>STRONG LONG-TERM RELATIONSHIPS</a:t>
          </a:r>
        </a:p>
      </dgm:t>
    </dgm:pt>
    <dgm:pt modelId="{DA73C634-A33A-432A-BF68-12D5813E6C04}" type="parTrans" cxnId="{0E2589FD-B115-4013-9E93-C28A2BFEBB5F}">
      <dgm:prSet/>
      <dgm:spPr/>
      <dgm:t>
        <a:bodyPr/>
        <a:lstStyle/>
        <a:p>
          <a:endParaRPr lang="en-US"/>
        </a:p>
      </dgm:t>
    </dgm:pt>
    <dgm:pt modelId="{79DBACF3-90A8-44B4-AC25-8C0AD630400E}" type="sibTrans" cxnId="{0E2589FD-B115-4013-9E93-C28A2BFEBB5F}">
      <dgm:prSet/>
      <dgm:spPr/>
      <dgm:t>
        <a:bodyPr/>
        <a:lstStyle/>
        <a:p>
          <a:endParaRPr lang="en-US"/>
        </a:p>
      </dgm:t>
    </dgm:pt>
    <dgm:pt modelId="{423F4EDF-D9E5-4418-AC71-88B2A81A322F}" type="pres">
      <dgm:prSet presAssocID="{8E33E0B8-7569-4276-89F6-0F8E7079D00B}" presName="Name0" presStyleCnt="0">
        <dgm:presLayoutVars>
          <dgm:dir/>
          <dgm:resizeHandles val="exact"/>
        </dgm:presLayoutVars>
      </dgm:prSet>
      <dgm:spPr/>
    </dgm:pt>
    <dgm:pt modelId="{1334BC28-F940-4572-BD58-F98AF39B05CC}" type="pres">
      <dgm:prSet presAssocID="{8E33E0B8-7569-4276-89F6-0F8E7079D00B}" presName="cycle" presStyleCnt="0"/>
      <dgm:spPr/>
    </dgm:pt>
    <dgm:pt modelId="{1D3AAC5F-C18B-408F-AC51-2E47DD48DBE0}" type="pres">
      <dgm:prSet presAssocID="{A807BEC9-1E15-4AE5-89D1-F3CCE6D5F9C3}" presName="nodeFirstNode" presStyleLbl="node1" presStyleIdx="0" presStyleCnt="7">
        <dgm:presLayoutVars>
          <dgm:bulletEnabled val="1"/>
        </dgm:presLayoutVars>
      </dgm:prSet>
      <dgm:spPr/>
    </dgm:pt>
    <dgm:pt modelId="{FD01523E-3331-4760-89B4-7BD8C8E53442}" type="pres">
      <dgm:prSet presAssocID="{053E7807-14D1-4500-B66D-CC87A4BC5E5D}" presName="sibTransFirstNode" presStyleLbl="bgShp" presStyleIdx="0" presStyleCnt="1"/>
      <dgm:spPr/>
    </dgm:pt>
    <dgm:pt modelId="{BA21234D-5361-4D18-934D-0A7C91A2963C}" type="pres">
      <dgm:prSet presAssocID="{A9A281EA-27FB-4B45-920B-C2EBF73D189B}" presName="nodeFollowingNodes" presStyleLbl="node1" presStyleIdx="1" presStyleCnt="7">
        <dgm:presLayoutVars>
          <dgm:bulletEnabled val="1"/>
        </dgm:presLayoutVars>
      </dgm:prSet>
      <dgm:spPr/>
    </dgm:pt>
    <dgm:pt modelId="{07497D46-EA3F-4387-9D06-DEE7C0B54BEA}" type="pres">
      <dgm:prSet presAssocID="{2B6C732B-E6B4-4492-9557-5B3A91B10B19}" presName="nodeFollowingNodes" presStyleLbl="node1" presStyleIdx="2" presStyleCnt="7">
        <dgm:presLayoutVars>
          <dgm:bulletEnabled val="1"/>
        </dgm:presLayoutVars>
      </dgm:prSet>
      <dgm:spPr/>
    </dgm:pt>
    <dgm:pt modelId="{0E47345A-987D-433E-920F-31DB1B75C153}" type="pres">
      <dgm:prSet presAssocID="{BBB1DBDD-A008-438B-AD3F-F2E379F46904}" presName="nodeFollowingNodes" presStyleLbl="node1" presStyleIdx="3" presStyleCnt="7">
        <dgm:presLayoutVars>
          <dgm:bulletEnabled val="1"/>
        </dgm:presLayoutVars>
      </dgm:prSet>
      <dgm:spPr/>
    </dgm:pt>
    <dgm:pt modelId="{D94E6CDF-1739-4157-B7B7-26AC99A9AC1F}" type="pres">
      <dgm:prSet presAssocID="{371722F3-BF64-4C26-A78B-12ABD4F118A7}" presName="nodeFollowingNodes" presStyleLbl="node1" presStyleIdx="4" presStyleCnt="7">
        <dgm:presLayoutVars>
          <dgm:bulletEnabled val="1"/>
        </dgm:presLayoutVars>
      </dgm:prSet>
      <dgm:spPr/>
    </dgm:pt>
    <dgm:pt modelId="{22587B84-A555-436F-A258-F6EF35646E21}" type="pres">
      <dgm:prSet presAssocID="{727FC2B5-3EDF-43ED-A197-BE3927562347}" presName="nodeFollowingNodes" presStyleLbl="node1" presStyleIdx="5" presStyleCnt="7">
        <dgm:presLayoutVars>
          <dgm:bulletEnabled val="1"/>
        </dgm:presLayoutVars>
      </dgm:prSet>
      <dgm:spPr/>
    </dgm:pt>
    <dgm:pt modelId="{9F29A280-8BF6-47DF-A87C-9A6C001B83E1}" type="pres">
      <dgm:prSet presAssocID="{E381E966-2347-4C26-B959-5FA650FC1508}" presName="nodeFollowingNodes" presStyleLbl="node1" presStyleIdx="6" presStyleCnt="7">
        <dgm:presLayoutVars>
          <dgm:bulletEnabled val="1"/>
        </dgm:presLayoutVars>
      </dgm:prSet>
      <dgm:spPr/>
    </dgm:pt>
  </dgm:ptLst>
  <dgm:cxnLst>
    <dgm:cxn modelId="{A09CD514-5BBB-4DBE-9F23-A8146A5FFF79}" type="presOf" srcId="{2B6C732B-E6B4-4492-9557-5B3A91B10B19}" destId="{07497D46-EA3F-4387-9D06-DEE7C0B54BEA}" srcOrd="0" destOrd="0" presId="urn:microsoft.com/office/officeart/2005/8/layout/cycle3"/>
    <dgm:cxn modelId="{C940B320-7E0D-401C-A46E-11A87EE32D71}" type="presOf" srcId="{E381E966-2347-4C26-B959-5FA650FC1508}" destId="{9F29A280-8BF6-47DF-A87C-9A6C001B83E1}" srcOrd="0" destOrd="0" presId="urn:microsoft.com/office/officeart/2005/8/layout/cycle3"/>
    <dgm:cxn modelId="{2AC07F2F-1488-43D8-9720-9D1F5514A6E7}" type="presOf" srcId="{371722F3-BF64-4C26-A78B-12ABD4F118A7}" destId="{D94E6CDF-1739-4157-B7B7-26AC99A9AC1F}" srcOrd="0" destOrd="0" presId="urn:microsoft.com/office/officeart/2005/8/layout/cycle3"/>
    <dgm:cxn modelId="{88E37230-B061-4322-BBCA-2CE0E9CD57FC}" type="presOf" srcId="{8E33E0B8-7569-4276-89F6-0F8E7079D00B}" destId="{423F4EDF-D9E5-4418-AC71-88B2A81A322F}" srcOrd="0" destOrd="0" presId="urn:microsoft.com/office/officeart/2005/8/layout/cycle3"/>
    <dgm:cxn modelId="{4FB67E60-A432-4884-A59E-5502EBC21139}" srcId="{8E33E0B8-7569-4276-89F6-0F8E7079D00B}" destId="{371722F3-BF64-4C26-A78B-12ABD4F118A7}" srcOrd="4" destOrd="0" parTransId="{99EFC7F9-D5DE-4BA0-9322-0DF404E01645}" sibTransId="{ADA90589-874A-4363-A684-140A60B3255C}"/>
    <dgm:cxn modelId="{15C68C79-8EF9-495E-89DB-874707B69B98}" type="presOf" srcId="{A807BEC9-1E15-4AE5-89D1-F3CCE6D5F9C3}" destId="{1D3AAC5F-C18B-408F-AC51-2E47DD48DBE0}" srcOrd="0" destOrd="0" presId="urn:microsoft.com/office/officeart/2005/8/layout/cycle3"/>
    <dgm:cxn modelId="{9AF35C8D-AA0E-45FC-9088-F703A7A6B10F}" srcId="{8E33E0B8-7569-4276-89F6-0F8E7079D00B}" destId="{A9A281EA-27FB-4B45-920B-C2EBF73D189B}" srcOrd="1" destOrd="0" parTransId="{E5472E39-704E-402A-8FC3-10791441F36F}" sibTransId="{2436FAC8-F317-4538-B1F1-6A7C055CCAC3}"/>
    <dgm:cxn modelId="{D78663AD-040A-4493-9401-962F8F7019DA}" type="presOf" srcId="{727FC2B5-3EDF-43ED-A197-BE3927562347}" destId="{22587B84-A555-436F-A258-F6EF35646E21}" srcOrd="0" destOrd="0" presId="urn:microsoft.com/office/officeart/2005/8/layout/cycle3"/>
    <dgm:cxn modelId="{ECC537B8-76C5-4A63-A504-262D0E53CC14}" srcId="{8E33E0B8-7569-4276-89F6-0F8E7079D00B}" destId="{A807BEC9-1E15-4AE5-89D1-F3CCE6D5F9C3}" srcOrd="0" destOrd="0" parTransId="{36B9C8A0-360D-4517-B6A2-9473683741F2}" sibTransId="{053E7807-14D1-4500-B66D-CC87A4BC5E5D}"/>
    <dgm:cxn modelId="{D57C7BC1-FCBA-4B2B-9F8A-45B2F7D29705}" srcId="{8E33E0B8-7569-4276-89F6-0F8E7079D00B}" destId="{727FC2B5-3EDF-43ED-A197-BE3927562347}" srcOrd="5" destOrd="0" parTransId="{8A5EEB3E-E171-4C04-B5AF-9E0075C90711}" sibTransId="{B8088964-3944-468F-B738-AD5225BD6D81}"/>
    <dgm:cxn modelId="{9F8BE3CB-B171-46DA-9293-CA23AE7773F2}" srcId="{8E33E0B8-7569-4276-89F6-0F8E7079D00B}" destId="{BBB1DBDD-A008-438B-AD3F-F2E379F46904}" srcOrd="3" destOrd="0" parTransId="{7B7F41A3-7843-4880-87E9-961E8FB52EDA}" sibTransId="{0364F5EC-A835-48D0-84E5-258107D10D19}"/>
    <dgm:cxn modelId="{F1A8AFD4-0D7D-4937-AA27-260B2FC3AE71}" type="presOf" srcId="{A9A281EA-27FB-4B45-920B-C2EBF73D189B}" destId="{BA21234D-5361-4D18-934D-0A7C91A2963C}" srcOrd="0" destOrd="0" presId="urn:microsoft.com/office/officeart/2005/8/layout/cycle3"/>
    <dgm:cxn modelId="{BEF93AD7-5E28-425E-A068-99F211FFC7FF}" type="presOf" srcId="{BBB1DBDD-A008-438B-AD3F-F2E379F46904}" destId="{0E47345A-987D-433E-920F-31DB1B75C153}" srcOrd="0" destOrd="0" presId="urn:microsoft.com/office/officeart/2005/8/layout/cycle3"/>
    <dgm:cxn modelId="{9AA4A6DD-F73F-4B1E-B66E-5ED890199F72}" srcId="{8E33E0B8-7569-4276-89F6-0F8E7079D00B}" destId="{2B6C732B-E6B4-4492-9557-5B3A91B10B19}" srcOrd="2" destOrd="0" parTransId="{5F0A4AC2-8BA8-4037-BFB4-779FD53B6BB0}" sibTransId="{66775DD6-B782-4F1A-B0D1-1092F1E14EA7}"/>
    <dgm:cxn modelId="{F7A1F2FB-C4F2-4E51-A391-BDD0E8CAFCDB}" type="presOf" srcId="{053E7807-14D1-4500-B66D-CC87A4BC5E5D}" destId="{FD01523E-3331-4760-89B4-7BD8C8E53442}" srcOrd="0" destOrd="0" presId="urn:microsoft.com/office/officeart/2005/8/layout/cycle3"/>
    <dgm:cxn modelId="{0E2589FD-B115-4013-9E93-C28A2BFEBB5F}" srcId="{8E33E0B8-7569-4276-89F6-0F8E7079D00B}" destId="{E381E966-2347-4C26-B959-5FA650FC1508}" srcOrd="6" destOrd="0" parTransId="{DA73C634-A33A-432A-BF68-12D5813E6C04}" sibTransId="{79DBACF3-90A8-44B4-AC25-8C0AD630400E}"/>
    <dgm:cxn modelId="{44574DC0-A81A-4B2B-B735-844393D2EE9B}" type="presParOf" srcId="{423F4EDF-D9E5-4418-AC71-88B2A81A322F}" destId="{1334BC28-F940-4572-BD58-F98AF39B05CC}" srcOrd="0" destOrd="0" presId="urn:microsoft.com/office/officeart/2005/8/layout/cycle3"/>
    <dgm:cxn modelId="{DA6A3BD6-8B8D-44E8-A210-E6481C2B6735}" type="presParOf" srcId="{1334BC28-F940-4572-BD58-F98AF39B05CC}" destId="{1D3AAC5F-C18B-408F-AC51-2E47DD48DBE0}" srcOrd="0" destOrd="0" presId="urn:microsoft.com/office/officeart/2005/8/layout/cycle3"/>
    <dgm:cxn modelId="{6CC09846-0C10-45A4-9C45-D6A3AB3C07EA}" type="presParOf" srcId="{1334BC28-F940-4572-BD58-F98AF39B05CC}" destId="{FD01523E-3331-4760-89B4-7BD8C8E53442}" srcOrd="1" destOrd="0" presId="urn:microsoft.com/office/officeart/2005/8/layout/cycle3"/>
    <dgm:cxn modelId="{308E1377-5888-4810-AA5B-F4983594AA60}" type="presParOf" srcId="{1334BC28-F940-4572-BD58-F98AF39B05CC}" destId="{BA21234D-5361-4D18-934D-0A7C91A2963C}" srcOrd="2" destOrd="0" presId="urn:microsoft.com/office/officeart/2005/8/layout/cycle3"/>
    <dgm:cxn modelId="{6334DF11-4D61-4E79-B73B-8D0A22DBDF0E}" type="presParOf" srcId="{1334BC28-F940-4572-BD58-F98AF39B05CC}" destId="{07497D46-EA3F-4387-9D06-DEE7C0B54BEA}" srcOrd="3" destOrd="0" presId="urn:microsoft.com/office/officeart/2005/8/layout/cycle3"/>
    <dgm:cxn modelId="{390E0D29-858F-4A4C-8D9A-4DF59BF5E5C7}" type="presParOf" srcId="{1334BC28-F940-4572-BD58-F98AF39B05CC}" destId="{0E47345A-987D-433E-920F-31DB1B75C153}" srcOrd="4" destOrd="0" presId="urn:microsoft.com/office/officeart/2005/8/layout/cycle3"/>
    <dgm:cxn modelId="{7D01F79D-8443-4DBE-896C-E1DB8D19385D}" type="presParOf" srcId="{1334BC28-F940-4572-BD58-F98AF39B05CC}" destId="{D94E6CDF-1739-4157-B7B7-26AC99A9AC1F}" srcOrd="5" destOrd="0" presId="urn:microsoft.com/office/officeart/2005/8/layout/cycle3"/>
    <dgm:cxn modelId="{45A21F40-701E-4010-9D01-548A248A95C0}" type="presParOf" srcId="{1334BC28-F940-4572-BD58-F98AF39B05CC}" destId="{22587B84-A555-436F-A258-F6EF35646E21}" srcOrd="6" destOrd="0" presId="urn:microsoft.com/office/officeart/2005/8/layout/cycle3"/>
    <dgm:cxn modelId="{96B3EE81-B7F4-4213-84B8-7F6852A00BFC}" type="presParOf" srcId="{1334BC28-F940-4572-BD58-F98AF39B05CC}" destId="{9F29A280-8BF6-47DF-A87C-9A6C001B83E1}"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E33E0B8-7569-4276-89F6-0F8E7079D00B}" type="doc">
      <dgm:prSet loTypeId="urn:microsoft.com/office/officeart/2005/8/layout/cycle3" loCatId="cycle" qsTypeId="urn:microsoft.com/office/officeart/2005/8/quickstyle/3d3" qsCatId="3D" csTypeId="urn:microsoft.com/office/officeart/2005/8/colors/accent2_2" csCatId="accent2" phldr="1"/>
      <dgm:spPr/>
      <dgm:t>
        <a:bodyPr/>
        <a:lstStyle/>
        <a:p>
          <a:endParaRPr lang="en-US"/>
        </a:p>
      </dgm:t>
    </dgm:pt>
    <dgm:pt modelId="{A807BEC9-1E15-4AE5-89D1-F3CCE6D5F9C3}">
      <dgm:prSet phldrT="[Text]"/>
      <dgm:spPr/>
      <dgm:t>
        <a:bodyPr/>
        <a:lstStyle/>
        <a:p>
          <a:r>
            <a:rPr lang="en-US" dirty="0"/>
            <a:t>COMMUNICATION PLANNING</a:t>
          </a:r>
        </a:p>
      </dgm:t>
    </dgm:pt>
    <dgm:pt modelId="{36B9C8A0-360D-4517-B6A2-9473683741F2}" type="parTrans" cxnId="{ECC537B8-76C5-4A63-A504-262D0E53CC14}">
      <dgm:prSet/>
      <dgm:spPr/>
      <dgm:t>
        <a:bodyPr/>
        <a:lstStyle/>
        <a:p>
          <a:endParaRPr lang="en-US"/>
        </a:p>
      </dgm:t>
    </dgm:pt>
    <dgm:pt modelId="{053E7807-14D1-4500-B66D-CC87A4BC5E5D}" type="sibTrans" cxnId="{ECC537B8-76C5-4A63-A504-262D0E53CC14}">
      <dgm:prSet/>
      <dgm:spPr/>
      <dgm:t>
        <a:bodyPr/>
        <a:lstStyle/>
        <a:p>
          <a:endParaRPr lang="en-US"/>
        </a:p>
      </dgm:t>
    </dgm:pt>
    <dgm:pt modelId="{A9A281EA-27FB-4B45-920B-C2EBF73D189B}">
      <dgm:prSet phldrT="[Text]"/>
      <dgm:spPr/>
      <dgm:t>
        <a:bodyPr/>
        <a:lstStyle/>
        <a:p>
          <a:r>
            <a:rPr lang="en-US" dirty="0"/>
            <a:t>RELATIONS ESTABLISHING</a:t>
          </a:r>
        </a:p>
      </dgm:t>
    </dgm:pt>
    <dgm:pt modelId="{E5472E39-704E-402A-8FC3-10791441F36F}" type="parTrans" cxnId="{9AF35C8D-AA0E-45FC-9088-F703A7A6B10F}">
      <dgm:prSet/>
      <dgm:spPr/>
      <dgm:t>
        <a:bodyPr/>
        <a:lstStyle/>
        <a:p>
          <a:endParaRPr lang="en-US"/>
        </a:p>
      </dgm:t>
    </dgm:pt>
    <dgm:pt modelId="{2436FAC8-F317-4538-B1F1-6A7C055CCAC3}" type="sibTrans" cxnId="{9AF35C8D-AA0E-45FC-9088-F703A7A6B10F}">
      <dgm:prSet/>
      <dgm:spPr/>
      <dgm:t>
        <a:bodyPr/>
        <a:lstStyle/>
        <a:p>
          <a:endParaRPr lang="en-US"/>
        </a:p>
      </dgm:t>
    </dgm:pt>
    <dgm:pt modelId="{2B6C732B-E6B4-4492-9557-5B3A91B10B19}">
      <dgm:prSet phldrT="[Text]"/>
      <dgm:spPr/>
      <dgm:t>
        <a:bodyPr/>
        <a:lstStyle/>
        <a:p>
          <a:r>
            <a:rPr lang="en-US" dirty="0"/>
            <a:t>IDENTIFYING NEEDS AND DEMANDS</a:t>
          </a:r>
        </a:p>
      </dgm:t>
    </dgm:pt>
    <dgm:pt modelId="{5F0A4AC2-8BA8-4037-BFB4-779FD53B6BB0}" type="parTrans" cxnId="{9AA4A6DD-F73F-4B1E-B66E-5ED890199F72}">
      <dgm:prSet/>
      <dgm:spPr/>
      <dgm:t>
        <a:bodyPr/>
        <a:lstStyle/>
        <a:p>
          <a:endParaRPr lang="en-US"/>
        </a:p>
      </dgm:t>
    </dgm:pt>
    <dgm:pt modelId="{66775DD6-B782-4F1A-B0D1-1092F1E14EA7}" type="sibTrans" cxnId="{9AA4A6DD-F73F-4B1E-B66E-5ED890199F72}">
      <dgm:prSet/>
      <dgm:spPr/>
      <dgm:t>
        <a:bodyPr/>
        <a:lstStyle/>
        <a:p>
          <a:endParaRPr lang="en-US"/>
        </a:p>
      </dgm:t>
    </dgm:pt>
    <dgm:pt modelId="{BBB1DBDD-A008-438B-AD3F-F2E379F46904}">
      <dgm:prSet phldrT="[Text]"/>
      <dgm:spPr/>
      <dgm:t>
        <a:bodyPr/>
        <a:lstStyle/>
        <a:p>
          <a:r>
            <a:rPr lang="en-US" dirty="0"/>
            <a:t>PRESENTATION OF YOUR IDEAS</a:t>
          </a:r>
        </a:p>
      </dgm:t>
    </dgm:pt>
    <dgm:pt modelId="{7B7F41A3-7843-4880-87E9-961E8FB52EDA}" type="parTrans" cxnId="{9F8BE3CB-B171-46DA-9293-CA23AE7773F2}">
      <dgm:prSet/>
      <dgm:spPr/>
      <dgm:t>
        <a:bodyPr/>
        <a:lstStyle/>
        <a:p>
          <a:endParaRPr lang="en-US"/>
        </a:p>
      </dgm:t>
    </dgm:pt>
    <dgm:pt modelId="{0364F5EC-A835-48D0-84E5-258107D10D19}" type="sibTrans" cxnId="{9F8BE3CB-B171-46DA-9293-CA23AE7773F2}">
      <dgm:prSet/>
      <dgm:spPr/>
      <dgm:t>
        <a:bodyPr/>
        <a:lstStyle/>
        <a:p>
          <a:endParaRPr lang="en-US"/>
        </a:p>
      </dgm:t>
    </dgm:pt>
    <dgm:pt modelId="{371722F3-BF64-4C26-A78B-12ABD4F118A7}">
      <dgm:prSet phldrT="[Text]"/>
      <dgm:spPr>
        <a:solidFill>
          <a:schemeClr val="accent2">
            <a:lumMod val="50000"/>
          </a:schemeClr>
        </a:solidFill>
        <a:ln>
          <a:solidFill>
            <a:srgbClr val="FFFF00"/>
          </a:solidFill>
        </a:ln>
      </dgm:spPr>
      <dgm:t>
        <a:bodyPr/>
        <a:lstStyle/>
        <a:p>
          <a:r>
            <a:rPr lang="en-US" dirty="0"/>
            <a:t>DEALING WITH OBJECTIONS</a:t>
          </a:r>
        </a:p>
      </dgm:t>
    </dgm:pt>
    <dgm:pt modelId="{99EFC7F9-D5DE-4BA0-9322-0DF404E01645}" type="parTrans" cxnId="{4FB67E60-A432-4884-A59E-5502EBC21139}">
      <dgm:prSet/>
      <dgm:spPr/>
      <dgm:t>
        <a:bodyPr/>
        <a:lstStyle/>
        <a:p>
          <a:endParaRPr lang="en-US"/>
        </a:p>
      </dgm:t>
    </dgm:pt>
    <dgm:pt modelId="{ADA90589-874A-4363-A684-140A60B3255C}" type="sibTrans" cxnId="{4FB67E60-A432-4884-A59E-5502EBC21139}">
      <dgm:prSet/>
      <dgm:spPr/>
      <dgm:t>
        <a:bodyPr/>
        <a:lstStyle/>
        <a:p>
          <a:endParaRPr lang="en-US"/>
        </a:p>
      </dgm:t>
    </dgm:pt>
    <dgm:pt modelId="{727FC2B5-3EDF-43ED-A197-BE3927562347}">
      <dgm:prSet/>
      <dgm:spPr/>
      <dgm:t>
        <a:bodyPr/>
        <a:lstStyle/>
        <a:p>
          <a:r>
            <a:rPr lang="en-US" dirty="0"/>
            <a:t>CONCLUSION</a:t>
          </a:r>
        </a:p>
      </dgm:t>
    </dgm:pt>
    <dgm:pt modelId="{8A5EEB3E-E171-4C04-B5AF-9E0075C90711}" type="parTrans" cxnId="{D57C7BC1-FCBA-4B2B-9F8A-45B2F7D29705}">
      <dgm:prSet/>
      <dgm:spPr/>
      <dgm:t>
        <a:bodyPr/>
        <a:lstStyle/>
        <a:p>
          <a:endParaRPr lang="en-US"/>
        </a:p>
      </dgm:t>
    </dgm:pt>
    <dgm:pt modelId="{B8088964-3944-468F-B738-AD5225BD6D81}" type="sibTrans" cxnId="{D57C7BC1-FCBA-4B2B-9F8A-45B2F7D29705}">
      <dgm:prSet/>
      <dgm:spPr/>
      <dgm:t>
        <a:bodyPr/>
        <a:lstStyle/>
        <a:p>
          <a:endParaRPr lang="en-US"/>
        </a:p>
      </dgm:t>
    </dgm:pt>
    <dgm:pt modelId="{E381E966-2347-4C26-B959-5FA650FC1508}">
      <dgm:prSet/>
      <dgm:spPr/>
      <dgm:t>
        <a:bodyPr/>
        <a:lstStyle/>
        <a:p>
          <a:r>
            <a:rPr lang="en-US" dirty="0"/>
            <a:t>STRONG LONG-TERM RELATIONSHIPS</a:t>
          </a:r>
        </a:p>
      </dgm:t>
    </dgm:pt>
    <dgm:pt modelId="{DA73C634-A33A-432A-BF68-12D5813E6C04}" type="parTrans" cxnId="{0E2589FD-B115-4013-9E93-C28A2BFEBB5F}">
      <dgm:prSet/>
      <dgm:spPr/>
      <dgm:t>
        <a:bodyPr/>
        <a:lstStyle/>
        <a:p>
          <a:endParaRPr lang="en-US"/>
        </a:p>
      </dgm:t>
    </dgm:pt>
    <dgm:pt modelId="{79DBACF3-90A8-44B4-AC25-8C0AD630400E}" type="sibTrans" cxnId="{0E2589FD-B115-4013-9E93-C28A2BFEBB5F}">
      <dgm:prSet/>
      <dgm:spPr/>
      <dgm:t>
        <a:bodyPr/>
        <a:lstStyle/>
        <a:p>
          <a:endParaRPr lang="en-US"/>
        </a:p>
      </dgm:t>
    </dgm:pt>
    <dgm:pt modelId="{423F4EDF-D9E5-4418-AC71-88B2A81A322F}" type="pres">
      <dgm:prSet presAssocID="{8E33E0B8-7569-4276-89F6-0F8E7079D00B}" presName="Name0" presStyleCnt="0">
        <dgm:presLayoutVars>
          <dgm:dir/>
          <dgm:resizeHandles val="exact"/>
        </dgm:presLayoutVars>
      </dgm:prSet>
      <dgm:spPr/>
    </dgm:pt>
    <dgm:pt modelId="{1334BC28-F940-4572-BD58-F98AF39B05CC}" type="pres">
      <dgm:prSet presAssocID="{8E33E0B8-7569-4276-89F6-0F8E7079D00B}" presName="cycle" presStyleCnt="0"/>
      <dgm:spPr/>
    </dgm:pt>
    <dgm:pt modelId="{1D3AAC5F-C18B-408F-AC51-2E47DD48DBE0}" type="pres">
      <dgm:prSet presAssocID="{A807BEC9-1E15-4AE5-89D1-F3CCE6D5F9C3}" presName="nodeFirstNode" presStyleLbl="node1" presStyleIdx="0" presStyleCnt="7">
        <dgm:presLayoutVars>
          <dgm:bulletEnabled val="1"/>
        </dgm:presLayoutVars>
      </dgm:prSet>
      <dgm:spPr/>
    </dgm:pt>
    <dgm:pt modelId="{FD01523E-3331-4760-89B4-7BD8C8E53442}" type="pres">
      <dgm:prSet presAssocID="{053E7807-14D1-4500-B66D-CC87A4BC5E5D}" presName="sibTransFirstNode" presStyleLbl="bgShp" presStyleIdx="0" presStyleCnt="1"/>
      <dgm:spPr/>
    </dgm:pt>
    <dgm:pt modelId="{BA21234D-5361-4D18-934D-0A7C91A2963C}" type="pres">
      <dgm:prSet presAssocID="{A9A281EA-27FB-4B45-920B-C2EBF73D189B}" presName="nodeFollowingNodes" presStyleLbl="node1" presStyleIdx="1" presStyleCnt="7">
        <dgm:presLayoutVars>
          <dgm:bulletEnabled val="1"/>
        </dgm:presLayoutVars>
      </dgm:prSet>
      <dgm:spPr/>
    </dgm:pt>
    <dgm:pt modelId="{07497D46-EA3F-4387-9D06-DEE7C0B54BEA}" type="pres">
      <dgm:prSet presAssocID="{2B6C732B-E6B4-4492-9557-5B3A91B10B19}" presName="nodeFollowingNodes" presStyleLbl="node1" presStyleIdx="2" presStyleCnt="7">
        <dgm:presLayoutVars>
          <dgm:bulletEnabled val="1"/>
        </dgm:presLayoutVars>
      </dgm:prSet>
      <dgm:spPr/>
    </dgm:pt>
    <dgm:pt modelId="{0E47345A-987D-433E-920F-31DB1B75C153}" type="pres">
      <dgm:prSet presAssocID="{BBB1DBDD-A008-438B-AD3F-F2E379F46904}" presName="nodeFollowingNodes" presStyleLbl="node1" presStyleIdx="3" presStyleCnt="7">
        <dgm:presLayoutVars>
          <dgm:bulletEnabled val="1"/>
        </dgm:presLayoutVars>
      </dgm:prSet>
      <dgm:spPr/>
    </dgm:pt>
    <dgm:pt modelId="{D94E6CDF-1739-4157-B7B7-26AC99A9AC1F}" type="pres">
      <dgm:prSet presAssocID="{371722F3-BF64-4C26-A78B-12ABD4F118A7}" presName="nodeFollowingNodes" presStyleLbl="node1" presStyleIdx="4" presStyleCnt="7">
        <dgm:presLayoutVars>
          <dgm:bulletEnabled val="1"/>
        </dgm:presLayoutVars>
      </dgm:prSet>
      <dgm:spPr/>
    </dgm:pt>
    <dgm:pt modelId="{22587B84-A555-436F-A258-F6EF35646E21}" type="pres">
      <dgm:prSet presAssocID="{727FC2B5-3EDF-43ED-A197-BE3927562347}" presName="nodeFollowingNodes" presStyleLbl="node1" presStyleIdx="5" presStyleCnt="7">
        <dgm:presLayoutVars>
          <dgm:bulletEnabled val="1"/>
        </dgm:presLayoutVars>
      </dgm:prSet>
      <dgm:spPr/>
    </dgm:pt>
    <dgm:pt modelId="{9F29A280-8BF6-47DF-A87C-9A6C001B83E1}" type="pres">
      <dgm:prSet presAssocID="{E381E966-2347-4C26-B959-5FA650FC1508}" presName="nodeFollowingNodes" presStyleLbl="node1" presStyleIdx="6" presStyleCnt="7">
        <dgm:presLayoutVars>
          <dgm:bulletEnabled val="1"/>
        </dgm:presLayoutVars>
      </dgm:prSet>
      <dgm:spPr/>
    </dgm:pt>
  </dgm:ptLst>
  <dgm:cxnLst>
    <dgm:cxn modelId="{A09CD514-5BBB-4DBE-9F23-A8146A5FFF79}" type="presOf" srcId="{2B6C732B-E6B4-4492-9557-5B3A91B10B19}" destId="{07497D46-EA3F-4387-9D06-DEE7C0B54BEA}" srcOrd="0" destOrd="0" presId="urn:microsoft.com/office/officeart/2005/8/layout/cycle3"/>
    <dgm:cxn modelId="{C940B320-7E0D-401C-A46E-11A87EE32D71}" type="presOf" srcId="{E381E966-2347-4C26-B959-5FA650FC1508}" destId="{9F29A280-8BF6-47DF-A87C-9A6C001B83E1}" srcOrd="0" destOrd="0" presId="urn:microsoft.com/office/officeart/2005/8/layout/cycle3"/>
    <dgm:cxn modelId="{2AC07F2F-1488-43D8-9720-9D1F5514A6E7}" type="presOf" srcId="{371722F3-BF64-4C26-A78B-12ABD4F118A7}" destId="{D94E6CDF-1739-4157-B7B7-26AC99A9AC1F}" srcOrd="0" destOrd="0" presId="urn:microsoft.com/office/officeart/2005/8/layout/cycle3"/>
    <dgm:cxn modelId="{88E37230-B061-4322-BBCA-2CE0E9CD57FC}" type="presOf" srcId="{8E33E0B8-7569-4276-89F6-0F8E7079D00B}" destId="{423F4EDF-D9E5-4418-AC71-88B2A81A322F}" srcOrd="0" destOrd="0" presId="urn:microsoft.com/office/officeart/2005/8/layout/cycle3"/>
    <dgm:cxn modelId="{4FB67E60-A432-4884-A59E-5502EBC21139}" srcId="{8E33E0B8-7569-4276-89F6-0F8E7079D00B}" destId="{371722F3-BF64-4C26-A78B-12ABD4F118A7}" srcOrd="4" destOrd="0" parTransId="{99EFC7F9-D5DE-4BA0-9322-0DF404E01645}" sibTransId="{ADA90589-874A-4363-A684-140A60B3255C}"/>
    <dgm:cxn modelId="{15C68C79-8EF9-495E-89DB-874707B69B98}" type="presOf" srcId="{A807BEC9-1E15-4AE5-89D1-F3CCE6D5F9C3}" destId="{1D3AAC5F-C18B-408F-AC51-2E47DD48DBE0}" srcOrd="0" destOrd="0" presId="urn:microsoft.com/office/officeart/2005/8/layout/cycle3"/>
    <dgm:cxn modelId="{9AF35C8D-AA0E-45FC-9088-F703A7A6B10F}" srcId="{8E33E0B8-7569-4276-89F6-0F8E7079D00B}" destId="{A9A281EA-27FB-4B45-920B-C2EBF73D189B}" srcOrd="1" destOrd="0" parTransId="{E5472E39-704E-402A-8FC3-10791441F36F}" sibTransId="{2436FAC8-F317-4538-B1F1-6A7C055CCAC3}"/>
    <dgm:cxn modelId="{D78663AD-040A-4493-9401-962F8F7019DA}" type="presOf" srcId="{727FC2B5-3EDF-43ED-A197-BE3927562347}" destId="{22587B84-A555-436F-A258-F6EF35646E21}" srcOrd="0" destOrd="0" presId="urn:microsoft.com/office/officeart/2005/8/layout/cycle3"/>
    <dgm:cxn modelId="{ECC537B8-76C5-4A63-A504-262D0E53CC14}" srcId="{8E33E0B8-7569-4276-89F6-0F8E7079D00B}" destId="{A807BEC9-1E15-4AE5-89D1-F3CCE6D5F9C3}" srcOrd="0" destOrd="0" parTransId="{36B9C8A0-360D-4517-B6A2-9473683741F2}" sibTransId="{053E7807-14D1-4500-B66D-CC87A4BC5E5D}"/>
    <dgm:cxn modelId="{D57C7BC1-FCBA-4B2B-9F8A-45B2F7D29705}" srcId="{8E33E0B8-7569-4276-89F6-0F8E7079D00B}" destId="{727FC2B5-3EDF-43ED-A197-BE3927562347}" srcOrd="5" destOrd="0" parTransId="{8A5EEB3E-E171-4C04-B5AF-9E0075C90711}" sibTransId="{B8088964-3944-468F-B738-AD5225BD6D81}"/>
    <dgm:cxn modelId="{9F8BE3CB-B171-46DA-9293-CA23AE7773F2}" srcId="{8E33E0B8-7569-4276-89F6-0F8E7079D00B}" destId="{BBB1DBDD-A008-438B-AD3F-F2E379F46904}" srcOrd="3" destOrd="0" parTransId="{7B7F41A3-7843-4880-87E9-961E8FB52EDA}" sibTransId="{0364F5EC-A835-48D0-84E5-258107D10D19}"/>
    <dgm:cxn modelId="{F1A8AFD4-0D7D-4937-AA27-260B2FC3AE71}" type="presOf" srcId="{A9A281EA-27FB-4B45-920B-C2EBF73D189B}" destId="{BA21234D-5361-4D18-934D-0A7C91A2963C}" srcOrd="0" destOrd="0" presId="urn:microsoft.com/office/officeart/2005/8/layout/cycle3"/>
    <dgm:cxn modelId="{BEF93AD7-5E28-425E-A068-99F211FFC7FF}" type="presOf" srcId="{BBB1DBDD-A008-438B-AD3F-F2E379F46904}" destId="{0E47345A-987D-433E-920F-31DB1B75C153}" srcOrd="0" destOrd="0" presId="urn:microsoft.com/office/officeart/2005/8/layout/cycle3"/>
    <dgm:cxn modelId="{9AA4A6DD-F73F-4B1E-B66E-5ED890199F72}" srcId="{8E33E0B8-7569-4276-89F6-0F8E7079D00B}" destId="{2B6C732B-E6B4-4492-9557-5B3A91B10B19}" srcOrd="2" destOrd="0" parTransId="{5F0A4AC2-8BA8-4037-BFB4-779FD53B6BB0}" sibTransId="{66775DD6-B782-4F1A-B0D1-1092F1E14EA7}"/>
    <dgm:cxn modelId="{F7A1F2FB-C4F2-4E51-A391-BDD0E8CAFCDB}" type="presOf" srcId="{053E7807-14D1-4500-B66D-CC87A4BC5E5D}" destId="{FD01523E-3331-4760-89B4-7BD8C8E53442}" srcOrd="0" destOrd="0" presId="urn:microsoft.com/office/officeart/2005/8/layout/cycle3"/>
    <dgm:cxn modelId="{0E2589FD-B115-4013-9E93-C28A2BFEBB5F}" srcId="{8E33E0B8-7569-4276-89F6-0F8E7079D00B}" destId="{E381E966-2347-4C26-B959-5FA650FC1508}" srcOrd="6" destOrd="0" parTransId="{DA73C634-A33A-432A-BF68-12D5813E6C04}" sibTransId="{79DBACF3-90A8-44B4-AC25-8C0AD630400E}"/>
    <dgm:cxn modelId="{44574DC0-A81A-4B2B-B735-844393D2EE9B}" type="presParOf" srcId="{423F4EDF-D9E5-4418-AC71-88B2A81A322F}" destId="{1334BC28-F940-4572-BD58-F98AF39B05CC}" srcOrd="0" destOrd="0" presId="urn:microsoft.com/office/officeart/2005/8/layout/cycle3"/>
    <dgm:cxn modelId="{DA6A3BD6-8B8D-44E8-A210-E6481C2B6735}" type="presParOf" srcId="{1334BC28-F940-4572-BD58-F98AF39B05CC}" destId="{1D3AAC5F-C18B-408F-AC51-2E47DD48DBE0}" srcOrd="0" destOrd="0" presId="urn:microsoft.com/office/officeart/2005/8/layout/cycle3"/>
    <dgm:cxn modelId="{6CC09846-0C10-45A4-9C45-D6A3AB3C07EA}" type="presParOf" srcId="{1334BC28-F940-4572-BD58-F98AF39B05CC}" destId="{FD01523E-3331-4760-89B4-7BD8C8E53442}" srcOrd="1" destOrd="0" presId="urn:microsoft.com/office/officeart/2005/8/layout/cycle3"/>
    <dgm:cxn modelId="{308E1377-5888-4810-AA5B-F4983594AA60}" type="presParOf" srcId="{1334BC28-F940-4572-BD58-F98AF39B05CC}" destId="{BA21234D-5361-4D18-934D-0A7C91A2963C}" srcOrd="2" destOrd="0" presId="urn:microsoft.com/office/officeart/2005/8/layout/cycle3"/>
    <dgm:cxn modelId="{6334DF11-4D61-4E79-B73B-8D0A22DBDF0E}" type="presParOf" srcId="{1334BC28-F940-4572-BD58-F98AF39B05CC}" destId="{07497D46-EA3F-4387-9D06-DEE7C0B54BEA}" srcOrd="3" destOrd="0" presId="urn:microsoft.com/office/officeart/2005/8/layout/cycle3"/>
    <dgm:cxn modelId="{390E0D29-858F-4A4C-8D9A-4DF59BF5E5C7}" type="presParOf" srcId="{1334BC28-F940-4572-BD58-F98AF39B05CC}" destId="{0E47345A-987D-433E-920F-31DB1B75C153}" srcOrd="4" destOrd="0" presId="urn:microsoft.com/office/officeart/2005/8/layout/cycle3"/>
    <dgm:cxn modelId="{7D01F79D-8443-4DBE-896C-E1DB8D19385D}" type="presParOf" srcId="{1334BC28-F940-4572-BD58-F98AF39B05CC}" destId="{D94E6CDF-1739-4157-B7B7-26AC99A9AC1F}" srcOrd="5" destOrd="0" presId="urn:microsoft.com/office/officeart/2005/8/layout/cycle3"/>
    <dgm:cxn modelId="{45A21F40-701E-4010-9D01-548A248A95C0}" type="presParOf" srcId="{1334BC28-F940-4572-BD58-F98AF39B05CC}" destId="{22587B84-A555-436F-A258-F6EF35646E21}" srcOrd="6" destOrd="0" presId="urn:microsoft.com/office/officeart/2005/8/layout/cycle3"/>
    <dgm:cxn modelId="{96B3EE81-B7F4-4213-84B8-7F6852A00BFC}" type="presParOf" srcId="{1334BC28-F940-4572-BD58-F98AF39B05CC}" destId="{9F29A280-8BF6-47DF-A87C-9A6C001B83E1}"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70F4A1A-B06A-40BB-BD61-9CDF7DADCE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D3F4B4-4910-409E-BEF1-F72DE5286E44}">
      <dgm:prSet/>
      <dgm:spPr/>
      <dgm:t>
        <a:bodyPr/>
        <a:lstStyle/>
        <a:p>
          <a:pPr>
            <a:lnSpc>
              <a:spcPct val="100000"/>
            </a:lnSpc>
          </a:pPr>
          <a:r>
            <a:rPr lang="en-US" b="0" i="0" dirty="0"/>
            <a:t>1. VERBAL AIKIDO TECHNIQUE</a:t>
          </a:r>
          <a:endParaRPr lang="en-US" dirty="0"/>
        </a:p>
      </dgm:t>
    </dgm:pt>
    <dgm:pt modelId="{393BAF07-B0C8-4D3E-930C-763F2359DC6D}" type="parTrans" cxnId="{EC589028-F82D-4F2A-A5C9-A7161DBB6723}">
      <dgm:prSet/>
      <dgm:spPr/>
      <dgm:t>
        <a:bodyPr/>
        <a:lstStyle/>
        <a:p>
          <a:endParaRPr lang="en-US"/>
        </a:p>
      </dgm:t>
    </dgm:pt>
    <dgm:pt modelId="{D9116511-78C8-40B1-BEF7-1947857CA5B9}" type="sibTrans" cxnId="{EC589028-F82D-4F2A-A5C9-A7161DBB6723}">
      <dgm:prSet/>
      <dgm:spPr/>
      <dgm:t>
        <a:bodyPr/>
        <a:lstStyle/>
        <a:p>
          <a:endParaRPr lang="en-US"/>
        </a:p>
      </dgm:t>
    </dgm:pt>
    <dgm:pt modelId="{76A914EE-CE30-42FC-BCEA-95E1D5192F74}">
      <dgm:prSet/>
      <dgm:spPr/>
      <dgm:t>
        <a:bodyPr/>
        <a:lstStyle/>
        <a:p>
          <a:pPr>
            <a:lnSpc>
              <a:spcPct val="100000"/>
            </a:lnSpc>
          </a:pPr>
          <a:r>
            <a:rPr lang="en-US" b="0" i="0" dirty="0"/>
            <a:t>2. TRANSFERRING OBJECTION TO A POSITIVE QUESTION</a:t>
          </a:r>
          <a:endParaRPr lang="en-US" dirty="0"/>
        </a:p>
      </dgm:t>
    </dgm:pt>
    <dgm:pt modelId="{D42BD482-387B-47BA-BFB2-0B386BB8AB2A}" type="parTrans" cxnId="{045614E1-7375-4642-BF0D-3526C0D5C1F9}">
      <dgm:prSet/>
      <dgm:spPr/>
      <dgm:t>
        <a:bodyPr/>
        <a:lstStyle/>
        <a:p>
          <a:endParaRPr lang="en-US"/>
        </a:p>
      </dgm:t>
    </dgm:pt>
    <dgm:pt modelId="{34CF7C23-E0D0-4D26-B095-28932F920FCC}" type="sibTrans" cxnId="{045614E1-7375-4642-BF0D-3526C0D5C1F9}">
      <dgm:prSet/>
      <dgm:spPr/>
      <dgm:t>
        <a:bodyPr/>
        <a:lstStyle/>
        <a:p>
          <a:endParaRPr lang="en-US"/>
        </a:p>
      </dgm:t>
    </dgm:pt>
    <dgm:pt modelId="{BE1851A6-EA6E-452C-9712-C28E133F6364}">
      <dgm:prSet/>
      <dgm:spPr/>
      <dgm:t>
        <a:bodyPr/>
        <a:lstStyle/>
        <a:p>
          <a:pPr>
            <a:lnSpc>
              <a:spcPct val="100000"/>
            </a:lnSpc>
          </a:pPr>
          <a:r>
            <a:rPr lang="en-US" b="0" i="0" dirty="0"/>
            <a:t>3. BOOMERANG</a:t>
          </a:r>
          <a:endParaRPr lang="en-US" dirty="0"/>
        </a:p>
      </dgm:t>
    </dgm:pt>
    <dgm:pt modelId="{0FC0C174-7BF1-4FB5-AE60-A6173C1F5005}" type="parTrans" cxnId="{CCE7A036-5F8A-4B7B-B9B9-83EB50433B43}">
      <dgm:prSet/>
      <dgm:spPr/>
      <dgm:t>
        <a:bodyPr/>
        <a:lstStyle/>
        <a:p>
          <a:endParaRPr lang="en-US"/>
        </a:p>
      </dgm:t>
    </dgm:pt>
    <dgm:pt modelId="{28C04B2B-5F91-4B66-AFDD-24ACA18AD6C0}" type="sibTrans" cxnId="{CCE7A036-5F8A-4B7B-B9B9-83EB50433B43}">
      <dgm:prSet/>
      <dgm:spPr/>
      <dgm:t>
        <a:bodyPr/>
        <a:lstStyle/>
        <a:p>
          <a:endParaRPr lang="en-US"/>
        </a:p>
      </dgm:t>
    </dgm:pt>
    <dgm:pt modelId="{9EBCF6E8-A869-4734-8718-5CB4D338B3DB}">
      <dgm:prSet/>
      <dgm:spPr/>
      <dgm:t>
        <a:bodyPr/>
        <a:lstStyle/>
        <a:p>
          <a:pPr>
            <a:lnSpc>
              <a:spcPct val="100000"/>
            </a:lnSpc>
          </a:pPr>
          <a:r>
            <a:rPr lang="en-US" b="0" i="0" dirty="0"/>
            <a:t>4. EMPATHIZE</a:t>
          </a:r>
          <a:endParaRPr lang="en-US" dirty="0"/>
        </a:p>
      </dgm:t>
    </dgm:pt>
    <dgm:pt modelId="{D7FA6C93-1AA1-4C77-A2DF-753ACB64E8E7}" type="parTrans" cxnId="{4CE2D69E-3EA2-4AEF-A00A-9AC0BE78818B}">
      <dgm:prSet/>
      <dgm:spPr/>
      <dgm:t>
        <a:bodyPr/>
        <a:lstStyle/>
        <a:p>
          <a:endParaRPr lang="en-US"/>
        </a:p>
      </dgm:t>
    </dgm:pt>
    <dgm:pt modelId="{EB8DF01F-4870-46D8-A707-19150F696CA0}" type="sibTrans" cxnId="{4CE2D69E-3EA2-4AEF-A00A-9AC0BE78818B}">
      <dgm:prSet/>
      <dgm:spPr/>
      <dgm:t>
        <a:bodyPr/>
        <a:lstStyle/>
        <a:p>
          <a:endParaRPr lang="en-US"/>
        </a:p>
      </dgm:t>
    </dgm:pt>
    <dgm:pt modelId="{2EFCB58C-D1B3-4738-8EE6-0C39D234B9EF}">
      <dgm:prSet/>
      <dgm:spPr/>
      <dgm:t>
        <a:bodyPr/>
        <a:lstStyle/>
        <a:p>
          <a:pPr>
            <a:lnSpc>
              <a:spcPct val="100000"/>
            </a:lnSpc>
          </a:pPr>
          <a:r>
            <a:rPr lang="en-US" b="0" i="0" dirty="0"/>
            <a:t>5. RENAMING</a:t>
          </a:r>
          <a:endParaRPr lang="en-US" dirty="0"/>
        </a:p>
      </dgm:t>
    </dgm:pt>
    <dgm:pt modelId="{65865B60-6FEF-4CEF-850F-9E5CE73AF55D}" type="parTrans" cxnId="{BC636DAB-E45F-4140-A671-83B58D110054}">
      <dgm:prSet/>
      <dgm:spPr/>
      <dgm:t>
        <a:bodyPr/>
        <a:lstStyle/>
        <a:p>
          <a:endParaRPr lang="en-US"/>
        </a:p>
      </dgm:t>
    </dgm:pt>
    <dgm:pt modelId="{4EBED2E0-BB32-4598-8C31-ABA085DEB3F4}" type="sibTrans" cxnId="{BC636DAB-E45F-4140-A671-83B58D110054}">
      <dgm:prSet/>
      <dgm:spPr/>
      <dgm:t>
        <a:bodyPr/>
        <a:lstStyle/>
        <a:p>
          <a:endParaRPr lang="en-US"/>
        </a:p>
      </dgm:t>
    </dgm:pt>
    <dgm:pt modelId="{812F23FA-407B-4AD9-8BCF-D9021D6FAB99}">
      <dgm:prSet/>
      <dgm:spPr/>
      <dgm:t>
        <a:bodyPr/>
        <a:lstStyle/>
        <a:p>
          <a:pPr>
            <a:lnSpc>
              <a:spcPct val="100000"/>
            </a:lnSpc>
          </a:pPr>
          <a:r>
            <a:rPr lang="en-US" b="0" i="0" dirty="0"/>
            <a:t>6. REPRIORITIZE</a:t>
          </a:r>
          <a:endParaRPr lang="en-US" dirty="0"/>
        </a:p>
      </dgm:t>
    </dgm:pt>
    <dgm:pt modelId="{24FEFD8D-BB8C-4BE6-BCCB-03CD4595ABBF}" type="parTrans" cxnId="{02A70864-5AF4-43A5-977D-97FC9940704E}">
      <dgm:prSet/>
      <dgm:spPr/>
      <dgm:t>
        <a:bodyPr/>
        <a:lstStyle/>
        <a:p>
          <a:endParaRPr lang="en-US"/>
        </a:p>
      </dgm:t>
    </dgm:pt>
    <dgm:pt modelId="{19785E31-0CAD-4130-BDDF-C0A0FA43CC41}" type="sibTrans" cxnId="{02A70864-5AF4-43A5-977D-97FC9940704E}">
      <dgm:prSet/>
      <dgm:spPr/>
      <dgm:t>
        <a:bodyPr/>
        <a:lstStyle/>
        <a:p>
          <a:endParaRPr lang="en-US"/>
        </a:p>
      </dgm:t>
    </dgm:pt>
    <dgm:pt modelId="{DFBCE693-C51A-4DCB-AAB5-E647E220BF82}" type="pres">
      <dgm:prSet presAssocID="{270F4A1A-B06A-40BB-BD61-9CDF7DADCEBC}" presName="root" presStyleCnt="0">
        <dgm:presLayoutVars>
          <dgm:dir/>
          <dgm:resizeHandles val="exact"/>
        </dgm:presLayoutVars>
      </dgm:prSet>
      <dgm:spPr/>
    </dgm:pt>
    <dgm:pt modelId="{233B8DDB-9C1D-4DBC-B2A2-84712596F3D6}" type="pres">
      <dgm:prSet presAssocID="{DDD3F4B4-4910-409E-BEF1-F72DE5286E44}" presName="compNode" presStyleCnt="0"/>
      <dgm:spPr/>
    </dgm:pt>
    <dgm:pt modelId="{B5C9E8B6-5592-434A-8A0B-26761DB3D91A}" type="pres">
      <dgm:prSet presAssocID="{DDD3F4B4-4910-409E-BEF1-F72DE5286E44}" presName="bgRect" presStyleLbl="bgShp" presStyleIdx="0" presStyleCnt="6"/>
      <dgm:spPr/>
    </dgm:pt>
    <dgm:pt modelId="{65C026C0-19A0-4D21-AEF0-24EA4BCA93BF}" type="pres">
      <dgm:prSet presAssocID="{DDD3F4B4-4910-409E-BEF1-F72DE5286E4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ngue"/>
        </a:ext>
      </dgm:extLst>
    </dgm:pt>
    <dgm:pt modelId="{678A0055-0388-44AE-A46A-8530380F7F10}" type="pres">
      <dgm:prSet presAssocID="{DDD3F4B4-4910-409E-BEF1-F72DE5286E44}" presName="spaceRect" presStyleCnt="0"/>
      <dgm:spPr/>
    </dgm:pt>
    <dgm:pt modelId="{628D1115-B202-4FEC-8837-EFBFB6C01DA5}" type="pres">
      <dgm:prSet presAssocID="{DDD3F4B4-4910-409E-BEF1-F72DE5286E44}" presName="parTx" presStyleLbl="revTx" presStyleIdx="0" presStyleCnt="6">
        <dgm:presLayoutVars>
          <dgm:chMax val="0"/>
          <dgm:chPref val="0"/>
        </dgm:presLayoutVars>
      </dgm:prSet>
      <dgm:spPr/>
    </dgm:pt>
    <dgm:pt modelId="{BA151C13-895C-402D-A1DE-A21F1474074B}" type="pres">
      <dgm:prSet presAssocID="{D9116511-78C8-40B1-BEF7-1947857CA5B9}" presName="sibTrans" presStyleCnt="0"/>
      <dgm:spPr/>
    </dgm:pt>
    <dgm:pt modelId="{F10C9BDA-724C-441A-A68E-73F5599F12AE}" type="pres">
      <dgm:prSet presAssocID="{76A914EE-CE30-42FC-BCEA-95E1D5192F74}" presName="compNode" presStyleCnt="0"/>
      <dgm:spPr/>
    </dgm:pt>
    <dgm:pt modelId="{996A9AAB-ADB8-45FE-89D3-38A0B7A2C072}" type="pres">
      <dgm:prSet presAssocID="{76A914EE-CE30-42FC-BCEA-95E1D5192F74}" presName="bgRect" presStyleLbl="bgShp" presStyleIdx="1" presStyleCnt="6"/>
      <dgm:spPr/>
    </dgm:pt>
    <dgm:pt modelId="{1C2EFB54-BA1E-4E9F-93D0-6EEBC56449DF}" type="pres">
      <dgm:prSet presAssocID="{76A914EE-CE30-42FC-BCEA-95E1D5192F7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0256D0CA-FD9D-44D4-94EB-DA83CD446CA7}" type="pres">
      <dgm:prSet presAssocID="{76A914EE-CE30-42FC-BCEA-95E1D5192F74}" presName="spaceRect" presStyleCnt="0"/>
      <dgm:spPr/>
    </dgm:pt>
    <dgm:pt modelId="{1680FC68-4B2A-45EE-9A39-8F616FEC55A7}" type="pres">
      <dgm:prSet presAssocID="{76A914EE-CE30-42FC-BCEA-95E1D5192F74}" presName="parTx" presStyleLbl="revTx" presStyleIdx="1" presStyleCnt="6">
        <dgm:presLayoutVars>
          <dgm:chMax val="0"/>
          <dgm:chPref val="0"/>
        </dgm:presLayoutVars>
      </dgm:prSet>
      <dgm:spPr/>
    </dgm:pt>
    <dgm:pt modelId="{A0D861AF-5F0D-4B64-987A-DE57E5015D55}" type="pres">
      <dgm:prSet presAssocID="{34CF7C23-E0D0-4D26-B095-28932F920FCC}" presName="sibTrans" presStyleCnt="0"/>
      <dgm:spPr/>
    </dgm:pt>
    <dgm:pt modelId="{16680B5C-C458-458D-BEF3-C7C03ADF0467}" type="pres">
      <dgm:prSet presAssocID="{BE1851A6-EA6E-452C-9712-C28E133F6364}" presName="compNode" presStyleCnt="0"/>
      <dgm:spPr/>
    </dgm:pt>
    <dgm:pt modelId="{B32997E4-C98E-4CEA-A727-EE36EAA24B40}" type="pres">
      <dgm:prSet presAssocID="{BE1851A6-EA6E-452C-9712-C28E133F6364}" presName="bgRect" presStyleLbl="bgShp" presStyleIdx="2" presStyleCnt="6"/>
      <dgm:spPr/>
    </dgm:pt>
    <dgm:pt modelId="{28E9DA54-4DB0-4504-BF55-D9DF2F13E33D}" type="pres">
      <dgm:prSet presAssocID="{BE1851A6-EA6E-452C-9712-C28E133F636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merang"/>
        </a:ext>
      </dgm:extLst>
    </dgm:pt>
    <dgm:pt modelId="{EE404433-4699-4919-9B88-2F7FE021CFE7}" type="pres">
      <dgm:prSet presAssocID="{BE1851A6-EA6E-452C-9712-C28E133F6364}" presName="spaceRect" presStyleCnt="0"/>
      <dgm:spPr/>
    </dgm:pt>
    <dgm:pt modelId="{0D9F638A-8A5C-4031-AE19-E8768AC7586E}" type="pres">
      <dgm:prSet presAssocID="{BE1851A6-EA6E-452C-9712-C28E133F6364}" presName="parTx" presStyleLbl="revTx" presStyleIdx="2" presStyleCnt="6">
        <dgm:presLayoutVars>
          <dgm:chMax val="0"/>
          <dgm:chPref val="0"/>
        </dgm:presLayoutVars>
      </dgm:prSet>
      <dgm:spPr/>
    </dgm:pt>
    <dgm:pt modelId="{04133BAE-9DA5-4A31-9CE8-682958B81C69}" type="pres">
      <dgm:prSet presAssocID="{28C04B2B-5F91-4B66-AFDD-24ACA18AD6C0}" presName="sibTrans" presStyleCnt="0"/>
      <dgm:spPr/>
    </dgm:pt>
    <dgm:pt modelId="{D54FACE6-82D0-421A-AD36-03ED22C90C14}" type="pres">
      <dgm:prSet presAssocID="{9EBCF6E8-A869-4734-8718-5CB4D338B3DB}" presName="compNode" presStyleCnt="0"/>
      <dgm:spPr/>
    </dgm:pt>
    <dgm:pt modelId="{34219AC2-66B0-4BDC-A85E-8E665501F460}" type="pres">
      <dgm:prSet presAssocID="{9EBCF6E8-A869-4734-8718-5CB4D338B3DB}" presName="bgRect" presStyleLbl="bgShp" presStyleIdx="3" presStyleCnt="6"/>
      <dgm:spPr/>
    </dgm:pt>
    <dgm:pt modelId="{7732A255-6011-4B9D-BBC0-F10AF8064B0C}" type="pres">
      <dgm:prSet presAssocID="{9EBCF6E8-A869-4734-8718-5CB4D338B3D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A44D92B4-9809-4467-A859-60DC7129D116}" type="pres">
      <dgm:prSet presAssocID="{9EBCF6E8-A869-4734-8718-5CB4D338B3DB}" presName="spaceRect" presStyleCnt="0"/>
      <dgm:spPr/>
    </dgm:pt>
    <dgm:pt modelId="{94538A2E-E4D0-4D22-A77C-8B56F85029EB}" type="pres">
      <dgm:prSet presAssocID="{9EBCF6E8-A869-4734-8718-5CB4D338B3DB}" presName="parTx" presStyleLbl="revTx" presStyleIdx="3" presStyleCnt="6">
        <dgm:presLayoutVars>
          <dgm:chMax val="0"/>
          <dgm:chPref val="0"/>
        </dgm:presLayoutVars>
      </dgm:prSet>
      <dgm:spPr/>
    </dgm:pt>
    <dgm:pt modelId="{D79C033A-9118-4867-AE6C-231EF59559AB}" type="pres">
      <dgm:prSet presAssocID="{EB8DF01F-4870-46D8-A707-19150F696CA0}" presName="sibTrans" presStyleCnt="0"/>
      <dgm:spPr/>
    </dgm:pt>
    <dgm:pt modelId="{CC7F890A-3A9E-4145-9E10-58AD55861DF0}" type="pres">
      <dgm:prSet presAssocID="{2EFCB58C-D1B3-4738-8EE6-0C39D234B9EF}" presName="compNode" presStyleCnt="0"/>
      <dgm:spPr/>
    </dgm:pt>
    <dgm:pt modelId="{5A57B9F3-1C96-4316-AD7C-B544FF5AA815}" type="pres">
      <dgm:prSet presAssocID="{2EFCB58C-D1B3-4738-8EE6-0C39D234B9EF}" presName="bgRect" presStyleLbl="bgShp" presStyleIdx="4" presStyleCnt="6"/>
      <dgm:spPr/>
    </dgm:pt>
    <dgm:pt modelId="{A82C4547-4AE3-4147-B20F-27ECB417337E}" type="pres">
      <dgm:prSet presAssocID="{2EFCB58C-D1B3-4738-8EE6-0C39D234B9E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lle"/>
        </a:ext>
      </dgm:extLst>
    </dgm:pt>
    <dgm:pt modelId="{768260EA-BE20-4DD6-8E11-9F1EF08ADB3A}" type="pres">
      <dgm:prSet presAssocID="{2EFCB58C-D1B3-4738-8EE6-0C39D234B9EF}" presName="spaceRect" presStyleCnt="0"/>
      <dgm:spPr/>
    </dgm:pt>
    <dgm:pt modelId="{84455F2D-AC38-47E6-A0B0-7C121A11DDF6}" type="pres">
      <dgm:prSet presAssocID="{2EFCB58C-D1B3-4738-8EE6-0C39D234B9EF}" presName="parTx" presStyleLbl="revTx" presStyleIdx="4" presStyleCnt="6">
        <dgm:presLayoutVars>
          <dgm:chMax val="0"/>
          <dgm:chPref val="0"/>
        </dgm:presLayoutVars>
      </dgm:prSet>
      <dgm:spPr/>
    </dgm:pt>
    <dgm:pt modelId="{4737F86F-B4C7-4F54-B3DF-8113A4C630E1}" type="pres">
      <dgm:prSet presAssocID="{4EBED2E0-BB32-4598-8C31-ABA085DEB3F4}" presName="sibTrans" presStyleCnt="0"/>
      <dgm:spPr/>
    </dgm:pt>
    <dgm:pt modelId="{184FEE1C-E2FD-40F2-BBD1-EB4169C423C4}" type="pres">
      <dgm:prSet presAssocID="{812F23FA-407B-4AD9-8BCF-D9021D6FAB99}" presName="compNode" presStyleCnt="0"/>
      <dgm:spPr/>
    </dgm:pt>
    <dgm:pt modelId="{45C705A4-D49B-47CA-9D60-02803117E3EA}" type="pres">
      <dgm:prSet presAssocID="{812F23FA-407B-4AD9-8BCF-D9021D6FAB99}" presName="bgRect" presStyleLbl="bgShp" presStyleIdx="5" presStyleCnt="6"/>
      <dgm:spPr/>
    </dgm:pt>
    <dgm:pt modelId="{9B75E6C7-7AF9-4813-92FB-64119471B4AD}" type="pres">
      <dgm:prSet presAssocID="{812F23FA-407B-4AD9-8BCF-D9021D6FAB9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nabata Tree"/>
        </a:ext>
      </dgm:extLst>
    </dgm:pt>
    <dgm:pt modelId="{6E14EC43-0AB4-4E6B-963B-12D37AD45DDC}" type="pres">
      <dgm:prSet presAssocID="{812F23FA-407B-4AD9-8BCF-D9021D6FAB99}" presName="spaceRect" presStyleCnt="0"/>
      <dgm:spPr/>
    </dgm:pt>
    <dgm:pt modelId="{96A5C464-6CDD-4588-9BAB-B1E5EE16D7E5}" type="pres">
      <dgm:prSet presAssocID="{812F23FA-407B-4AD9-8BCF-D9021D6FAB99}" presName="parTx" presStyleLbl="revTx" presStyleIdx="5" presStyleCnt="6">
        <dgm:presLayoutVars>
          <dgm:chMax val="0"/>
          <dgm:chPref val="0"/>
        </dgm:presLayoutVars>
      </dgm:prSet>
      <dgm:spPr/>
    </dgm:pt>
  </dgm:ptLst>
  <dgm:cxnLst>
    <dgm:cxn modelId="{EC589028-F82D-4F2A-A5C9-A7161DBB6723}" srcId="{270F4A1A-B06A-40BB-BD61-9CDF7DADCEBC}" destId="{DDD3F4B4-4910-409E-BEF1-F72DE5286E44}" srcOrd="0" destOrd="0" parTransId="{393BAF07-B0C8-4D3E-930C-763F2359DC6D}" sibTransId="{D9116511-78C8-40B1-BEF7-1947857CA5B9}"/>
    <dgm:cxn modelId="{CCE7A036-5F8A-4B7B-B9B9-83EB50433B43}" srcId="{270F4A1A-B06A-40BB-BD61-9CDF7DADCEBC}" destId="{BE1851A6-EA6E-452C-9712-C28E133F6364}" srcOrd="2" destOrd="0" parTransId="{0FC0C174-7BF1-4FB5-AE60-A6173C1F5005}" sibTransId="{28C04B2B-5F91-4B66-AFDD-24ACA18AD6C0}"/>
    <dgm:cxn modelId="{02A70864-5AF4-43A5-977D-97FC9940704E}" srcId="{270F4A1A-B06A-40BB-BD61-9CDF7DADCEBC}" destId="{812F23FA-407B-4AD9-8BCF-D9021D6FAB99}" srcOrd="5" destOrd="0" parTransId="{24FEFD8D-BB8C-4BE6-BCCB-03CD4595ABBF}" sibTransId="{19785E31-0CAD-4130-BDDF-C0A0FA43CC41}"/>
    <dgm:cxn modelId="{3FCC7969-EB75-43C4-898A-C7C2B1DC044B}" type="presOf" srcId="{BE1851A6-EA6E-452C-9712-C28E133F6364}" destId="{0D9F638A-8A5C-4031-AE19-E8768AC7586E}" srcOrd="0" destOrd="0" presId="urn:microsoft.com/office/officeart/2018/2/layout/IconVerticalSolidList"/>
    <dgm:cxn modelId="{4CE2D69E-3EA2-4AEF-A00A-9AC0BE78818B}" srcId="{270F4A1A-B06A-40BB-BD61-9CDF7DADCEBC}" destId="{9EBCF6E8-A869-4734-8718-5CB4D338B3DB}" srcOrd="3" destOrd="0" parTransId="{D7FA6C93-1AA1-4C77-A2DF-753ACB64E8E7}" sibTransId="{EB8DF01F-4870-46D8-A707-19150F696CA0}"/>
    <dgm:cxn modelId="{1786669F-77DA-4447-8303-BA07D2F1730B}" type="presOf" srcId="{2EFCB58C-D1B3-4738-8EE6-0C39D234B9EF}" destId="{84455F2D-AC38-47E6-A0B0-7C121A11DDF6}" srcOrd="0" destOrd="0" presId="urn:microsoft.com/office/officeart/2018/2/layout/IconVerticalSolidList"/>
    <dgm:cxn modelId="{CA85D5A3-75C2-4CB9-8E69-7B80A3017DB2}" type="presOf" srcId="{9EBCF6E8-A869-4734-8718-5CB4D338B3DB}" destId="{94538A2E-E4D0-4D22-A77C-8B56F85029EB}" srcOrd="0" destOrd="0" presId="urn:microsoft.com/office/officeart/2018/2/layout/IconVerticalSolidList"/>
    <dgm:cxn modelId="{6F2554A9-2F57-4F99-A82B-C7F363210C98}" type="presOf" srcId="{270F4A1A-B06A-40BB-BD61-9CDF7DADCEBC}" destId="{DFBCE693-C51A-4DCB-AAB5-E647E220BF82}" srcOrd="0" destOrd="0" presId="urn:microsoft.com/office/officeart/2018/2/layout/IconVerticalSolidList"/>
    <dgm:cxn modelId="{BC636DAB-E45F-4140-A671-83B58D110054}" srcId="{270F4A1A-B06A-40BB-BD61-9CDF7DADCEBC}" destId="{2EFCB58C-D1B3-4738-8EE6-0C39D234B9EF}" srcOrd="4" destOrd="0" parTransId="{65865B60-6FEF-4CEF-850F-9E5CE73AF55D}" sibTransId="{4EBED2E0-BB32-4598-8C31-ABA085DEB3F4}"/>
    <dgm:cxn modelId="{6E39A7B8-93E0-469E-A645-886C09DAA878}" type="presOf" srcId="{812F23FA-407B-4AD9-8BCF-D9021D6FAB99}" destId="{96A5C464-6CDD-4588-9BAB-B1E5EE16D7E5}" srcOrd="0" destOrd="0" presId="urn:microsoft.com/office/officeart/2018/2/layout/IconVerticalSolidList"/>
    <dgm:cxn modelId="{045614E1-7375-4642-BF0D-3526C0D5C1F9}" srcId="{270F4A1A-B06A-40BB-BD61-9CDF7DADCEBC}" destId="{76A914EE-CE30-42FC-BCEA-95E1D5192F74}" srcOrd="1" destOrd="0" parTransId="{D42BD482-387B-47BA-BFB2-0B386BB8AB2A}" sibTransId="{34CF7C23-E0D0-4D26-B095-28932F920FCC}"/>
    <dgm:cxn modelId="{CEDD13F8-BB10-426E-B88E-F41F18054E15}" type="presOf" srcId="{DDD3F4B4-4910-409E-BEF1-F72DE5286E44}" destId="{628D1115-B202-4FEC-8837-EFBFB6C01DA5}" srcOrd="0" destOrd="0" presId="urn:microsoft.com/office/officeart/2018/2/layout/IconVerticalSolidList"/>
    <dgm:cxn modelId="{994D1FF9-4A1C-48D6-B4A2-72B8754A26E5}" type="presOf" srcId="{76A914EE-CE30-42FC-BCEA-95E1D5192F74}" destId="{1680FC68-4B2A-45EE-9A39-8F616FEC55A7}" srcOrd="0" destOrd="0" presId="urn:microsoft.com/office/officeart/2018/2/layout/IconVerticalSolidList"/>
    <dgm:cxn modelId="{96E96B5D-1B02-4557-90D0-DC10C1860C85}" type="presParOf" srcId="{DFBCE693-C51A-4DCB-AAB5-E647E220BF82}" destId="{233B8DDB-9C1D-4DBC-B2A2-84712596F3D6}" srcOrd="0" destOrd="0" presId="urn:microsoft.com/office/officeart/2018/2/layout/IconVerticalSolidList"/>
    <dgm:cxn modelId="{1FAA841E-FD4A-46FA-B0C3-6D9968EF4B29}" type="presParOf" srcId="{233B8DDB-9C1D-4DBC-B2A2-84712596F3D6}" destId="{B5C9E8B6-5592-434A-8A0B-26761DB3D91A}" srcOrd="0" destOrd="0" presId="urn:microsoft.com/office/officeart/2018/2/layout/IconVerticalSolidList"/>
    <dgm:cxn modelId="{AC63FD4F-E2D4-4F19-8DBF-5CA0C0E1C315}" type="presParOf" srcId="{233B8DDB-9C1D-4DBC-B2A2-84712596F3D6}" destId="{65C026C0-19A0-4D21-AEF0-24EA4BCA93BF}" srcOrd="1" destOrd="0" presId="urn:microsoft.com/office/officeart/2018/2/layout/IconVerticalSolidList"/>
    <dgm:cxn modelId="{2C9454C0-B481-499D-A4F6-583258A53D8B}" type="presParOf" srcId="{233B8DDB-9C1D-4DBC-B2A2-84712596F3D6}" destId="{678A0055-0388-44AE-A46A-8530380F7F10}" srcOrd="2" destOrd="0" presId="urn:microsoft.com/office/officeart/2018/2/layout/IconVerticalSolidList"/>
    <dgm:cxn modelId="{17E9F120-AD9E-42DA-8290-DC72AEF2310D}" type="presParOf" srcId="{233B8DDB-9C1D-4DBC-B2A2-84712596F3D6}" destId="{628D1115-B202-4FEC-8837-EFBFB6C01DA5}" srcOrd="3" destOrd="0" presId="urn:microsoft.com/office/officeart/2018/2/layout/IconVerticalSolidList"/>
    <dgm:cxn modelId="{8C487EBD-44C3-40B1-9B7D-B55543634528}" type="presParOf" srcId="{DFBCE693-C51A-4DCB-AAB5-E647E220BF82}" destId="{BA151C13-895C-402D-A1DE-A21F1474074B}" srcOrd="1" destOrd="0" presId="urn:microsoft.com/office/officeart/2018/2/layout/IconVerticalSolidList"/>
    <dgm:cxn modelId="{B9828458-3024-4EBD-AEDC-3F546014C442}" type="presParOf" srcId="{DFBCE693-C51A-4DCB-AAB5-E647E220BF82}" destId="{F10C9BDA-724C-441A-A68E-73F5599F12AE}" srcOrd="2" destOrd="0" presId="urn:microsoft.com/office/officeart/2018/2/layout/IconVerticalSolidList"/>
    <dgm:cxn modelId="{7A7098F6-EC48-4019-A1C1-AE93050582A4}" type="presParOf" srcId="{F10C9BDA-724C-441A-A68E-73F5599F12AE}" destId="{996A9AAB-ADB8-45FE-89D3-38A0B7A2C072}" srcOrd="0" destOrd="0" presId="urn:microsoft.com/office/officeart/2018/2/layout/IconVerticalSolidList"/>
    <dgm:cxn modelId="{DA8DC639-A19C-4B67-81AC-7A6B52495A9B}" type="presParOf" srcId="{F10C9BDA-724C-441A-A68E-73F5599F12AE}" destId="{1C2EFB54-BA1E-4E9F-93D0-6EEBC56449DF}" srcOrd="1" destOrd="0" presId="urn:microsoft.com/office/officeart/2018/2/layout/IconVerticalSolidList"/>
    <dgm:cxn modelId="{9D1DF5FE-B69F-4183-B120-D4913B542595}" type="presParOf" srcId="{F10C9BDA-724C-441A-A68E-73F5599F12AE}" destId="{0256D0CA-FD9D-44D4-94EB-DA83CD446CA7}" srcOrd="2" destOrd="0" presId="urn:microsoft.com/office/officeart/2018/2/layout/IconVerticalSolidList"/>
    <dgm:cxn modelId="{485E66E0-D86A-43E9-97B7-250584485F55}" type="presParOf" srcId="{F10C9BDA-724C-441A-A68E-73F5599F12AE}" destId="{1680FC68-4B2A-45EE-9A39-8F616FEC55A7}" srcOrd="3" destOrd="0" presId="urn:microsoft.com/office/officeart/2018/2/layout/IconVerticalSolidList"/>
    <dgm:cxn modelId="{490F9E25-5BB1-4BD7-A0B1-92414780D841}" type="presParOf" srcId="{DFBCE693-C51A-4DCB-AAB5-E647E220BF82}" destId="{A0D861AF-5F0D-4B64-987A-DE57E5015D55}" srcOrd="3" destOrd="0" presId="urn:microsoft.com/office/officeart/2018/2/layout/IconVerticalSolidList"/>
    <dgm:cxn modelId="{DE62AC59-8693-4EC4-A6B4-835592DD1A10}" type="presParOf" srcId="{DFBCE693-C51A-4DCB-AAB5-E647E220BF82}" destId="{16680B5C-C458-458D-BEF3-C7C03ADF0467}" srcOrd="4" destOrd="0" presId="urn:microsoft.com/office/officeart/2018/2/layout/IconVerticalSolidList"/>
    <dgm:cxn modelId="{694E70A2-1B99-41AF-984E-C1EF0CBE3450}" type="presParOf" srcId="{16680B5C-C458-458D-BEF3-C7C03ADF0467}" destId="{B32997E4-C98E-4CEA-A727-EE36EAA24B40}" srcOrd="0" destOrd="0" presId="urn:microsoft.com/office/officeart/2018/2/layout/IconVerticalSolidList"/>
    <dgm:cxn modelId="{75BC73BD-C4AB-42EE-928C-4F3CF6801821}" type="presParOf" srcId="{16680B5C-C458-458D-BEF3-C7C03ADF0467}" destId="{28E9DA54-4DB0-4504-BF55-D9DF2F13E33D}" srcOrd="1" destOrd="0" presId="urn:microsoft.com/office/officeart/2018/2/layout/IconVerticalSolidList"/>
    <dgm:cxn modelId="{99CE51BC-CB52-4A95-92C3-0CA0E6CF418D}" type="presParOf" srcId="{16680B5C-C458-458D-BEF3-C7C03ADF0467}" destId="{EE404433-4699-4919-9B88-2F7FE021CFE7}" srcOrd="2" destOrd="0" presId="urn:microsoft.com/office/officeart/2018/2/layout/IconVerticalSolidList"/>
    <dgm:cxn modelId="{A744BEE5-892D-4F37-92D8-67C1DF845B7F}" type="presParOf" srcId="{16680B5C-C458-458D-BEF3-C7C03ADF0467}" destId="{0D9F638A-8A5C-4031-AE19-E8768AC7586E}" srcOrd="3" destOrd="0" presId="urn:microsoft.com/office/officeart/2018/2/layout/IconVerticalSolidList"/>
    <dgm:cxn modelId="{395D7835-9758-4EDA-BB05-EBF8E22A31FF}" type="presParOf" srcId="{DFBCE693-C51A-4DCB-AAB5-E647E220BF82}" destId="{04133BAE-9DA5-4A31-9CE8-682958B81C69}" srcOrd="5" destOrd="0" presId="urn:microsoft.com/office/officeart/2018/2/layout/IconVerticalSolidList"/>
    <dgm:cxn modelId="{7CE23705-D2BB-4E91-9187-58FEEFF5F441}" type="presParOf" srcId="{DFBCE693-C51A-4DCB-AAB5-E647E220BF82}" destId="{D54FACE6-82D0-421A-AD36-03ED22C90C14}" srcOrd="6" destOrd="0" presId="urn:microsoft.com/office/officeart/2018/2/layout/IconVerticalSolidList"/>
    <dgm:cxn modelId="{80875EC0-4243-4595-8D1D-B1C1BCCB1C9D}" type="presParOf" srcId="{D54FACE6-82D0-421A-AD36-03ED22C90C14}" destId="{34219AC2-66B0-4BDC-A85E-8E665501F460}" srcOrd="0" destOrd="0" presId="urn:microsoft.com/office/officeart/2018/2/layout/IconVerticalSolidList"/>
    <dgm:cxn modelId="{07F2173D-EEBC-4D52-98A3-971BA17747BE}" type="presParOf" srcId="{D54FACE6-82D0-421A-AD36-03ED22C90C14}" destId="{7732A255-6011-4B9D-BBC0-F10AF8064B0C}" srcOrd="1" destOrd="0" presId="urn:microsoft.com/office/officeart/2018/2/layout/IconVerticalSolidList"/>
    <dgm:cxn modelId="{1F22B45C-FD8F-4940-B26A-338EBFD609CB}" type="presParOf" srcId="{D54FACE6-82D0-421A-AD36-03ED22C90C14}" destId="{A44D92B4-9809-4467-A859-60DC7129D116}" srcOrd="2" destOrd="0" presId="urn:microsoft.com/office/officeart/2018/2/layout/IconVerticalSolidList"/>
    <dgm:cxn modelId="{6BDBF39E-17C7-4C7A-B899-29C1B4664E00}" type="presParOf" srcId="{D54FACE6-82D0-421A-AD36-03ED22C90C14}" destId="{94538A2E-E4D0-4D22-A77C-8B56F85029EB}" srcOrd="3" destOrd="0" presId="urn:microsoft.com/office/officeart/2018/2/layout/IconVerticalSolidList"/>
    <dgm:cxn modelId="{E1F4F476-FF58-4AFB-81CA-766859FD8251}" type="presParOf" srcId="{DFBCE693-C51A-4DCB-AAB5-E647E220BF82}" destId="{D79C033A-9118-4867-AE6C-231EF59559AB}" srcOrd="7" destOrd="0" presId="urn:microsoft.com/office/officeart/2018/2/layout/IconVerticalSolidList"/>
    <dgm:cxn modelId="{316FC666-0737-4581-9809-E4B98C5EFEC9}" type="presParOf" srcId="{DFBCE693-C51A-4DCB-AAB5-E647E220BF82}" destId="{CC7F890A-3A9E-4145-9E10-58AD55861DF0}" srcOrd="8" destOrd="0" presId="urn:microsoft.com/office/officeart/2018/2/layout/IconVerticalSolidList"/>
    <dgm:cxn modelId="{824122EA-E3CA-4C64-899D-FD8C6151D956}" type="presParOf" srcId="{CC7F890A-3A9E-4145-9E10-58AD55861DF0}" destId="{5A57B9F3-1C96-4316-AD7C-B544FF5AA815}" srcOrd="0" destOrd="0" presId="urn:microsoft.com/office/officeart/2018/2/layout/IconVerticalSolidList"/>
    <dgm:cxn modelId="{4D7B0C43-E2F4-4213-B0F6-396FF3C4C6B0}" type="presParOf" srcId="{CC7F890A-3A9E-4145-9E10-58AD55861DF0}" destId="{A82C4547-4AE3-4147-B20F-27ECB417337E}" srcOrd="1" destOrd="0" presId="urn:microsoft.com/office/officeart/2018/2/layout/IconVerticalSolidList"/>
    <dgm:cxn modelId="{22E05D28-FB38-4FDC-8D0C-8683802C3D60}" type="presParOf" srcId="{CC7F890A-3A9E-4145-9E10-58AD55861DF0}" destId="{768260EA-BE20-4DD6-8E11-9F1EF08ADB3A}" srcOrd="2" destOrd="0" presId="urn:microsoft.com/office/officeart/2018/2/layout/IconVerticalSolidList"/>
    <dgm:cxn modelId="{7FBB81BC-5408-41ED-B186-213551C360E9}" type="presParOf" srcId="{CC7F890A-3A9E-4145-9E10-58AD55861DF0}" destId="{84455F2D-AC38-47E6-A0B0-7C121A11DDF6}" srcOrd="3" destOrd="0" presId="urn:microsoft.com/office/officeart/2018/2/layout/IconVerticalSolidList"/>
    <dgm:cxn modelId="{5880EAA3-B3DB-4655-AC67-891CBB9E9ADC}" type="presParOf" srcId="{DFBCE693-C51A-4DCB-AAB5-E647E220BF82}" destId="{4737F86F-B4C7-4F54-B3DF-8113A4C630E1}" srcOrd="9" destOrd="0" presId="urn:microsoft.com/office/officeart/2018/2/layout/IconVerticalSolidList"/>
    <dgm:cxn modelId="{323F53A0-139E-42D2-83FF-364DF7AC6EEE}" type="presParOf" srcId="{DFBCE693-C51A-4DCB-AAB5-E647E220BF82}" destId="{184FEE1C-E2FD-40F2-BBD1-EB4169C423C4}" srcOrd="10" destOrd="0" presId="urn:microsoft.com/office/officeart/2018/2/layout/IconVerticalSolidList"/>
    <dgm:cxn modelId="{480C9DFF-88B6-4E1B-A759-CBFD1FBC57C9}" type="presParOf" srcId="{184FEE1C-E2FD-40F2-BBD1-EB4169C423C4}" destId="{45C705A4-D49B-47CA-9D60-02803117E3EA}" srcOrd="0" destOrd="0" presId="urn:microsoft.com/office/officeart/2018/2/layout/IconVerticalSolidList"/>
    <dgm:cxn modelId="{6DD0D4CF-20FF-44CB-9712-269A35D54299}" type="presParOf" srcId="{184FEE1C-E2FD-40F2-BBD1-EB4169C423C4}" destId="{9B75E6C7-7AF9-4813-92FB-64119471B4AD}" srcOrd="1" destOrd="0" presId="urn:microsoft.com/office/officeart/2018/2/layout/IconVerticalSolidList"/>
    <dgm:cxn modelId="{2814EE04-7747-48AA-BE3B-7E868FA2BD14}" type="presParOf" srcId="{184FEE1C-E2FD-40F2-BBD1-EB4169C423C4}" destId="{6E14EC43-0AB4-4E6B-963B-12D37AD45DDC}" srcOrd="2" destOrd="0" presId="urn:microsoft.com/office/officeart/2018/2/layout/IconVerticalSolidList"/>
    <dgm:cxn modelId="{5C8CE7F3-B1B0-4983-BC52-9C108395CD17}" type="presParOf" srcId="{184FEE1C-E2FD-40F2-BBD1-EB4169C423C4}" destId="{96A5C464-6CDD-4588-9BAB-B1E5EE16D7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E33E0B8-7569-4276-89F6-0F8E7079D00B}" type="doc">
      <dgm:prSet loTypeId="urn:microsoft.com/office/officeart/2005/8/layout/cycle3" loCatId="cycle" qsTypeId="urn:microsoft.com/office/officeart/2005/8/quickstyle/3d3" qsCatId="3D" csTypeId="urn:microsoft.com/office/officeart/2005/8/colors/accent2_2" csCatId="accent2" phldr="1"/>
      <dgm:spPr/>
      <dgm:t>
        <a:bodyPr/>
        <a:lstStyle/>
        <a:p>
          <a:endParaRPr lang="en-US"/>
        </a:p>
      </dgm:t>
    </dgm:pt>
    <dgm:pt modelId="{A807BEC9-1E15-4AE5-89D1-F3CCE6D5F9C3}">
      <dgm:prSet phldrT="[Text]"/>
      <dgm:spPr/>
      <dgm:t>
        <a:bodyPr/>
        <a:lstStyle/>
        <a:p>
          <a:r>
            <a:rPr lang="en-US" dirty="0"/>
            <a:t>COMMUNICATION PLANNING</a:t>
          </a:r>
        </a:p>
      </dgm:t>
    </dgm:pt>
    <dgm:pt modelId="{36B9C8A0-360D-4517-B6A2-9473683741F2}" type="parTrans" cxnId="{ECC537B8-76C5-4A63-A504-262D0E53CC14}">
      <dgm:prSet/>
      <dgm:spPr/>
      <dgm:t>
        <a:bodyPr/>
        <a:lstStyle/>
        <a:p>
          <a:endParaRPr lang="en-US"/>
        </a:p>
      </dgm:t>
    </dgm:pt>
    <dgm:pt modelId="{053E7807-14D1-4500-B66D-CC87A4BC5E5D}" type="sibTrans" cxnId="{ECC537B8-76C5-4A63-A504-262D0E53CC14}">
      <dgm:prSet/>
      <dgm:spPr/>
      <dgm:t>
        <a:bodyPr/>
        <a:lstStyle/>
        <a:p>
          <a:endParaRPr lang="en-US"/>
        </a:p>
      </dgm:t>
    </dgm:pt>
    <dgm:pt modelId="{A9A281EA-27FB-4B45-920B-C2EBF73D189B}">
      <dgm:prSet phldrT="[Text]"/>
      <dgm:spPr/>
      <dgm:t>
        <a:bodyPr/>
        <a:lstStyle/>
        <a:p>
          <a:r>
            <a:rPr lang="en-US" dirty="0"/>
            <a:t>RELATIONS ESTABLISHING</a:t>
          </a:r>
        </a:p>
      </dgm:t>
    </dgm:pt>
    <dgm:pt modelId="{E5472E39-704E-402A-8FC3-10791441F36F}" type="parTrans" cxnId="{9AF35C8D-AA0E-45FC-9088-F703A7A6B10F}">
      <dgm:prSet/>
      <dgm:spPr/>
      <dgm:t>
        <a:bodyPr/>
        <a:lstStyle/>
        <a:p>
          <a:endParaRPr lang="en-US"/>
        </a:p>
      </dgm:t>
    </dgm:pt>
    <dgm:pt modelId="{2436FAC8-F317-4538-B1F1-6A7C055CCAC3}" type="sibTrans" cxnId="{9AF35C8D-AA0E-45FC-9088-F703A7A6B10F}">
      <dgm:prSet/>
      <dgm:spPr/>
      <dgm:t>
        <a:bodyPr/>
        <a:lstStyle/>
        <a:p>
          <a:endParaRPr lang="en-US"/>
        </a:p>
      </dgm:t>
    </dgm:pt>
    <dgm:pt modelId="{2B6C732B-E6B4-4492-9557-5B3A91B10B19}">
      <dgm:prSet phldrT="[Text]"/>
      <dgm:spPr/>
      <dgm:t>
        <a:bodyPr/>
        <a:lstStyle/>
        <a:p>
          <a:r>
            <a:rPr lang="en-US" dirty="0"/>
            <a:t>IDENTIFYING NEEDS AND DEMANDS</a:t>
          </a:r>
        </a:p>
      </dgm:t>
    </dgm:pt>
    <dgm:pt modelId="{5F0A4AC2-8BA8-4037-BFB4-779FD53B6BB0}" type="parTrans" cxnId="{9AA4A6DD-F73F-4B1E-B66E-5ED890199F72}">
      <dgm:prSet/>
      <dgm:spPr/>
      <dgm:t>
        <a:bodyPr/>
        <a:lstStyle/>
        <a:p>
          <a:endParaRPr lang="en-US"/>
        </a:p>
      </dgm:t>
    </dgm:pt>
    <dgm:pt modelId="{66775DD6-B782-4F1A-B0D1-1092F1E14EA7}" type="sibTrans" cxnId="{9AA4A6DD-F73F-4B1E-B66E-5ED890199F72}">
      <dgm:prSet/>
      <dgm:spPr/>
      <dgm:t>
        <a:bodyPr/>
        <a:lstStyle/>
        <a:p>
          <a:endParaRPr lang="en-US"/>
        </a:p>
      </dgm:t>
    </dgm:pt>
    <dgm:pt modelId="{BBB1DBDD-A008-438B-AD3F-F2E379F46904}">
      <dgm:prSet phldrT="[Text]"/>
      <dgm:spPr/>
      <dgm:t>
        <a:bodyPr/>
        <a:lstStyle/>
        <a:p>
          <a:r>
            <a:rPr lang="en-US" dirty="0"/>
            <a:t>PRESENTATION OF YOUR IDEAS</a:t>
          </a:r>
        </a:p>
      </dgm:t>
    </dgm:pt>
    <dgm:pt modelId="{7B7F41A3-7843-4880-87E9-961E8FB52EDA}" type="parTrans" cxnId="{9F8BE3CB-B171-46DA-9293-CA23AE7773F2}">
      <dgm:prSet/>
      <dgm:spPr/>
      <dgm:t>
        <a:bodyPr/>
        <a:lstStyle/>
        <a:p>
          <a:endParaRPr lang="en-US"/>
        </a:p>
      </dgm:t>
    </dgm:pt>
    <dgm:pt modelId="{0364F5EC-A835-48D0-84E5-258107D10D19}" type="sibTrans" cxnId="{9F8BE3CB-B171-46DA-9293-CA23AE7773F2}">
      <dgm:prSet/>
      <dgm:spPr/>
      <dgm:t>
        <a:bodyPr/>
        <a:lstStyle/>
        <a:p>
          <a:endParaRPr lang="en-US"/>
        </a:p>
      </dgm:t>
    </dgm:pt>
    <dgm:pt modelId="{371722F3-BF64-4C26-A78B-12ABD4F118A7}">
      <dgm:prSet phldrT="[Text]"/>
      <dgm:spPr/>
      <dgm:t>
        <a:bodyPr/>
        <a:lstStyle/>
        <a:p>
          <a:r>
            <a:rPr lang="en-US" dirty="0"/>
            <a:t>DEALING WITH OBJECTIONS</a:t>
          </a:r>
        </a:p>
      </dgm:t>
    </dgm:pt>
    <dgm:pt modelId="{99EFC7F9-D5DE-4BA0-9322-0DF404E01645}" type="parTrans" cxnId="{4FB67E60-A432-4884-A59E-5502EBC21139}">
      <dgm:prSet/>
      <dgm:spPr/>
      <dgm:t>
        <a:bodyPr/>
        <a:lstStyle/>
        <a:p>
          <a:endParaRPr lang="en-US"/>
        </a:p>
      </dgm:t>
    </dgm:pt>
    <dgm:pt modelId="{ADA90589-874A-4363-A684-140A60B3255C}" type="sibTrans" cxnId="{4FB67E60-A432-4884-A59E-5502EBC21139}">
      <dgm:prSet/>
      <dgm:spPr/>
      <dgm:t>
        <a:bodyPr/>
        <a:lstStyle/>
        <a:p>
          <a:endParaRPr lang="en-US"/>
        </a:p>
      </dgm:t>
    </dgm:pt>
    <dgm:pt modelId="{727FC2B5-3EDF-43ED-A197-BE3927562347}">
      <dgm:prSet/>
      <dgm:spPr>
        <a:solidFill>
          <a:schemeClr val="accent2">
            <a:lumMod val="50000"/>
          </a:schemeClr>
        </a:solidFill>
        <a:ln>
          <a:solidFill>
            <a:srgbClr val="FFFF00"/>
          </a:solidFill>
        </a:ln>
      </dgm:spPr>
      <dgm:t>
        <a:bodyPr/>
        <a:lstStyle/>
        <a:p>
          <a:r>
            <a:rPr lang="en-US" dirty="0"/>
            <a:t>CONCLUSION</a:t>
          </a:r>
        </a:p>
      </dgm:t>
    </dgm:pt>
    <dgm:pt modelId="{8A5EEB3E-E171-4C04-B5AF-9E0075C90711}" type="parTrans" cxnId="{D57C7BC1-FCBA-4B2B-9F8A-45B2F7D29705}">
      <dgm:prSet/>
      <dgm:spPr/>
      <dgm:t>
        <a:bodyPr/>
        <a:lstStyle/>
        <a:p>
          <a:endParaRPr lang="en-US"/>
        </a:p>
      </dgm:t>
    </dgm:pt>
    <dgm:pt modelId="{B8088964-3944-468F-B738-AD5225BD6D81}" type="sibTrans" cxnId="{D57C7BC1-FCBA-4B2B-9F8A-45B2F7D29705}">
      <dgm:prSet/>
      <dgm:spPr/>
      <dgm:t>
        <a:bodyPr/>
        <a:lstStyle/>
        <a:p>
          <a:endParaRPr lang="en-US"/>
        </a:p>
      </dgm:t>
    </dgm:pt>
    <dgm:pt modelId="{E381E966-2347-4C26-B959-5FA650FC1508}">
      <dgm:prSet/>
      <dgm:spPr/>
      <dgm:t>
        <a:bodyPr/>
        <a:lstStyle/>
        <a:p>
          <a:r>
            <a:rPr lang="en-US"/>
            <a:t>STRONG LONG-TERM RELATIONSHIPS</a:t>
          </a:r>
          <a:endParaRPr lang="en-US" dirty="0"/>
        </a:p>
      </dgm:t>
    </dgm:pt>
    <dgm:pt modelId="{DA73C634-A33A-432A-BF68-12D5813E6C04}" type="parTrans" cxnId="{0E2589FD-B115-4013-9E93-C28A2BFEBB5F}">
      <dgm:prSet/>
      <dgm:spPr/>
      <dgm:t>
        <a:bodyPr/>
        <a:lstStyle/>
        <a:p>
          <a:endParaRPr lang="en-US"/>
        </a:p>
      </dgm:t>
    </dgm:pt>
    <dgm:pt modelId="{79DBACF3-90A8-44B4-AC25-8C0AD630400E}" type="sibTrans" cxnId="{0E2589FD-B115-4013-9E93-C28A2BFEBB5F}">
      <dgm:prSet/>
      <dgm:spPr/>
      <dgm:t>
        <a:bodyPr/>
        <a:lstStyle/>
        <a:p>
          <a:endParaRPr lang="en-US"/>
        </a:p>
      </dgm:t>
    </dgm:pt>
    <dgm:pt modelId="{423F4EDF-D9E5-4418-AC71-88B2A81A322F}" type="pres">
      <dgm:prSet presAssocID="{8E33E0B8-7569-4276-89F6-0F8E7079D00B}" presName="Name0" presStyleCnt="0">
        <dgm:presLayoutVars>
          <dgm:dir/>
          <dgm:resizeHandles val="exact"/>
        </dgm:presLayoutVars>
      </dgm:prSet>
      <dgm:spPr/>
    </dgm:pt>
    <dgm:pt modelId="{1334BC28-F940-4572-BD58-F98AF39B05CC}" type="pres">
      <dgm:prSet presAssocID="{8E33E0B8-7569-4276-89F6-0F8E7079D00B}" presName="cycle" presStyleCnt="0"/>
      <dgm:spPr/>
    </dgm:pt>
    <dgm:pt modelId="{1D3AAC5F-C18B-408F-AC51-2E47DD48DBE0}" type="pres">
      <dgm:prSet presAssocID="{A807BEC9-1E15-4AE5-89D1-F3CCE6D5F9C3}" presName="nodeFirstNode" presStyleLbl="node1" presStyleIdx="0" presStyleCnt="7">
        <dgm:presLayoutVars>
          <dgm:bulletEnabled val="1"/>
        </dgm:presLayoutVars>
      </dgm:prSet>
      <dgm:spPr/>
    </dgm:pt>
    <dgm:pt modelId="{FD01523E-3331-4760-89B4-7BD8C8E53442}" type="pres">
      <dgm:prSet presAssocID="{053E7807-14D1-4500-B66D-CC87A4BC5E5D}" presName="sibTransFirstNode" presStyleLbl="bgShp" presStyleIdx="0" presStyleCnt="1"/>
      <dgm:spPr/>
    </dgm:pt>
    <dgm:pt modelId="{BA21234D-5361-4D18-934D-0A7C91A2963C}" type="pres">
      <dgm:prSet presAssocID="{A9A281EA-27FB-4B45-920B-C2EBF73D189B}" presName="nodeFollowingNodes" presStyleLbl="node1" presStyleIdx="1" presStyleCnt="7">
        <dgm:presLayoutVars>
          <dgm:bulletEnabled val="1"/>
        </dgm:presLayoutVars>
      </dgm:prSet>
      <dgm:spPr/>
    </dgm:pt>
    <dgm:pt modelId="{07497D46-EA3F-4387-9D06-DEE7C0B54BEA}" type="pres">
      <dgm:prSet presAssocID="{2B6C732B-E6B4-4492-9557-5B3A91B10B19}" presName="nodeFollowingNodes" presStyleLbl="node1" presStyleIdx="2" presStyleCnt="7">
        <dgm:presLayoutVars>
          <dgm:bulletEnabled val="1"/>
        </dgm:presLayoutVars>
      </dgm:prSet>
      <dgm:spPr/>
    </dgm:pt>
    <dgm:pt modelId="{0E47345A-987D-433E-920F-31DB1B75C153}" type="pres">
      <dgm:prSet presAssocID="{BBB1DBDD-A008-438B-AD3F-F2E379F46904}" presName="nodeFollowingNodes" presStyleLbl="node1" presStyleIdx="3" presStyleCnt="7">
        <dgm:presLayoutVars>
          <dgm:bulletEnabled val="1"/>
        </dgm:presLayoutVars>
      </dgm:prSet>
      <dgm:spPr/>
    </dgm:pt>
    <dgm:pt modelId="{D94E6CDF-1739-4157-B7B7-26AC99A9AC1F}" type="pres">
      <dgm:prSet presAssocID="{371722F3-BF64-4C26-A78B-12ABD4F118A7}" presName="nodeFollowingNodes" presStyleLbl="node1" presStyleIdx="4" presStyleCnt="7">
        <dgm:presLayoutVars>
          <dgm:bulletEnabled val="1"/>
        </dgm:presLayoutVars>
      </dgm:prSet>
      <dgm:spPr/>
    </dgm:pt>
    <dgm:pt modelId="{22587B84-A555-436F-A258-F6EF35646E21}" type="pres">
      <dgm:prSet presAssocID="{727FC2B5-3EDF-43ED-A197-BE3927562347}" presName="nodeFollowingNodes" presStyleLbl="node1" presStyleIdx="5" presStyleCnt="7">
        <dgm:presLayoutVars>
          <dgm:bulletEnabled val="1"/>
        </dgm:presLayoutVars>
      </dgm:prSet>
      <dgm:spPr/>
    </dgm:pt>
    <dgm:pt modelId="{9F29A280-8BF6-47DF-A87C-9A6C001B83E1}" type="pres">
      <dgm:prSet presAssocID="{E381E966-2347-4C26-B959-5FA650FC1508}" presName="nodeFollowingNodes" presStyleLbl="node1" presStyleIdx="6" presStyleCnt="7">
        <dgm:presLayoutVars>
          <dgm:bulletEnabled val="1"/>
        </dgm:presLayoutVars>
      </dgm:prSet>
      <dgm:spPr/>
    </dgm:pt>
  </dgm:ptLst>
  <dgm:cxnLst>
    <dgm:cxn modelId="{A09CD514-5BBB-4DBE-9F23-A8146A5FFF79}" type="presOf" srcId="{2B6C732B-E6B4-4492-9557-5B3A91B10B19}" destId="{07497D46-EA3F-4387-9D06-DEE7C0B54BEA}" srcOrd="0" destOrd="0" presId="urn:microsoft.com/office/officeart/2005/8/layout/cycle3"/>
    <dgm:cxn modelId="{C940B320-7E0D-401C-A46E-11A87EE32D71}" type="presOf" srcId="{E381E966-2347-4C26-B959-5FA650FC1508}" destId="{9F29A280-8BF6-47DF-A87C-9A6C001B83E1}" srcOrd="0" destOrd="0" presId="urn:microsoft.com/office/officeart/2005/8/layout/cycle3"/>
    <dgm:cxn modelId="{2AC07F2F-1488-43D8-9720-9D1F5514A6E7}" type="presOf" srcId="{371722F3-BF64-4C26-A78B-12ABD4F118A7}" destId="{D94E6CDF-1739-4157-B7B7-26AC99A9AC1F}" srcOrd="0" destOrd="0" presId="urn:microsoft.com/office/officeart/2005/8/layout/cycle3"/>
    <dgm:cxn modelId="{88E37230-B061-4322-BBCA-2CE0E9CD57FC}" type="presOf" srcId="{8E33E0B8-7569-4276-89F6-0F8E7079D00B}" destId="{423F4EDF-D9E5-4418-AC71-88B2A81A322F}" srcOrd="0" destOrd="0" presId="urn:microsoft.com/office/officeart/2005/8/layout/cycle3"/>
    <dgm:cxn modelId="{4FB67E60-A432-4884-A59E-5502EBC21139}" srcId="{8E33E0B8-7569-4276-89F6-0F8E7079D00B}" destId="{371722F3-BF64-4C26-A78B-12ABD4F118A7}" srcOrd="4" destOrd="0" parTransId="{99EFC7F9-D5DE-4BA0-9322-0DF404E01645}" sibTransId="{ADA90589-874A-4363-A684-140A60B3255C}"/>
    <dgm:cxn modelId="{15C68C79-8EF9-495E-89DB-874707B69B98}" type="presOf" srcId="{A807BEC9-1E15-4AE5-89D1-F3CCE6D5F9C3}" destId="{1D3AAC5F-C18B-408F-AC51-2E47DD48DBE0}" srcOrd="0" destOrd="0" presId="urn:microsoft.com/office/officeart/2005/8/layout/cycle3"/>
    <dgm:cxn modelId="{9AF35C8D-AA0E-45FC-9088-F703A7A6B10F}" srcId="{8E33E0B8-7569-4276-89F6-0F8E7079D00B}" destId="{A9A281EA-27FB-4B45-920B-C2EBF73D189B}" srcOrd="1" destOrd="0" parTransId="{E5472E39-704E-402A-8FC3-10791441F36F}" sibTransId="{2436FAC8-F317-4538-B1F1-6A7C055CCAC3}"/>
    <dgm:cxn modelId="{D78663AD-040A-4493-9401-962F8F7019DA}" type="presOf" srcId="{727FC2B5-3EDF-43ED-A197-BE3927562347}" destId="{22587B84-A555-436F-A258-F6EF35646E21}" srcOrd="0" destOrd="0" presId="urn:microsoft.com/office/officeart/2005/8/layout/cycle3"/>
    <dgm:cxn modelId="{ECC537B8-76C5-4A63-A504-262D0E53CC14}" srcId="{8E33E0B8-7569-4276-89F6-0F8E7079D00B}" destId="{A807BEC9-1E15-4AE5-89D1-F3CCE6D5F9C3}" srcOrd="0" destOrd="0" parTransId="{36B9C8A0-360D-4517-B6A2-9473683741F2}" sibTransId="{053E7807-14D1-4500-B66D-CC87A4BC5E5D}"/>
    <dgm:cxn modelId="{D57C7BC1-FCBA-4B2B-9F8A-45B2F7D29705}" srcId="{8E33E0B8-7569-4276-89F6-0F8E7079D00B}" destId="{727FC2B5-3EDF-43ED-A197-BE3927562347}" srcOrd="5" destOrd="0" parTransId="{8A5EEB3E-E171-4C04-B5AF-9E0075C90711}" sibTransId="{B8088964-3944-468F-B738-AD5225BD6D81}"/>
    <dgm:cxn modelId="{9F8BE3CB-B171-46DA-9293-CA23AE7773F2}" srcId="{8E33E0B8-7569-4276-89F6-0F8E7079D00B}" destId="{BBB1DBDD-A008-438B-AD3F-F2E379F46904}" srcOrd="3" destOrd="0" parTransId="{7B7F41A3-7843-4880-87E9-961E8FB52EDA}" sibTransId="{0364F5EC-A835-48D0-84E5-258107D10D19}"/>
    <dgm:cxn modelId="{F1A8AFD4-0D7D-4937-AA27-260B2FC3AE71}" type="presOf" srcId="{A9A281EA-27FB-4B45-920B-C2EBF73D189B}" destId="{BA21234D-5361-4D18-934D-0A7C91A2963C}" srcOrd="0" destOrd="0" presId="urn:microsoft.com/office/officeart/2005/8/layout/cycle3"/>
    <dgm:cxn modelId="{BEF93AD7-5E28-425E-A068-99F211FFC7FF}" type="presOf" srcId="{BBB1DBDD-A008-438B-AD3F-F2E379F46904}" destId="{0E47345A-987D-433E-920F-31DB1B75C153}" srcOrd="0" destOrd="0" presId="urn:microsoft.com/office/officeart/2005/8/layout/cycle3"/>
    <dgm:cxn modelId="{9AA4A6DD-F73F-4B1E-B66E-5ED890199F72}" srcId="{8E33E0B8-7569-4276-89F6-0F8E7079D00B}" destId="{2B6C732B-E6B4-4492-9557-5B3A91B10B19}" srcOrd="2" destOrd="0" parTransId="{5F0A4AC2-8BA8-4037-BFB4-779FD53B6BB0}" sibTransId="{66775DD6-B782-4F1A-B0D1-1092F1E14EA7}"/>
    <dgm:cxn modelId="{F7A1F2FB-C4F2-4E51-A391-BDD0E8CAFCDB}" type="presOf" srcId="{053E7807-14D1-4500-B66D-CC87A4BC5E5D}" destId="{FD01523E-3331-4760-89B4-7BD8C8E53442}" srcOrd="0" destOrd="0" presId="urn:microsoft.com/office/officeart/2005/8/layout/cycle3"/>
    <dgm:cxn modelId="{0E2589FD-B115-4013-9E93-C28A2BFEBB5F}" srcId="{8E33E0B8-7569-4276-89F6-0F8E7079D00B}" destId="{E381E966-2347-4C26-B959-5FA650FC1508}" srcOrd="6" destOrd="0" parTransId="{DA73C634-A33A-432A-BF68-12D5813E6C04}" sibTransId="{79DBACF3-90A8-44B4-AC25-8C0AD630400E}"/>
    <dgm:cxn modelId="{44574DC0-A81A-4B2B-B735-844393D2EE9B}" type="presParOf" srcId="{423F4EDF-D9E5-4418-AC71-88B2A81A322F}" destId="{1334BC28-F940-4572-BD58-F98AF39B05CC}" srcOrd="0" destOrd="0" presId="urn:microsoft.com/office/officeart/2005/8/layout/cycle3"/>
    <dgm:cxn modelId="{DA6A3BD6-8B8D-44E8-A210-E6481C2B6735}" type="presParOf" srcId="{1334BC28-F940-4572-BD58-F98AF39B05CC}" destId="{1D3AAC5F-C18B-408F-AC51-2E47DD48DBE0}" srcOrd="0" destOrd="0" presId="urn:microsoft.com/office/officeart/2005/8/layout/cycle3"/>
    <dgm:cxn modelId="{6CC09846-0C10-45A4-9C45-D6A3AB3C07EA}" type="presParOf" srcId="{1334BC28-F940-4572-BD58-F98AF39B05CC}" destId="{FD01523E-3331-4760-89B4-7BD8C8E53442}" srcOrd="1" destOrd="0" presId="urn:microsoft.com/office/officeart/2005/8/layout/cycle3"/>
    <dgm:cxn modelId="{308E1377-5888-4810-AA5B-F4983594AA60}" type="presParOf" srcId="{1334BC28-F940-4572-BD58-F98AF39B05CC}" destId="{BA21234D-5361-4D18-934D-0A7C91A2963C}" srcOrd="2" destOrd="0" presId="urn:microsoft.com/office/officeart/2005/8/layout/cycle3"/>
    <dgm:cxn modelId="{6334DF11-4D61-4E79-B73B-8D0A22DBDF0E}" type="presParOf" srcId="{1334BC28-F940-4572-BD58-F98AF39B05CC}" destId="{07497D46-EA3F-4387-9D06-DEE7C0B54BEA}" srcOrd="3" destOrd="0" presId="urn:microsoft.com/office/officeart/2005/8/layout/cycle3"/>
    <dgm:cxn modelId="{390E0D29-858F-4A4C-8D9A-4DF59BF5E5C7}" type="presParOf" srcId="{1334BC28-F940-4572-BD58-F98AF39B05CC}" destId="{0E47345A-987D-433E-920F-31DB1B75C153}" srcOrd="4" destOrd="0" presId="urn:microsoft.com/office/officeart/2005/8/layout/cycle3"/>
    <dgm:cxn modelId="{7D01F79D-8443-4DBE-896C-E1DB8D19385D}" type="presParOf" srcId="{1334BC28-F940-4572-BD58-F98AF39B05CC}" destId="{D94E6CDF-1739-4157-B7B7-26AC99A9AC1F}" srcOrd="5" destOrd="0" presId="urn:microsoft.com/office/officeart/2005/8/layout/cycle3"/>
    <dgm:cxn modelId="{45A21F40-701E-4010-9D01-548A248A95C0}" type="presParOf" srcId="{1334BC28-F940-4572-BD58-F98AF39B05CC}" destId="{22587B84-A555-436F-A258-F6EF35646E21}" srcOrd="6" destOrd="0" presId="urn:microsoft.com/office/officeart/2005/8/layout/cycle3"/>
    <dgm:cxn modelId="{96B3EE81-B7F4-4213-84B8-7F6852A00BFC}" type="presParOf" srcId="{1334BC28-F940-4572-BD58-F98AF39B05CC}" destId="{9F29A280-8BF6-47DF-A87C-9A6C001B83E1}"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BD491B8-BBD5-421D-86E7-AEB75349F810}" type="doc">
      <dgm:prSet loTypeId="urn:microsoft.com/office/officeart/2005/8/layout/matrix1" loCatId="matrix" qsTypeId="urn:microsoft.com/office/officeart/2005/8/quickstyle/simple4" qsCatId="simple" csTypeId="urn:microsoft.com/office/officeart/2005/8/colors/accent2_2" csCatId="accent2" phldr="1"/>
      <dgm:spPr/>
      <dgm:t>
        <a:bodyPr/>
        <a:lstStyle/>
        <a:p>
          <a:endParaRPr lang="en-US"/>
        </a:p>
      </dgm:t>
    </dgm:pt>
    <dgm:pt modelId="{F31513D3-ACA6-45B3-878A-6FB26F766C02}">
      <dgm:prSet phldrT="[Text]"/>
      <dgm:spPr/>
      <dgm:t>
        <a:bodyPr/>
        <a:lstStyle/>
        <a:p>
          <a:r>
            <a:rPr lang="en-US" altLang="en-US" b="1">
              <a:latin typeface="+mj-lt"/>
            </a:rPr>
            <a:t>HOW TO MAKE CONCLUSIONS EFFICIENTLY</a:t>
          </a:r>
          <a:endParaRPr lang="en-US" b="1">
            <a:latin typeface="+mj-lt"/>
          </a:endParaRPr>
        </a:p>
      </dgm:t>
    </dgm:pt>
    <dgm:pt modelId="{9991953C-A346-43BE-BB0E-54FF311813DE}" type="parTrans" cxnId="{0AA366FB-8802-423A-8518-2FEA11F22856}">
      <dgm:prSet/>
      <dgm:spPr/>
      <dgm:t>
        <a:bodyPr/>
        <a:lstStyle/>
        <a:p>
          <a:endParaRPr lang="en-US" sz="2400"/>
        </a:p>
      </dgm:t>
    </dgm:pt>
    <dgm:pt modelId="{13A1E43B-5304-42A4-BE86-2EBA273FF75E}" type="sibTrans" cxnId="{0AA366FB-8802-423A-8518-2FEA11F22856}">
      <dgm:prSet/>
      <dgm:spPr/>
      <dgm:t>
        <a:bodyPr/>
        <a:lstStyle/>
        <a:p>
          <a:endParaRPr lang="en-US"/>
        </a:p>
      </dgm:t>
    </dgm:pt>
    <dgm:pt modelId="{C3BDEC77-D12F-41AC-8686-8906E50CC296}">
      <dgm:prSet phldrT="[Text]" custT="1"/>
      <dgm:spPr/>
      <dgm:t>
        <a:bodyPr anchor="ctr"/>
        <a:lstStyle/>
        <a:p>
          <a:r>
            <a:rPr lang="en-US" altLang="en-US" sz="1100" b="1" u="sng" dirty="0">
              <a:latin typeface="Calibri" panose="020F0502020204030204" pitchFamily="34" charset="0"/>
              <a:cs typeface="Calibri" panose="020F0502020204030204" pitchFamily="34" charset="0"/>
            </a:rPr>
            <a:t>Active listening </a:t>
          </a:r>
          <a:r>
            <a:rPr lang="ru-RU" altLang="en-US" sz="1100" b="1" u="sng" dirty="0">
              <a:latin typeface="Calibri" panose="020F0502020204030204" pitchFamily="34" charset="0"/>
              <a:cs typeface="Calibri" panose="020F0502020204030204" pitchFamily="34" charset="0"/>
            </a:rPr>
            <a:t>+ </a:t>
          </a:r>
          <a:r>
            <a:rPr lang="en-US" altLang="en-US" sz="1100" b="1" u="sng" dirty="0">
              <a:latin typeface="Calibri" panose="020F0502020204030204" pitchFamily="34" charset="0"/>
              <a:cs typeface="Calibri" panose="020F0502020204030204" pitchFamily="34" charset="0"/>
            </a:rPr>
            <a:t>statement</a:t>
          </a:r>
          <a:r>
            <a:rPr lang="ru-RU" altLang="en-US" sz="1100" b="1" u="sng" dirty="0">
              <a:latin typeface="Calibri" panose="020F0502020204030204" pitchFamily="34" charset="0"/>
              <a:cs typeface="Calibri" panose="020F0502020204030204" pitchFamily="34" charset="0"/>
            </a:rPr>
            <a:t>:</a:t>
          </a:r>
        </a:p>
        <a:p>
          <a:r>
            <a:rPr lang="en-US" altLang="en-US" sz="1100" i="1" dirty="0">
              <a:latin typeface="Calibri" panose="020F0502020204030204" pitchFamily="34" charset="0"/>
              <a:cs typeface="Calibri" panose="020F0502020204030204" pitchFamily="34" charset="0"/>
            </a:rPr>
            <a:t>generalization</a:t>
          </a:r>
          <a:r>
            <a:rPr lang="ru-RU" altLang="en-US" sz="1100" i="1" dirty="0">
              <a:latin typeface="Calibri" panose="020F0502020204030204" pitchFamily="34" charset="0"/>
              <a:cs typeface="Calibri" panose="020F0502020204030204" pitchFamily="34" charset="0"/>
            </a:rPr>
            <a:t> </a:t>
          </a:r>
        </a:p>
        <a:p>
          <a:r>
            <a:rPr lang="ru-RU" altLang="en-US" sz="1100" i="1" dirty="0">
              <a:latin typeface="Calibri" panose="020F0502020204030204" pitchFamily="34" charset="0"/>
              <a:cs typeface="Calibri" panose="020F0502020204030204" pitchFamily="34" charset="0"/>
            </a:rPr>
            <a:t>(</a:t>
          </a:r>
          <a:r>
            <a:rPr lang="en-US" altLang="en-US" sz="1100" b="0" i="1" dirty="0">
              <a:latin typeface="Calibri" panose="020F0502020204030204" pitchFamily="34" charset="0"/>
              <a:cs typeface="Calibri" panose="020F0502020204030204" pitchFamily="34" charset="0"/>
            </a:rPr>
            <a:t>We discussed ... and we came</a:t>
          </a:r>
        </a:p>
        <a:p>
          <a:r>
            <a:rPr lang="en-US" altLang="en-US" sz="1100" b="0" i="1" dirty="0">
              <a:latin typeface="Calibri" panose="020F0502020204030204" pitchFamily="34" charset="0"/>
              <a:cs typeface="Calibri" panose="020F0502020204030204" pitchFamily="34" charset="0"/>
            </a:rPr>
            <a:t>to next agreements</a:t>
          </a:r>
          <a:r>
            <a:rPr lang="ru-RU" altLang="en-US" sz="1100" i="1" dirty="0">
              <a:latin typeface="Calibri" panose="020F0502020204030204" pitchFamily="34" charset="0"/>
              <a:cs typeface="Calibri" panose="020F0502020204030204" pitchFamily="34" charset="0"/>
            </a:rPr>
            <a:t>…)</a:t>
          </a:r>
        </a:p>
        <a:p>
          <a:r>
            <a:rPr lang="ru-RU" altLang="en-US" sz="1100" i="1" dirty="0">
              <a:latin typeface="Calibri" panose="020F0502020204030204" pitchFamily="34" charset="0"/>
              <a:cs typeface="Calibri" panose="020F0502020204030204" pitchFamily="34" charset="0"/>
            </a:rPr>
            <a:t>+</a:t>
          </a:r>
        </a:p>
        <a:p>
          <a:r>
            <a:rPr lang="en-US" altLang="en-US" sz="1100" i="1" dirty="0">
              <a:latin typeface="Calibri" panose="020F0502020204030204" pitchFamily="34" charset="0"/>
              <a:cs typeface="Calibri" panose="020F0502020204030204" pitchFamily="34" charset="0"/>
            </a:rPr>
            <a:t>Thank you. Goodbye!</a:t>
          </a:r>
          <a:endParaRPr lang="ru-RU" altLang="en-US" sz="1100" i="1" dirty="0">
            <a:latin typeface="Calibri" panose="020F0502020204030204" pitchFamily="34" charset="0"/>
            <a:cs typeface="Calibri" panose="020F0502020204030204" pitchFamily="34" charset="0"/>
          </a:endParaRPr>
        </a:p>
      </dgm:t>
    </dgm:pt>
    <dgm:pt modelId="{781D026F-EFF6-4784-B0E4-B9DD22B6DB6C}" type="parTrans" cxnId="{7BBA0A74-680D-4C45-B1D9-FC22B58B6EB6}">
      <dgm:prSet/>
      <dgm:spPr/>
      <dgm:t>
        <a:bodyPr/>
        <a:lstStyle/>
        <a:p>
          <a:endParaRPr lang="en-US" sz="2400"/>
        </a:p>
      </dgm:t>
    </dgm:pt>
    <dgm:pt modelId="{6468DEDF-55B5-4FA6-B193-DF9CC1519062}" type="sibTrans" cxnId="{7BBA0A74-680D-4C45-B1D9-FC22B58B6EB6}">
      <dgm:prSet/>
      <dgm:spPr/>
      <dgm:t>
        <a:bodyPr/>
        <a:lstStyle/>
        <a:p>
          <a:endParaRPr lang="en-US"/>
        </a:p>
      </dgm:t>
    </dgm:pt>
    <dgm:pt modelId="{BA790629-7B3E-4197-A8D6-3AAE46D3700F}">
      <dgm:prSet phldrT="[Text]" custT="1"/>
      <dgm:spPr/>
      <dgm:t>
        <a:bodyPr/>
        <a:lstStyle/>
        <a:p>
          <a:r>
            <a:rPr lang="en-US" altLang="en-US" sz="1100" b="1" u="sng" dirty="0">
              <a:latin typeface="Calibri" panose="020F0502020204030204" pitchFamily="34" charset="0"/>
              <a:cs typeface="Calibri" panose="020F0502020204030204" pitchFamily="34" charset="0"/>
            </a:rPr>
            <a:t>Active listening + a closed question</a:t>
          </a:r>
          <a:r>
            <a:rPr lang="en-US" altLang="en-US" sz="1100" b="1" dirty="0">
              <a:latin typeface="Calibri" panose="020F0502020204030204" pitchFamily="34" charset="0"/>
              <a:cs typeface="Calibri" panose="020F0502020204030204" pitchFamily="34" charset="0"/>
            </a:rPr>
            <a:t>:</a:t>
          </a:r>
        </a:p>
        <a:p>
          <a:r>
            <a:rPr lang="en-US" altLang="en-US" sz="1100" b="0" i="1" dirty="0">
              <a:latin typeface="Calibri" panose="020F0502020204030204" pitchFamily="34" charset="0"/>
              <a:cs typeface="Calibri" panose="020F0502020204030204" pitchFamily="34" charset="0"/>
            </a:rPr>
            <a:t>generalization</a:t>
          </a:r>
        </a:p>
        <a:p>
          <a:r>
            <a:rPr lang="en-US" altLang="en-US" sz="1100" b="0" i="1" dirty="0">
              <a:latin typeface="Calibri" panose="020F0502020204030204" pitchFamily="34" charset="0"/>
              <a:cs typeface="Calibri" panose="020F0502020204030204" pitchFamily="34" charset="0"/>
            </a:rPr>
            <a:t>(We discussed ... and did we come</a:t>
          </a:r>
        </a:p>
        <a:p>
          <a:r>
            <a:rPr lang="en-US" altLang="en-US" sz="1100" b="0" i="1" dirty="0">
              <a:latin typeface="Calibri" panose="020F0502020204030204" pitchFamily="34" charset="0"/>
              <a:cs typeface="Calibri" panose="020F0502020204030204" pitchFamily="34" charset="0"/>
            </a:rPr>
            <a:t>to an agreement that ...)</a:t>
          </a:r>
        </a:p>
        <a:p>
          <a:r>
            <a:rPr lang="en-US" altLang="en-US" sz="1100" b="0" i="1" dirty="0">
              <a:latin typeface="Calibri" panose="020F0502020204030204" pitchFamily="34" charset="0"/>
              <a:cs typeface="Calibri" panose="020F0502020204030204" pitchFamily="34" charset="0"/>
            </a:rPr>
            <a:t>+</a:t>
          </a:r>
        </a:p>
        <a:p>
          <a:r>
            <a:rPr lang="en-US" altLang="en-US" sz="1100" b="0" i="1" dirty="0">
              <a:latin typeface="Calibri" panose="020F0502020204030204" pitchFamily="34" charset="0"/>
              <a:cs typeface="Calibri" panose="020F0502020204030204" pitchFamily="34" charset="0"/>
            </a:rPr>
            <a:t>Have we discussed everything?</a:t>
          </a:r>
        </a:p>
      </dgm:t>
    </dgm:pt>
    <dgm:pt modelId="{D49A8575-032F-4371-94D1-DE77082AD3C8}" type="parTrans" cxnId="{017599D7-2B0B-411A-9BD3-18F98EB0247E}">
      <dgm:prSet/>
      <dgm:spPr/>
      <dgm:t>
        <a:bodyPr/>
        <a:lstStyle/>
        <a:p>
          <a:endParaRPr lang="en-US" sz="2400"/>
        </a:p>
      </dgm:t>
    </dgm:pt>
    <dgm:pt modelId="{95206431-ECA4-4D8F-B955-CD34B3F79A04}" type="sibTrans" cxnId="{017599D7-2B0B-411A-9BD3-18F98EB0247E}">
      <dgm:prSet/>
      <dgm:spPr/>
      <dgm:t>
        <a:bodyPr/>
        <a:lstStyle/>
        <a:p>
          <a:endParaRPr lang="en-US"/>
        </a:p>
      </dgm:t>
    </dgm:pt>
    <dgm:pt modelId="{2395EDE4-5AE4-4BBB-8BF4-CAA17077B9F2}">
      <dgm:prSet phldrT="[Text]" custT="1"/>
      <dgm:spPr/>
      <dgm:t>
        <a:bodyPr anchor="t"/>
        <a:lstStyle/>
        <a:p>
          <a:r>
            <a:rPr lang="en-US" altLang="en-US" sz="1100" b="1" u="sng" dirty="0">
              <a:latin typeface="Calibri" panose="020F0502020204030204" pitchFamily="34" charset="0"/>
              <a:cs typeface="Calibri" panose="020F0502020204030204" pitchFamily="34" charset="0"/>
            </a:rPr>
            <a:t>Alternative question</a:t>
          </a:r>
          <a:r>
            <a:rPr lang="ru-RU" altLang="en-US" sz="1100" b="1" dirty="0">
              <a:latin typeface="Calibri" panose="020F0502020204030204" pitchFamily="34" charset="0"/>
              <a:cs typeface="Calibri" panose="020F0502020204030204" pitchFamily="34" charset="0"/>
            </a:rPr>
            <a:t>:</a:t>
          </a:r>
        </a:p>
        <a:p>
          <a:r>
            <a:rPr lang="en-US" altLang="en-US" sz="1100" i="1" dirty="0">
              <a:latin typeface="Calibri" panose="020F0502020204030204" pitchFamily="34" charset="0"/>
              <a:cs typeface="Calibri" panose="020F0502020204030204" pitchFamily="34" charset="0"/>
            </a:rPr>
            <a:t>Can we finish our meeting </a:t>
          </a:r>
        </a:p>
        <a:p>
          <a:r>
            <a:rPr lang="en-US" altLang="en-US" sz="1100" i="1" dirty="0">
              <a:latin typeface="Calibri" panose="020F0502020204030204" pitchFamily="34" charset="0"/>
              <a:cs typeface="Calibri" panose="020F0502020204030204" pitchFamily="34" charset="0"/>
            </a:rPr>
            <a:t>or we have more issues/question for discussion</a:t>
          </a:r>
          <a:r>
            <a:rPr lang="ru-RU" altLang="en-US" sz="1100" i="1" dirty="0">
              <a:latin typeface="Calibri" panose="020F0502020204030204" pitchFamily="34" charset="0"/>
              <a:cs typeface="Calibri" panose="020F0502020204030204" pitchFamily="34" charset="0"/>
            </a:rPr>
            <a:t>?</a:t>
          </a:r>
          <a:endParaRPr lang="en-US" sz="1100" dirty="0">
            <a:latin typeface="Calibri" panose="020F0502020204030204" pitchFamily="34" charset="0"/>
            <a:cs typeface="Calibri" panose="020F0502020204030204" pitchFamily="34" charset="0"/>
          </a:endParaRPr>
        </a:p>
      </dgm:t>
    </dgm:pt>
    <dgm:pt modelId="{4F274102-3C10-42E5-888E-2B1615C17781}" type="parTrans" cxnId="{85E8306B-41F5-492E-868E-727F8AC2A6F2}">
      <dgm:prSet/>
      <dgm:spPr/>
      <dgm:t>
        <a:bodyPr/>
        <a:lstStyle/>
        <a:p>
          <a:endParaRPr lang="en-US" sz="2400"/>
        </a:p>
      </dgm:t>
    </dgm:pt>
    <dgm:pt modelId="{F0F44729-110A-4A34-930C-3F4CAC661F57}" type="sibTrans" cxnId="{85E8306B-41F5-492E-868E-727F8AC2A6F2}">
      <dgm:prSet/>
      <dgm:spPr/>
      <dgm:t>
        <a:bodyPr/>
        <a:lstStyle/>
        <a:p>
          <a:endParaRPr lang="en-US"/>
        </a:p>
      </dgm:t>
    </dgm:pt>
    <dgm:pt modelId="{C6979F8D-5EF6-46FB-B5BA-86F485F570AE}">
      <dgm:prSet phldrT="[Text]" custT="1"/>
      <dgm:spPr/>
      <dgm:t>
        <a:bodyPr anchor="t"/>
        <a:lstStyle/>
        <a:p>
          <a:r>
            <a:rPr lang="en-US" altLang="en-US" sz="1100" b="1" u="sng">
              <a:latin typeface="Calibri" panose="020F0502020204030204" pitchFamily="34" charset="0"/>
              <a:cs typeface="Calibri" panose="020F0502020204030204" pitchFamily="34" charset="0"/>
            </a:rPr>
            <a:t>Open question</a:t>
          </a:r>
          <a:r>
            <a:rPr lang="ru-RU" altLang="en-US" sz="1100" b="1" u="sng">
              <a:latin typeface="Calibri" panose="020F0502020204030204" pitchFamily="34" charset="0"/>
              <a:cs typeface="Calibri" panose="020F0502020204030204" pitchFamily="34" charset="0"/>
            </a:rPr>
            <a:t>: </a:t>
          </a:r>
        </a:p>
        <a:p>
          <a:r>
            <a:rPr lang="en-US" altLang="en-US" sz="1100" i="1">
              <a:latin typeface="Calibri" panose="020F0502020204030204" pitchFamily="34" charset="0"/>
              <a:cs typeface="Calibri" panose="020F0502020204030204" pitchFamily="34" charset="0"/>
            </a:rPr>
            <a:t>What issues to be discussed </a:t>
          </a:r>
        </a:p>
        <a:p>
          <a:r>
            <a:rPr lang="en-US" altLang="en-US" sz="1100" i="1">
              <a:latin typeface="Calibri" panose="020F0502020204030204" pitchFamily="34" charset="0"/>
              <a:cs typeface="Calibri" panose="020F0502020204030204" pitchFamily="34" charset="0"/>
            </a:rPr>
            <a:t>we still have</a:t>
          </a:r>
          <a:r>
            <a:rPr lang="ru-RU" altLang="en-US" sz="1100" i="1">
              <a:latin typeface="Calibri" panose="020F0502020204030204" pitchFamily="34" charset="0"/>
              <a:cs typeface="Calibri" panose="020F0502020204030204" pitchFamily="34" charset="0"/>
            </a:rPr>
            <a:t>?</a:t>
          </a:r>
          <a:endParaRPr lang="en-US" sz="1100">
            <a:latin typeface="Calibri" panose="020F0502020204030204" pitchFamily="34" charset="0"/>
            <a:cs typeface="Calibri" panose="020F0502020204030204" pitchFamily="34" charset="0"/>
          </a:endParaRPr>
        </a:p>
      </dgm:t>
    </dgm:pt>
    <dgm:pt modelId="{6C2BF5C2-8C4E-4923-8896-089770451614}" type="parTrans" cxnId="{BD7B84DE-022F-4B91-A90A-695BD2B892AF}">
      <dgm:prSet/>
      <dgm:spPr/>
      <dgm:t>
        <a:bodyPr/>
        <a:lstStyle/>
        <a:p>
          <a:endParaRPr lang="en-US" sz="2400"/>
        </a:p>
      </dgm:t>
    </dgm:pt>
    <dgm:pt modelId="{5D2F35BA-A53B-49F2-8967-B35205B579D9}" type="sibTrans" cxnId="{BD7B84DE-022F-4B91-A90A-695BD2B892AF}">
      <dgm:prSet/>
      <dgm:spPr/>
      <dgm:t>
        <a:bodyPr/>
        <a:lstStyle/>
        <a:p>
          <a:endParaRPr lang="en-US"/>
        </a:p>
      </dgm:t>
    </dgm:pt>
    <dgm:pt modelId="{1BA0AD89-D15B-4161-82E4-251CFCAD5032}">
      <dgm:prSet/>
      <dgm:spPr/>
      <dgm:t>
        <a:bodyPr/>
        <a:lstStyle/>
        <a:p>
          <a:endParaRPr lang="en-US"/>
        </a:p>
      </dgm:t>
    </dgm:pt>
    <dgm:pt modelId="{4DA16EA8-5886-49B0-96A2-A1980853CFE1}" type="parTrans" cxnId="{35FB6845-EEA2-44D5-8BC6-84C85D5398F1}">
      <dgm:prSet/>
      <dgm:spPr/>
      <dgm:t>
        <a:bodyPr/>
        <a:lstStyle/>
        <a:p>
          <a:endParaRPr lang="en-US" sz="2400"/>
        </a:p>
      </dgm:t>
    </dgm:pt>
    <dgm:pt modelId="{38C42067-A223-4900-8DD3-F328D5A75F9A}" type="sibTrans" cxnId="{35FB6845-EEA2-44D5-8BC6-84C85D5398F1}">
      <dgm:prSet/>
      <dgm:spPr/>
      <dgm:t>
        <a:bodyPr/>
        <a:lstStyle/>
        <a:p>
          <a:endParaRPr lang="en-US"/>
        </a:p>
      </dgm:t>
    </dgm:pt>
    <dgm:pt modelId="{9670B7C3-2043-44AF-B117-58A2D5140A63}">
      <dgm:prSet/>
      <dgm:spPr/>
      <dgm:t>
        <a:bodyPr/>
        <a:lstStyle/>
        <a:p>
          <a:endParaRPr lang="en-US"/>
        </a:p>
      </dgm:t>
    </dgm:pt>
    <dgm:pt modelId="{1CB130EC-5807-4221-9C80-F20F3517C40D}" type="parTrans" cxnId="{AB74E5D5-26B0-4D78-A134-F2E35FF495FE}">
      <dgm:prSet/>
      <dgm:spPr/>
      <dgm:t>
        <a:bodyPr/>
        <a:lstStyle/>
        <a:p>
          <a:endParaRPr lang="en-US" sz="2400"/>
        </a:p>
      </dgm:t>
    </dgm:pt>
    <dgm:pt modelId="{3CD0914A-DF5A-4CD5-935D-0178E8985B4C}" type="sibTrans" cxnId="{AB74E5D5-26B0-4D78-A134-F2E35FF495FE}">
      <dgm:prSet/>
      <dgm:spPr/>
      <dgm:t>
        <a:bodyPr/>
        <a:lstStyle/>
        <a:p>
          <a:endParaRPr lang="en-US"/>
        </a:p>
      </dgm:t>
    </dgm:pt>
    <dgm:pt modelId="{1D10943C-9E3D-42ED-9C59-EF362060CA0C}">
      <dgm:prSet/>
      <dgm:spPr/>
      <dgm:t>
        <a:bodyPr/>
        <a:lstStyle/>
        <a:p>
          <a:endParaRPr lang="en-US"/>
        </a:p>
      </dgm:t>
    </dgm:pt>
    <dgm:pt modelId="{2849528B-DBBF-4E0C-B0D7-382F63CD9906}" type="parTrans" cxnId="{AC89C24C-B898-446F-AC75-49AD01798528}">
      <dgm:prSet/>
      <dgm:spPr/>
      <dgm:t>
        <a:bodyPr/>
        <a:lstStyle/>
        <a:p>
          <a:endParaRPr lang="en-US" sz="2400"/>
        </a:p>
      </dgm:t>
    </dgm:pt>
    <dgm:pt modelId="{1D0D2660-6EB1-48A6-B0B7-C5390700EEF8}" type="sibTrans" cxnId="{AC89C24C-B898-446F-AC75-49AD01798528}">
      <dgm:prSet/>
      <dgm:spPr/>
      <dgm:t>
        <a:bodyPr/>
        <a:lstStyle/>
        <a:p>
          <a:endParaRPr lang="en-US"/>
        </a:p>
      </dgm:t>
    </dgm:pt>
    <dgm:pt modelId="{5A394AB6-8B20-4CC6-B88A-293D587C795A}">
      <dgm:prSet/>
      <dgm:spPr/>
      <dgm:t>
        <a:bodyPr/>
        <a:lstStyle/>
        <a:p>
          <a:endParaRPr lang="en-US">
            <a:latin typeface="Trebuchet MS" panose="020B0603020202020204" pitchFamily="34" charset="0"/>
          </a:endParaRPr>
        </a:p>
      </dgm:t>
    </dgm:pt>
    <dgm:pt modelId="{EC4B00B2-F884-4D3E-9A4F-C015A728B8C9}" type="parTrans" cxnId="{62DC2885-B014-4D31-9CAE-0FB88D024F1C}">
      <dgm:prSet/>
      <dgm:spPr/>
      <dgm:t>
        <a:bodyPr/>
        <a:lstStyle/>
        <a:p>
          <a:endParaRPr lang="en-US" sz="2400"/>
        </a:p>
      </dgm:t>
    </dgm:pt>
    <dgm:pt modelId="{06CFDE8D-FBF6-42F6-962A-FBD156C46766}" type="sibTrans" cxnId="{62DC2885-B014-4D31-9CAE-0FB88D024F1C}">
      <dgm:prSet/>
      <dgm:spPr/>
      <dgm:t>
        <a:bodyPr/>
        <a:lstStyle/>
        <a:p>
          <a:endParaRPr lang="en-US"/>
        </a:p>
      </dgm:t>
    </dgm:pt>
    <dgm:pt modelId="{BB2F00F6-B725-4FE1-8860-797DB69F2A20}" type="pres">
      <dgm:prSet presAssocID="{FBD491B8-BBD5-421D-86E7-AEB75349F810}" presName="diagram" presStyleCnt="0">
        <dgm:presLayoutVars>
          <dgm:chMax val="1"/>
          <dgm:dir/>
          <dgm:animLvl val="ctr"/>
          <dgm:resizeHandles val="exact"/>
        </dgm:presLayoutVars>
      </dgm:prSet>
      <dgm:spPr/>
    </dgm:pt>
    <dgm:pt modelId="{3B765051-7098-4A80-8011-4182C4656EDC}" type="pres">
      <dgm:prSet presAssocID="{FBD491B8-BBD5-421D-86E7-AEB75349F810}" presName="matrix" presStyleCnt="0"/>
      <dgm:spPr/>
    </dgm:pt>
    <dgm:pt modelId="{AF13CB66-A8C8-4F2E-ABC2-631101E6AB25}" type="pres">
      <dgm:prSet presAssocID="{FBD491B8-BBD5-421D-86E7-AEB75349F810}" presName="tile1" presStyleLbl="node1" presStyleIdx="0" presStyleCnt="4"/>
      <dgm:spPr/>
    </dgm:pt>
    <dgm:pt modelId="{7E58F0A0-BDD8-4DE2-AB1F-610E8E5014E2}" type="pres">
      <dgm:prSet presAssocID="{FBD491B8-BBD5-421D-86E7-AEB75349F810}" presName="tile1text" presStyleLbl="node1" presStyleIdx="0" presStyleCnt="4">
        <dgm:presLayoutVars>
          <dgm:chMax val="0"/>
          <dgm:chPref val="0"/>
          <dgm:bulletEnabled val="1"/>
        </dgm:presLayoutVars>
      </dgm:prSet>
      <dgm:spPr/>
    </dgm:pt>
    <dgm:pt modelId="{EC5A7643-2432-4C62-A434-9F2B35CFE678}" type="pres">
      <dgm:prSet presAssocID="{FBD491B8-BBD5-421D-86E7-AEB75349F810}" presName="tile2" presStyleLbl="node1" presStyleIdx="1" presStyleCnt="4"/>
      <dgm:spPr/>
    </dgm:pt>
    <dgm:pt modelId="{560B1559-222D-4C43-8953-0DA1B06BE2C9}" type="pres">
      <dgm:prSet presAssocID="{FBD491B8-BBD5-421D-86E7-AEB75349F810}" presName="tile2text" presStyleLbl="node1" presStyleIdx="1" presStyleCnt="4">
        <dgm:presLayoutVars>
          <dgm:chMax val="0"/>
          <dgm:chPref val="0"/>
          <dgm:bulletEnabled val="1"/>
        </dgm:presLayoutVars>
      </dgm:prSet>
      <dgm:spPr/>
    </dgm:pt>
    <dgm:pt modelId="{553E6698-88E1-4094-A016-810089C60549}" type="pres">
      <dgm:prSet presAssocID="{FBD491B8-BBD5-421D-86E7-AEB75349F810}" presName="tile3" presStyleLbl="node1" presStyleIdx="2" presStyleCnt="4"/>
      <dgm:spPr/>
    </dgm:pt>
    <dgm:pt modelId="{86A2FAF7-5C93-4649-96D0-54D89FAA5A17}" type="pres">
      <dgm:prSet presAssocID="{FBD491B8-BBD5-421D-86E7-AEB75349F810}" presName="tile3text" presStyleLbl="node1" presStyleIdx="2" presStyleCnt="4">
        <dgm:presLayoutVars>
          <dgm:chMax val="0"/>
          <dgm:chPref val="0"/>
          <dgm:bulletEnabled val="1"/>
        </dgm:presLayoutVars>
      </dgm:prSet>
      <dgm:spPr/>
    </dgm:pt>
    <dgm:pt modelId="{58F2ECFE-FDE2-4F50-B373-EB4A012D1CF7}" type="pres">
      <dgm:prSet presAssocID="{FBD491B8-BBD5-421D-86E7-AEB75349F810}" presName="tile4" presStyleLbl="node1" presStyleIdx="3" presStyleCnt="4"/>
      <dgm:spPr/>
    </dgm:pt>
    <dgm:pt modelId="{6CDF323C-A84D-4647-998C-121D85E6A112}" type="pres">
      <dgm:prSet presAssocID="{FBD491B8-BBD5-421D-86E7-AEB75349F810}" presName="tile4text" presStyleLbl="node1" presStyleIdx="3" presStyleCnt="4">
        <dgm:presLayoutVars>
          <dgm:chMax val="0"/>
          <dgm:chPref val="0"/>
          <dgm:bulletEnabled val="1"/>
        </dgm:presLayoutVars>
      </dgm:prSet>
      <dgm:spPr/>
    </dgm:pt>
    <dgm:pt modelId="{57AC809A-2116-43C7-8A41-3A30514EC789}" type="pres">
      <dgm:prSet presAssocID="{FBD491B8-BBD5-421D-86E7-AEB75349F810}" presName="centerTile" presStyleLbl="fgShp" presStyleIdx="0" presStyleCnt="1">
        <dgm:presLayoutVars>
          <dgm:chMax val="0"/>
          <dgm:chPref val="0"/>
        </dgm:presLayoutVars>
      </dgm:prSet>
      <dgm:spPr/>
    </dgm:pt>
  </dgm:ptLst>
  <dgm:cxnLst>
    <dgm:cxn modelId="{EF693305-279C-41D3-B306-FAF87B443D21}" type="presOf" srcId="{C3BDEC77-D12F-41AC-8686-8906E50CC296}" destId="{AF13CB66-A8C8-4F2E-ABC2-631101E6AB25}" srcOrd="0" destOrd="0" presId="urn:microsoft.com/office/officeart/2005/8/layout/matrix1"/>
    <dgm:cxn modelId="{ACD08205-9D0B-4B68-BC42-4A1B6FC67CB3}" type="presOf" srcId="{C6979F8D-5EF6-46FB-B5BA-86F485F570AE}" destId="{6CDF323C-A84D-4647-998C-121D85E6A112}" srcOrd="1" destOrd="0" presId="urn:microsoft.com/office/officeart/2005/8/layout/matrix1"/>
    <dgm:cxn modelId="{404F4D0D-1BFC-4624-9682-E3B8E3BADFA0}" type="presOf" srcId="{2395EDE4-5AE4-4BBB-8BF4-CAA17077B9F2}" destId="{86A2FAF7-5C93-4649-96D0-54D89FAA5A17}" srcOrd="1" destOrd="0" presId="urn:microsoft.com/office/officeart/2005/8/layout/matrix1"/>
    <dgm:cxn modelId="{64A8663A-DA13-4A5C-A6CB-D47133647063}" type="presOf" srcId="{2395EDE4-5AE4-4BBB-8BF4-CAA17077B9F2}" destId="{553E6698-88E1-4094-A016-810089C60549}" srcOrd="0" destOrd="0" presId="urn:microsoft.com/office/officeart/2005/8/layout/matrix1"/>
    <dgm:cxn modelId="{35FB6845-EEA2-44D5-8BC6-84C85D5398F1}" srcId="{FBD491B8-BBD5-421D-86E7-AEB75349F810}" destId="{1BA0AD89-D15B-4161-82E4-251CFCAD5032}" srcOrd="1" destOrd="0" parTransId="{4DA16EA8-5886-49B0-96A2-A1980853CFE1}" sibTransId="{38C42067-A223-4900-8DD3-F328D5A75F9A}"/>
    <dgm:cxn modelId="{62BC5266-B8ED-4243-82AC-E20D3C279078}" type="presOf" srcId="{C6979F8D-5EF6-46FB-B5BA-86F485F570AE}" destId="{58F2ECFE-FDE2-4F50-B373-EB4A012D1CF7}" srcOrd="0" destOrd="0" presId="urn:microsoft.com/office/officeart/2005/8/layout/matrix1"/>
    <dgm:cxn modelId="{85E8306B-41F5-492E-868E-727F8AC2A6F2}" srcId="{F31513D3-ACA6-45B3-878A-6FB26F766C02}" destId="{2395EDE4-5AE4-4BBB-8BF4-CAA17077B9F2}" srcOrd="2" destOrd="0" parTransId="{4F274102-3C10-42E5-888E-2B1615C17781}" sibTransId="{F0F44729-110A-4A34-930C-3F4CAC661F57}"/>
    <dgm:cxn modelId="{AC89C24C-B898-446F-AC75-49AD01798528}" srcId="{FBD491B8-BBD5-421D-86E7-AEB75349F810}" destId="{1D10943C-9E3D-42ED-9C59-EF362060CA0C}" srcOrd="3" destOrd="0" parTransId="{2849528B-DBBF-4E0C-B0D7-382F63CD9906}" sibTransId="{1D0D2660-6EB1-48A6-B0B7-C5390700EEF8}"/>
    <dgm:cxn modelId="{7BBA0A74-680D-4C45-B1D9-FC22B58B6EB6}" srcId="{F31513D3-ACA6-45B3-878A-6FB26F766C02}" destId="{C3BDEC77-D12F-41AC-8686-8906E50CC296}" srcOrd="0" destOrd="0" parTransId="{781D026F-EFF6-4784-B0E4-B9DD22B6DB6C}" sibTransId="{6468DEDF-55B5-4FA6-B193-DF9CC1519062}"/>
    <dgm:cxn modelId="{62DC2885-B014-4D31-9CAE-0FB88D024F1C}" srcId="{FBD491B8-BBD5-421D-86E7-AEB75349F810}" destId="{5A394AB6-8B20-4CC6-B88A-293D587C795A}" srcOrd="4" destOrd="0" parTransId="{EC4B00B2-F884-4D3E-9A4F-C015A728B8C9}" sibTransId="{06CFDE8D-FBF6-42F6-962A-FBD156C46766}"/>
    <dgm:cxn modelId="{4792DE99-B6E2-4269-ADB4-938F0BC2D5A2}" type="presOf" srcId="{BA790629-7B3E-4197-A8D6-3AAE46D3700F}" destId="{EC5A7643-2432-4C62-A434-9F2B35CFE678}" srcOrd="0" destOrd="0" presId="urn:microsoft.com/office/officeart/2005/8/layout/matrix1"/>
    <dgm:cxn modelId="{C4A8E199-AA4E-4949-B797-7DF791210957}" type="presOf" srcId="{FBD491B8-BBD5-421D-86E7-AEB75349F810}" destId="{BB2F00F6-B725-4FE1-8860-797DB69F2A20}" srcOrd="0" destOrd="0" presId="urn:microsoft.com/office/officeart/2005/8/layout/matrix1"/>
    <dgm:cxn modelId="{81DBE0A7-7E9C-46CB-8B5D-EE1964E62934}" type="presOf" srcId="{BA790629-7B3E-4197-A8D6-3AAE46D3700F}" destId="{560B1559-222D-4C43-8953-0DA1B06BE2C9}" srcOrd="1" destOrd="0" presId="urn:microsoft.com/office/officeart/2005/8/layout/matrix1"/>
    <dgm:cxn modelId="{25F4AFB9-4292-4908-B53B-F2DB50017469}" type="presOf" srcId="{C3BDEC77-D12F-41AC-8686-8906E50CC296}" destId="{7E58F0A0-BDD8-4DE2-AB1F-610E8E5014E2}" srcOrd="1" destOrd="0" presId="urn:microsoft.com/office/officeart/2005/8/layout/matrix1"/>
    <dgm:cxn modelId="{AB74E5D5-26B0-4D78-A134-F2E35FF495FE}" srcId="{FBD491B8-BBD5-421D-86E7-AEB75349F810}" destId="{9670B7C3-2043-44AF-B117-58A2D5140A63}" srcOrd="2" destOrd="0" parTransId="{1CB130EC-5807-4221-9C80-F20F3517C40D}" sibTransId="{3CD0914A-DF5A-4CD5-935D-0178E8985B4C}"/>
    <dgm:cxn modelId="{017599D7-2B0B-411A-9BD3-18F98EB0247E}" srcId="{F31513D3-ACA6-45B3-878A-6FB26F766C02}" destId="{BA790629-7B3E-4197-A8D6-3AAE46D3700F}" srcOrd="1" destOrd="0" parTransId="{D49A8575-032F-4371-94D1-DE77082AD3C8}" sibTransId="{95206431-ECA4-4D8F-B955-CD34B3F79A04}"/>
    <dgm:cxn modelId="{BD7B84DE-022F-4B91-A90A-695BD2B892AF}" srcId="{F31513D3-ACA6-45B3-878A-6FB26F766C02}" destId="{C6979F8D-5EF6-46FB-B5BA-86F485F570AE}" srcOrd="3" destOrd="0" parTransId="{6C2BF5C2-8C4E-4923-8896-089770451614}" sibTransId="{5D2F35BA-A53B-49F2-8967-B35205B579D9}"/>
    <dgm:cxn modelId="{CDAB7FEE-3A0E-4263-9100-E2F9547B50C0}" type="presOf" srcId="{F31513D3-ACA6-45B3-878A-6FB26F766C02}" destId="{57AC809A-2116-43C7-8A41-3A30514EC789}" srcOrd="0" destOrd="0" presId="urn:microsoft.com/office/officeart/2005/8/layout/matrix1"/>
    <dgm:cxn modelId="{0AA366FB-8802-423A-8518-2FEA11F22856}" srcId="{FBD491B8-BBD5-421D-86E7-AEB75349F810}" destId="{F31513D3-ACA6-45B3-878A-6FB26F766C02}" srcOrd="0" destOrd="0" parTransId="{9991953C-A346-43BE-BB0E-54FF311813DE}" sibTransId="{13A1E43B-5304-42A4-BE86-2EBA273FF75E}"/>
    <dgm:cxn modelId="{EE01D061-9609-4C9E-BD1E-9BC6D8C5A59A}" type="presParOf" srcId="{BB2F00F6-B725-4FE1-8860-797DB69F2A20}" destId="{3B765051-7098-4A80-8011-4182C4656EDC}" srcOrd="0" destOrd="0" presId="urn:microsoft.com/office/officeart/2005/8/layout/matrix1"/>
    <dgm:cxn modelId="{76A81C40-E55B-45AC-A599-FE51502C8529}" type="presParOf" srcId="{3B765051-7098-4A80-8011-4182C4656EDC}" destId="{AF13CB66-A8C8-4F2E-ABC2-631101E6AB25}" srcOrd="0" destOrd="0" presId="urn:microsoft.com/office/officeart/2005/8/layout/matrix1"/>
    <dgm:cxn modelId="{B4F7CC09-5974-43B8-99CC-74B5C58ED67B}" type="presParOf" srcId="{3B765051-7098-4A80-8011-4182C4656EDC}" destId="{7E58F0A0-BDD8-4DE2-AB1F-610E8E5014E2}" srcOrd="1" destOrd="0" presId="urn:microsoft.com/office/officeart/2005/8/layout/matrix1"/>
    <dgm:cxn modelId="{9AAFAB77-77EA-457B-8E87-2B92ED84FE5A}" type="presParOf" srcId="{3B765051-7098-4A80-8011-4182C4656EDC}" destId="{EC5A7643-2432-4C62-A434-9F2B35CFE678}" srcOrd="2" destOrd="0" presId="urn:microsoft.com/office/officeart/2005/8/layout/matrix1"/>
    <dgm:cxn modelId="{0CD587D1-1EA0-4927-86D8-AECBDB3FF72B}" type="presParOf" srcId="{3B765051-7098-4A80-8011-4182C4656EDC}" destId="{560B1559-222D-4C43-8953-0DA1B06BE2C9}" srcOrd="3" destOrd="0" presId="urn:microsoft.com/office/officeart/2005/8/layout/matrix1"/>
    <dgm:cxn modelId="{698819D1-7101-4EC2-9DE1-253FF3923353}" type="presParOf" srcId="{3B765051-7098-4A80-8011-4182C4656EDC}" destId="{553E6698-88E1-4094-A016-810089C60549}" srcOrd="4" destOrd="0" presId="urn:microsoft.com/office/officeart/2005/8/layout/matrix1"/>
    <dgm:cxn modelId="{D98B945E-CBC9-4CBB-B7AC-25185A67B2C6}" type="presParOf" srcId="{3B765051-7098-4A80-8011-4182C4656EDC}" destId="{86A2FAF7-5C93-4649-96D0-54D89FAA5A17}" srcOrd="5" destOrd="0" presId="urn:microsoft.com/office/officeart/2005/8/layout/matrix1"/>
    <dgm:cxn modelId="{86AC08EF-C28B-4DAE-B94A-59AB84CEA8DB}" type="presParOf" srcId="{3B765051-7098-4A80-8011-4182C4656EDC}" destId="{58F2ECFE-FDE2-4F50-B373-EB4A012D1CF7}" srcOrd="6" destOrd="0" presId="urn:microsoft.com/office/officeart/2005/8/layout/matrix1"/>
    <dgm:cxn modelId="{3CFC1078-5CDA-4929-888C-2D8908DA9516}" type="presParOf" srcId="{3B765051-7098-4A80-8011-4182C4656EDC}" destId="{6CDF323C-A84D-4647-998C-121D85E6A112}" srcOrd="7" destOrd="0" presId="urn:microsoft.com/office/officeart/2005/8/layout/matrix1"/>
    <dgm:cxn modelId="{EB581CE8-4C5E-4778-B449-71ADD065AF0B}" type="presParOf" srcId="{BB2F00F6-B725-4FE1-8860-797DB69F2A20}" destId="{57AC809A-2116-43C7-8A41-3A30514EC789}"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3E0B8-7569-4276-89F6-0F8E7079D00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807BEC9-1E15-4AE5-89D1-F3CCE6D5F9C3}">
      <dgm:prSet phldrT="[Text]"/>
      <dgm:spPr/>
      <dgm:t>
        <a:bodyPr/>
        <a:lstStyle/>
        <a:p>
          <a:pPr>
            <a:lnSpc>
              <a:spcPct val="100000"/>
            </a:lnSpc>
          </a:pPr>
          <a:r>
            <a:rPr lang="en-US" dirty="0"/>
            <a:t>COMMUNICATION PLANNING</a:t>
          </a:r>
        </a:p>
      </dgm:t>
    </dgm:pt>
    <dgm:pt modelId="{36B9C8A0-360D-4517-B6A2-9473683741F2}" type="parTrans" cxnId="{ECC537B8-76C5-4A63-A504-262D0E53CC14}">
      <dgm:prSet/>
      <dgm:spPr/>
      <dgm:t>
        <a:bodyPr/>
        <a:lstStyle/>
        <a:p>
          <a:endParaRPr lang="en-US"/>
        </a:p>
      </dgm:t>
    </dgm:pt>
    <dgm:pt modelId="{053E7807-14D1-4500-B66D-CC87A4BC5E5D}" type="sibTrans" cxnId="{ECC537B8-76C5-4A63-A504-262D0E53CC14}">
      <dgm:prSet/>
      <dgm:spPr/>
      <dgm:t>
        <a:bodyPr/>
        <a:lstStyle/>
        <a:p>
          <a:endParaRPr lang="en-US"/>
        </a:p>
      </dgm:t>
    </dgm:pt>
    <dgm:pt modelId="{A9A281EA-27FB-4B45-920B-C2EBF73D189B}">
      <dgm:prSet phldrT="[Text]"/>
      <dgm:spPr/>
      <dgm:t>
        <a:bodyPr/>
        <a:lstStyle/>
        <a:p>
          <a:pPr>
            <a:lnSpc>
              <a:spcPct val="100000"/>
            </a:lnSpc>
          </a:pPr>
          <a:r>
            <a:rPr lang="en-US" dirty="0"/>
            <a:t>RELATIONS ESTABLISHING</a:t>
          </a:r>
        </a:p>
      </dgm:t>
    </dgm:pt>
    <dgm:pt modelId="{E5472E39-704E-402A-8FC3-10791441F36F}" type="parTrans" cxnId="{9AF35C8D-AA0E-45FC-9088-F703A7A6B10F}">
      <dgm:prSet/>
      <dgm:spPr/>
      <dgm:t>
        <a:bodyPr/>
        <a:lstStyle/>
        <a:p>
          <a:endParaRPr lang="en-US"/>
        </a:p>
      </dgm:t>
    </dgm:pt>
    <dgm:pt modelId="{2436FAC8-F317-4538-B1F1-6A7C055CCAC3}" type="sibTrans" cxnId="{9AF35C8D-AA0E-45FC-9088-F703A7A6B10F}">
      <dgm:prSet/>
      <dgm:spPr/>
      <dgm:t>
        <a:bodyPr/>
        <a:lstStyle/>
        <a:p>
          <a:endParaRPr lang="en-US"/>
        </a:p>
      </dgm:t>
    </dgm:pt>
    <dgm:pt modelId="{2B6C732B-E6B4-4492-9557-5B3A91B10B19}">
      <dgm:prSet phldrT="[Text]"/>
      <dgm:spPr/>
      <dgm:t>
        <a:bodyPr/>
        <a:lstStyle/>
        <a:p>
          <a:pPr>
            <a:lnSpc>
              <a:spcPct val="100000"/>
            </a:lnSpc>
          </a:pPr>
          <a:r>
            <a:rPr lang="en-US" dirty="0"/>
            <a:t>IDENTIFYING NEEDS AND DEMANDS</a:t>
          </a:r>
        </a:p>
      </dgm:t>
    </dgm:pt>
    <dgm:pt modelId="{5F0A4AC2-8BA8-4037-BFB4-779FD53B6BB0}" type="parTrans" cxnId="{9AA4A6DD-F73F-4B1E-B66E-5ED890199F72}">
      <dgm:prSet/>
      <dgm:spPr/>
      <dgm:t>
        <a:bodyPr/>
        <a:lstStyle/>
        <a:p>
          <a:endParaRPr lang="en-US"/>
        </a:p>
      </dgm:t>
    </dgm:pt>
    <dgm:pt modelId="{66775DD6-B782-4F1A-B0D1-1092F1E14EA7}" type="sibTrans" cxnId="{9AA4A6DD-F73F-4B1E-B66E-5ED890199F72}">
      <dgm:prSet/>
      <dgm:spPr/>
      <dgm:t>
        <a:bodyPr/>
        <a:lstStyle/>
        <a:p>
          <a:endParaRPr lang="en-US"/>
        </a:p>
      </dgm:t>
    </dgm:pt>
    <dgm:pt modelId="{BBB1DBDD-A008-438B-AD3F-F2E379F46904}">
      <dgm:prSet phldrT="[Text]"/>
      <dgm:spPr/>
      <dgm:t>
        <a:bodyPr/>
        <a:lstStyle/>
        <a:p>
          <a:pPr>
            <a:lnSpc>
              <a:spcPct val="100000"/>
            </a:lnSpc>
          </a:pPr>
          <a:r>
            <a:rPr lang="en-US" dirty="0"/>
            <a:t>PRESENTATION OF YOUR IDEAS</a:t>
          </a:r>
        </a:p>
      </dgm:t>
    </dgm:pt>
    <dgm:pt modelId="{7B7F41A3-7843-4880-87E9-961E8FB52EDA}" type="parTrans" cxnId="{9F8BE3CB-B171-46DA-9293-CA23AE7773F2}">
      <dgm:prSet/>
      <dgm:spPr/>
      <dgm:t>
        <a:bodyPr/>
        <a:lstStyle/>
        <a:p>
          <a:endParaRPr lang="en-US"/>
        </a:p>
      </dgm:t>
    </dgm:pt>
    <dgm:pt modelId="{0364F5EC-A835-48D0-84E5-258107D10D19}" type="sibTrans" cxnId="{9F8BE3CB-B171-46DA-9293-CA23AE7773F2}">
      <dgm:prSet/>
      <dgm:spPr/>
      <dgm:t>
        <a:bodyPr/>
        <a:lstStyle/>
        <a:p>
          <a:endParaRPr lang="en-US"/>
        </a:p>
      </dgm:t>
    </dgm:pt>
    <dgm:pt modelId="{371722F3-BF64-4C26-A78B-12ABD4F118A7}">
      <dgm:prSet phldrT="[Text]"/>
      <dgm:spPr/>
      <dgm:t>
        <a:bodyPr/>
        <a:lstStyle/>
        <a:p>
          <a:pPr>
            <a:lnSpc>
              <a:spcPct val="100000"/>
            </a:lnSpc>
          </a:pPr>
          <a:r>
            <a:rPr lang="en-US" dirty="0"/>
            <a:t>DEALING WITH OBJECTIONS</a:t>
          </a:r>
        </a:p>
      </dgm:t>
    </dgm:pt>
    <dgm:pt modelId="{99EFC7F9-D5DE-4BA0-9322-0DF404E01645}" type="parTrans" cxnId="{4FB67E60-A432-4884-A59E-5502EBC21139}">
      <dgm:prSet/>
      <dgm:spPr/>
      <dgm:t>
        <a:bodyPr/>
        <a:lstStyle/>
        <a:p>
          <a:endParaRPr lang="en-US"/>
        </a:p>
      </dgm:t>
    </dgm:pt>
    <dgm:pt modelId="{ADA90589-874A-4363-A684-140A60B3255C}" type="sibTrans" cxnId="{4FB67E60-A432-4884-A59E-5502EBC21139}">
      <dgm:prSet/>
      <dgm:spPr/>
      <dgm:t>
        <a:bodyPr/>
        <a:lstStyle/>
        <a:p>
          <a:endParaRPr lang="en-US"/>
        </a:p>
      </dgm:t>
    </dgm:pt>
    <dgm:pt modelId="{727FC2B5-3EDF-43ED-A197-BE3927562347}">
      <dgm:prSet/>
      <dgm:spPr/>
      <dgm:t>
        <a:bodyPr/>
        <a:lstStyle/>
        <a:p>
          <a:pPr>
            <a:lnSpc>
              <a:spcPct val="100000"/>
            </a:lnSpc>
          </a:pPr>
          <a:r>
            <a:rPr lang="en-US" dirty="0"/>
            <a:t>CONCLUSION</a:t>
          </a:r>
        </a:p>
      </dgm:t>
    </dgm:pt>
    <dgm:pt modelId="{8A5EEB3E-E171-4C04-B5AF-9E0075C90711}" type="parTrans" cxnId="{D57C7BC1-FCBA-4B2B-9F8A-45B2F7D29705}">
      <dgm:prSet/>
      <dgm:spPr/>
      <dgm:t>
        <a:bodyPr/>
        <a:lstStyle/>
        <a:p>
          <a:endParaRPr lang="en-US"/>
        </a:p>
      </dgm:t>
    </dgm:pt>
    <dgm:pt modelId="{B8088964-3944-468F-B738-AD5225BD6D81}" type="sibTrans" cxnId="{D57C7BC1-FCBA-4B2B-9F8A-45B2F7D29705}">
      <dgm:prSet/>
      <dgm:spPr/>
      <dgm:t>
        <a:bodyPr/>
        <a:lstStyle/>
        <a:p>
          <a:endParaRPr lang="en-US"/>
        </a:p>
      </dgm:t>
    </dgm:pt>
    <dgm:pt modelId="{E381E966-2347-4C26-B959-5FA650FC1508}">
      <dgm:prSet/>
      <dgm:spPr/>
      <dgm:t>
        <a:bodyPr/>
        <a:lstStyle/>
        <a:p>
          <a:pPr>
            <a:lnSpc>
              <a:spcPct val="100000"/>
            </a:lnSpc>
          </a:pPr>
          <a:r>
            <a:rPr lang="en-US" dirty="0"/>
            <a:t>STRONG LONG-TERM RELATIONSHIPS</a:t>
          </a:r>
        </a:p>
      </dgm:t>
    </dgm:pt>
    <dgm:pt modelId="{DA73C634-A33A-432A-BF68-12D5813E6C04}" type="parTrans" cxnId="{0E2589FD-B115-4013-9E93-C28A2BFEBB5F}">
      <dgm:prSet/>
      <dgm:spPr/>
      <dgm:t>
        <a:bodyPr/>
        <a:lstStyle/>
        <a:p>
          <a:endParaRPr lang="en-US"/>
        </a:p>
      </dgm:t>
    </dgm:pt>
    <dgm:pt modelId="{79DBACF3-90A8-44B4-AC25-8C0AD630400E}" type="sibTrans" cxnId="{0E2589FD-B115-4013-9E93-C28A2BFEBB5F}">
      <dgm:prSet/>
      <dgm:spPr/>
      <dgm:t>
        <a:bodyPr/>
        <a:lstStyle/>
        <a:p>
          <a:endParaRPr lang="en-US"/>
        </a:p>
      </dgm:t>
    </dgm:pt>
    <dgm:pt modelId="{8583803A-8283-45B0-86B7-8C20A3FBD02C}" type="pres">
      <dgm:prSet presAssocID="{8E33E0B8-7569-4276-89F6-0F8E7079D00B}" presName="root" presStyleCnt="0">
        <dgm:presLayoutVars>
          <dgm:dir/>
          <dgm:resizeHandles val="exact"/>
        </dgm:presLayoutVars>
      </dgm:prSet>
      <dgm:spPr/>
    </dgm:pt>
    <dgm:pt modelId="{C4A1C14B-2956-4CCC-B13A-3D038380E8D6}" type="pres">
      <dgm:prSet presAssocID="{A807BEC9-1E15-4AE5-89D1-F3CCE6D5F9C3}" presName="compNode" presStyleCnt="0"/>
      <dgm:spPr/>
    </dgm:pt>
    <dgm:pt modelId="{EE4CCDB1-C827-4001-95A4-6EABDEB17112}" type="pres">
      <dgm:prSet presAssocID="{A807BEC9-1E15-4AE5-89D1-F3CCE6D5F9C3}" presName="bgRect" presStyleLbl="bgShp" presStyleIdx="0" presStyleCnt="7"/>
      <dgm:spPr/>
    </dgm:pt>
    <dgm:pt modelId="{13F7A63F-890D-428C-89AF-7056092A1EEF}" type="pres">
      <dgm:prSet presAssocID="{A807BEC9-1E15-4AE5-89D1-F3CCE6D5F9C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7CACE575-7661-403B-B973-05EAADF28935}" type="pres">
      <dgm:prSet presAssocID="{A807BEC9-1E15-4AE5-89D1-F3CCE6D5F9C3}" presName="spaceRect" presStyleCnt="0"/>
      <dgm:spPr/>
    </dgm:pt>
    <dgm:pt modelId="{40EE9CEF-7F43-4233-B565-10ABCB904B3D}" type="pres">
      <dgm:prSet presAssocID="{A807BEC9-1E15-4AE5-89D1-F3CCE6D5F9C3}" presName="parTx" presStyleLbl="revTx" presStyleIdx="0" presStyleCnt="7">
        <dgm:presLayoutVars>
          <dgm:chMax val="0"/>
          <dgm:chPref val="0"/>
        </dgm:presLayoutVars>
      </dgm:prSet>
      <dgm:spPr/>
    </dgm:pt>
    <dgm:pt modelId="{54890D17-3BD3-4FB5-99FE-14C4C04D8F8E}" type="pres">
      <dgm:prSet presAssocID="{053E7807-14D1-4500-B66D-CC87A4BC5E5D}" presName="sibTrans" presStyleCnt="0"/>
      <dgm:spPr/>
    </dgm:pt>
    <dgm:pt modelId="{E68A38E2-A708-4D12-996B-216DFC13D8A5}" type="pres">
      <dgm:prSet presAssocID="{A9A281EA-27FB-4B45-920B-C2EBF73D189B}" presName="compNode" presStyleCnt="0"/>
      <dgm:spPr/>
    </dgm:pt>
    <dgm:pt modelId="{65698AF4-0A3C-4542-B1E3-8C4056E9B9B5}" type="pres">
      <dgm:prSet presAssocID="{A9A281EA-27FB-4B45-920B-C2EBF73D189B}" presName="bgRect" presStyleLbl="bgShp" presStyleIdx="1" presStyleCnt="7"/>
      <dgm:spPr/>
    </dgm:pt>
    <dgm:pt modelId="{EADC7A24-1DC5-435A-A50C-F750302F9421}" type="pres">
      <dgm:prSet presAssocID="{A9A281EA-27FB-4B45-920B-C2EBF73D189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10CD0AB-E70A-442A-936A-BC3746BF6F67}" type="pres">
      <dgm:prSet presAssocID="{A9A281EA-27FB-4B45-920B-C2EBF73D189B}" presName="spaceRect" presStyleCnt="0"/>
      <dgm:spPr/>
    </dgm:pt>
    <dgm:pt modelId="{E4CFF10C-295F-4F67-A3EE-5752E7FD8A67}" type="pres">
      <dgm:prSet presAssocID="{A9A281EA-27FB-4B45-920B-C2EBF73D189B}" presName="parTx" presStyleLbl="revTx" presStyleIdx="1" presStyleCnt="7">
        <dgm:presLayoutVars>
          <dgm:chMax val="0"/>
          <dgm:chPref val="0"/>
        </dgm:presLayoutVars>
      </dgm:prSet>
      <dgm:spPr/>
    </dgm:pt>
    <dgm:pt modelId="{067E1CF7-D717-4EBF-A951-898F560DF302}" type="pres">
      <dgm:prSet presAssocID="{2436FAC8-F317-4538-B1F1-6A7C055CCAC3}" presName="sibTrans" presStyleCnt="0"/>
      <dgm:spPr/>
    </dgm:pt>
    <dgm:pt modelId="{1A49841D-5402-4D96-9E26-53356AAF04A1}" type="pres">
      <dgm:prSet presAssocID="{2B6C732B-E6B4-4492-9557-5B3A91B10B19}" presName="compNode" presStyleCnt="0"/>
      <dgm:spPr/>
    </dgm:pt>
    <dgm:pt modelId="{168B2C9D-CA88-42E0-9955-04BAF41DE140}" type="pres">
      <dgm:prSet presAssocID="{2B6C732B-E6B4-4492-9557-5B3A91B10B19}" presName="bgRect" presStyleLbl="bgShp" presStyleIdx="2" presStyleCnt="7"/>
      <dgm:spPr/>
    </dgm:pt>
    <dgm:pt modelId="{6E8E957C-E2CA-4449-BC32-69FE7DD2E38D}" type="pres">
      <dgm:prSet presAssocID="{2B6C732B-E6B4-4492-9557-5B3A91B10B1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663DF75A-D424-422F-9D7B-4D42DB1D5478}" type="pres">
      <dgm:prSet presAssocID="{2B6C732B-E6B4-4492-9557-5B3A91B10B19}" presName="spaceRect" presStyleCnt="0"/>
      <dgm:spPr/>
    </dgm:pt>
    <dgm:pt modelId="{2AEE4570-0635-4616-AB62-D89B5381CEEB}" type="pres">
      <dgm:prSet presAssocID="{2B6C732B-E6B4-4492-9557-5B3A91B10B19}" presName="parTx" presStyleLbl="revTx" presStyleIdx="2" presStyleCnt="7">
        <dgm:presLayoutVars>
          <dgm:chMax val="0"/>
          <dgm:chPref val="0"/>
        </dgm:presLayoutVars>
      </dgm:prSet>
      <dgm:spPr/>
    </dgm:pt>
    <dgm:pt modelId="{3EA801F9-6783-406F-8A3F-CF6967B986A8}" type="pres">
      <dgm:prSet presAssocID="{66775DD6-B782-4F1A-B0D1-1092F1E14EA7}" presName="sibTrans" presStyleCnt="0"/>
      <dgm:spPr/>
    </dgm:pt>
    <dgm:pt modelId="{BA9C56D3-ED4C-4189-84B6-3A6EFC253D6E}" type="pres">
      <dgm:prSet presAssocID="{BBB1DBDD-A008-438B-AD3F-F2E379F46904}" presName="compNode" presStyleCnt="0"/>
      <dgm:spPr/>
    </dgm:pt>
    <dgm:pt modelId="{B06A13B0-F58E-4DB4-A58F-0CC09CB014CF}" type="pres">
      <dgm:prSet presAssocID="{BBB1DBDD-A008-438B-AD3F-F2E379F46904}" presName="bgRect" presStyleLbl="bgShp" presStyleIdx="3" presStyleCnt="7"/>
      <dgm:spPr/>
    </dgm:pt>
    <dgm:pt modelId="{72CFE025-B870-4EEE-B75E-B3271890DA5B}" type="pres">
      <dgm:prSet presAssocID="{BBB1DBDD-A008-438B-AD3F-F2E379F4690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7499820F-22BC-4C21-AC6E-6186FD991D22}" type="pres">
      <dgm:prSet presAssocID="{BBB1DBDD-A008-438B-AD3F-F2E379F46904}" presName="spaceRect" presStyleCnt="0"/>
      <dgm:spPr/>
    </dgm:pt>
    <dgm:pt modelId="{CC8C78AF-AFA4-4C21-9535-43483DD12289}" type="pres">
      <dgm:prSet presAssocID="{BBB1DBDD-A008-438B-AD3F-F2E379F46904}" presName="parTx" presStyleLbl="revTx" presStyleIdx="3" presStyleCnt="7">
        <dgm:presLayoutVars>
          <dgm:chMax val="0"/>
          <dgm:chPref val="0"/>
        </dgm:presLayoutVars>
      </dgm:prSet>
      <dgm:spPr/>
    </dgm:pt>
    <dgm:pt modelId="{59320D1A-DB58-4BF0-889F-E14925E1BA34}" type="pres">
      <dgm:prSet presAssocID="{0364F5EC-A835-48D0-84E5-258107D10D19}" presName="sibTrans" presStyleCnt="0"/>
      <dgm:spPr/>
    </dgm:pt>
    <dgm:pt modelId="{99A20CD2-01E2-4F15-B8C1-CC13AABE130E}" type="pres">
      <dgm:prSet presAssocID="{371722F3-BF64-4C26-A78B-12ABD4F118A7}" presName="compNode" presStyleCnt="0"/>
      <dgm:spPr/>
    </dgm:pt>
    <dgm:pt modelId="{29813C4A-7C75-4658-9C01-DF45B3E36925}" type="pres">
      <dgm:prSet presAssocID="{371722F3-BF64-4C26-A78B-12ABD4F118A7}" presName="bgRect" presStyleLbl="bgShp" presStyleIdx="4" presStyleCnt="7"/>
      <dgm:spPr/>
    </dgm:pt>
    <dgm:pt modelId="{49C4E016-E49F-4469-BD85-2E8A9F7636B8}" type="pres">
      <dgm:prSet presAssocID="{371722F3-BF64-4C26-A78B-12ABD4F118A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2223C8BF-B9CD-4857-B442-37C6429502C7}" type="pres">
      <dgm:prSet presAssocID="{371722F3-BF64-4C26-A78B-12ABD4F118A7}" presName="spaceRect" presStyleCnt="0"/>
      <dgm:spPr/>
    </dgm:pt>
    <dgm:pt modelId="{0836D4BF-E3A8-4941-9214-F05EB4163D8E}" type="pres">
      <dgm:prSet presAssocID="{371722F3-BF64-4C26-A78B-12ABD4F118A7}" presName="parTx" presStyleLbl="revTx" presStyleIdx="4" presStyleCnt="7">
        <dgm:presLayoutVars>
          <dgm:chMax val="0"/>
          <dgm:chPref val="0"/>
        </dgm:presLayoutVars>
      </dgm:prSet>
      <dgm:spPr/>
    </dgm:pt>
    <dgm:pt modelId="{39F9B792-E075-4E05-82FD-2207E9A6E1B8}" type="pres">
      <dgm:prSet presAssocID="{ADA90589-874A-4363-A684-140A60B3255C}" presName="sibTrans" presStyleCnt="0"/>
      <dgm:spPr/>
    </dgm:pt>
    <dgm:pt modelId="{C2A290D3-BC2E-4518-A9F0-6C651429BCB1}" type="pres">
      <dgm:prSet presAssocID="{727FC2B5-3EDF-43ED-A197-BE3927562347}" presName="compNode" presStyleCnt="0"/>
      <dgm:spPr/>
    </dgm:pt>
    <dgm:pt modelId="{DE4A407D-7060-4B40-B2DC-533E7A463CA0}" type="pres">
      <dgm:prSet presAssocID="{727FC2B5-3EDF-43ED-A197-BE3927562347}" presName="bgRect" presStyleLbl="bgShp" presStyleIdx="5" presStyleCnt="7"/>
      <dgm:spPr/>
    </dgm:pt>
    <dgm:pt modelId="{E0740BC5-F9B7-4EC7-A21B-CBA8B6ABE3BA}" type="pres">
      <dgm:prSet presAssocID="{727FC2B5-3EDF-43ED-A197-BE392756234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D1842E09-5CED-40EC-A901-8347DC1F3B10}" type="pres">
      <dgm:prSet presAssocID="{727FC2B5-3EDF-43ED-A197-BE3927562347}" presName="spaceRect" presStyleCnt="0"/>
      <dgm:spPr/>
    </dgm:pt>
    <dgm:pt modelId="{FFDB428B-FF84-431A-BACF-EE6A34116155}" type="pres">
      <dgm:prSet presAssocID="{727FC2B5-3EDF-43ED-A197-BE3927562347}" presName="parTx" presStyleLbl="revTx" presStyleIdx="5" presStyleCnt="7">
        <dgm:presLayoutVars>
          <dgm:chMax val="0"/>
          <dgm:chPref val="0"/>
        </dgm:presLayoutVars>
      </dgm:prSet>
      <dgm:spPr/>
    </dgm:pt>
    <dgm:pt modelId="{527CB3EA-D86E-428E-836D-0AD545C2C785}" type="pres">
      <dgm:prSet presAssocID="{B8088964-3944-468F-B738-AD5225BD6D81}" presName="sibTrans" presStyleCnt="0"/>
      <dgm:spPr/>
    </dgm:pt>
    <dgm:pt modelId="{9955A1E1-AE7E-4BC4-9607-2C9342F2C1A5}" type="pres">
      <dgm:prSet presAssocID="{E381E966-2347-4C26-B959-5FA650FC1508}" presName="compNode" presStyleCnt="0"/>
      <dgm:spPr/>
    </dgm:pt>
    <dgm:pt modelId="{B7934241-927C-452B-86AE-171F87B64A65}" type="pres">
      <dgm:prSet presAssocID="{E381E966-2347-4C26-B959-5FA650FC1508}" presName="bgRect" presStyleLbl="bgShp" presStyleIdx="6" presStyleCnt="7"/>
      <dgm:spPr/>
    </dgm:pt>
    <dgm:pt modelId="{371B3AC9-338A-4E8D-BEDB-A5897CD229CB}" type="pres">
      <dgm:prSet presAssocID="{E381E966-2347-4C26-B959-5FA650FC150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roup"/>
        </a:ext>
      </dgm:extLst>
    </dgm:pt>
    <dgm:pt modelId="{EBA0E09C-685F-486D-AA31-9DEFBB824D47}" type="pres">
      <dgm:prSet presAssocID="{E381E966-2347-4C26-B959-5FA650FC1508}" presName="spaceRect" presStyleCnt="0"/>
      <dgm:spPr/>
    </dgm:pt>
    <dgm:pt modelId="{E0ED54B0-70F0-4A5C-9DDC-F88F3DA5C210}" type="pres">
      <dgm:prSet presAssocID="{E381E966-2347-4C26-B959-5FA650FC1508}" presName="parTx" presStyleLbl="revTx" presStyleIdx="6" presStyleCnt="7">
        <dgm:presLayoutVars>
          <dgm:chMax val="0"/>
          <dgm:chPref val="0"/>
        </dgm:presLayoutVars>
      </dgm:prSet>
      <dgm:spPr/>
    </dgm:pt>
  </dgm:ptLst>
  <dgm:cxnLst>
    <dgm:cxn modelId="{EBCA240E-8E6E-426E-B324-1DB4FBA30687}" type="presOf" srcId="{727FC2B5-3EDF-43ED-A197-BE3927562347}" destId="{FFDB428B-FF84-431A-BACF-EE6A34116155}" srcOrd="0" destOrd="0" presId="urn:microsoft.com/office/officeart/2018/2/layout/IconVerticalSolidList"/>
    <dgm:cxn modelId="{14D4000F-9400-4BD5-8EC8-EF6CFBD7C832}" type="presOf" srcId="{A807BEC9-1E15-4AE5-89D1-F3CCE6D5F9C3}" destId="{40EE9CEF-7F43-4233-B565-10ABCB904B3D}" srcOrd="0" destOrd="0" presId="urn:microsoft.com/office/officeart/2018/2/layout/IconVerticalSolidList"/>
    <dgm:cxn modelId="{B973DD0F-FB13-41C6-A7A7-0818FD663B97}" type="presOf" srcId="{371722F3-BF64-4C26-A78B-12ABD4F118A7}" destId="{0836D4BF-E3A8-4941-9214-F05EB4163D8E}" srcOrd="0" destOrd="0" presId="urn:microsoft.com/office/officeart/2018/2/layout/IconVerticalSolidList"/>
    <dgm:cxn modelId="{05BBB533-C350-446E-A08D-9C04637B24BC}" type="presOf" srcId="{E381E966-2347-4C26-B959-5FA650FC1508}" destId="{E0ED54B0-70F0-4A5C-9DDC-F88F3DA5C210}" srcOrd="0" destOrd="0" presId="urn:microsoft.com/office/officeart/2018/2/layout/IconVerticalSolidList"/>
    <dgm:cxn modelId="{A930783C-24F6-43BD-AF0F-DA7D155C8E88}" type="presOf" srcId="{2B6C732B-E6B4-4492-9557-5B3A91B10B19}" destId="{2AEE4570-0635-4616-AB62-D89B5381CEEB}" srcOrd="0" destOrd="0" presId="urn:microsoft.com/office/officeart/2018/2/layout/IconVerticalSolidList"/>
    <dgm:cxn modelId="{0BF36C5D-C736-4D38-B531-550EC3CD9CFA}" type="presOf" srcId="{A9A281EA-27FB-4B45-920B-C2EBF73D189B}" destId="{E4CFF10C-295F-4F67-A3EE-5752E7FD8A67}" srcOrd="0" destOrd="0" presId="urn:microsoft.com/office/officeart/2018/2/layout/IconVerticalSolidList"/>
    <dgm:cxn modelId="{4FB67E60-A432-4884-A59E-5502EBC21139}" srcId="{8E33E0B8-7569-4276-89F6-0F8E7079D00B}" destId="{371722F3-BF64-4C26-A78B-12ABD4F118A7}" srcOrd="4" destOrd="0" parTransId="{99EFC7F9-D5DE-4BA0-9322-0DF404E01645}" sibTransId="{ADA90589-874A-4363-A684-140A60B3255C}"/>
    <dgm:cxn modelId="{9AF35C8D-AA0E-45FC-9088-F703A7A6B10F}" srcId="{8E33E0B8-7569-4276-89F6-0F8E7079D00B}" destId="{A9A281EA-27FB-4B45-920B-C2EBF73D189B}" srcOrd="1" destOrd="0" parTransId="{E5472E39-704E-402A-8FC3-10791441F36F}" sibTransId="{2436FAC8-F317-4538-B1F1-6A7C055CCAC3}"/>
    <dgm:cxn modelId="{BFD811B6-69D4-4AE0-BC09-56C4110FE9FC}" type="presOf" srcId="{8E33E0B8-7569-4276-89F6-0F8E7079D00B}" destId="{8583803A-8283-45B0-86B7-8C20A3FBD02C}" srcOrd="0" destOrd="0" presId="urn:microsoft.com/office/officeart/2018/2/layout/IconVerticalSolidList"/>
    <dgm:cxn modelId="{ECC537B8-76C5-4A63-A504-262D0E53CC14}" srcId="{8E33E0B8-7569-4276-89F6-0F8E7079D00B}" destId="{A807BEC9-1E15-4AE5-89D1-F3CCE6D5F9C3}" srcOrd="0" destOrd="0" parTransId="{36B9C8A0-360D-4517-B6A2-9473683741F2}" sibTransId="{053E7807-14D1-4500-B66D-CC87A4BC5E5D}"/>
    <dgm:cxn modelId="{D57C7BC1-FCBA-4B2B-9F8A-45B2F7D29705}" srcId="{8E33E0B8-7569-4276-89F6-0F8E7079D00B}" destId="{727FC2B5-3EDF-43ED-A197-BE3927562347}" srcOrd="5" destOrd="0" parTransId="{8A5EEB3E-E171-4C04-B5AF-9E0075C90711}" sibTransId="{B8088964-3944-468F-B738-AD5225BD6D81}"/>
    <dgm:cxn modelId="{9F8BE3CB-B171-46DA-9293-CA23AE7773F2}" srcId="{8E33E0B8-7569-4276-89F6-0F8E7079D00B}" destId="{BBB1DBDD-A008-438B-AD3F-F2E379F46904}" srcOrd="3" destOrd="0" parTransId="{7B7F41A3-7843-4880-87E9-961E8FB52EDA}" sibTransId="{0364F5EC-A835-48D0-84E5-258107D10D19}"/>
    <dgm:cxn modelId="{9AA4A6DD-F73F-4B1E-B66E-5ED890199F72}" srcId="{8E33E0B8-7569-4276-89F6-0F8E7079D00B}" destId="{2B6C732B-E6B4-4492-9557-5B3A91B10B19}" srcOrd="2" destOrd="0" parTransId="{5F0A4AC2-8BA8-4037-BFB4-779FD53B6BB0}" sibTransId="{66775DD6-B782-4F1A-B0D1-1092F1E14EA7}"/>
    <dgm:cxn modelId="{20358EEF-CA35-4A01-99D8-B7EBC8E14E76}" type="presOf" srcId="{BBB1DBDD-A008-438B-AD3F-F2E379F46904}" destId="{CC8C78AF-AFA4-4C21-9535-43483DD12289}" srcOrd="0" destOrd="0" presId="urn:microsoft.com/office/officeart/2018/2/layout/IconVerticalSolidList"/>
    <dgm:cxn modelId="{0E2589FD-B115-4013-9E93-C28A2BFEBB5F}" srcId="{8E33E0B8-7569-4276-89F6-0F8E7079D00B}" destId="{E381E966-2347-4C26-B959-5FA650FC1508}" srcOrd="6" destOrd="0" parTransId="{DA73C634-A33A-432A-BF68-12D5813E6C04}" sibTransId="{79DBACF3-90A8-44B4-AC25-8C0AD630400E}"/>
    <dgm:cxn modelId="{2F99244A-C2EF-4F23-9A93-2CC1F53FC3DE}" type="presParOf" srcId="{8583803A-8283-45B0-86B7-8C20A3FBD02C}" destId="{C4A1C14B-2956-4CCC-B13A-3D038380E8D6}" srcOrd="0" destOrd="0" presId="urn:microsoft.com/office/officeart/2018/2/layout/IconVerticalSolidList"/>
    <dgm:cxn modelId="{0E33AC64-5269-42BB-9E9A-322347BF48A3}" type="presParOf" srcId="{C4A1C14B-2956-4CCC-B13A-3D038380E8D6}" destId="{EE4CCDB1-C827-4001-95A4-6EABDEB17112}" srcOrd="0" destOrd="0" presId="urn:microsoft.com/office/officeart/2018/2/layout/IconVerticalSolidList"/>
    <dgm:cxn modelId="{20BBD884-1C12-4C94-A86A-177DA081675D}" type="presParOf" srcId="{C4A1C14B-2956-4CCC-B13A-3D038380E8D6}" destId="{13F7A63F-890D-428C-89AF-7056092A1EEF}" srcOrd="1" destOrd="0" presId="urn:microsoft.com/office/officeart/2018/2/layout/IconVerticalSolidList"/>
    <dgm:cxn modelId="{B9CBA79C-6950-47E2-8648-E2F740CBA1B4}" type="presParOf" srcId="{C4A1C14B-2956-4CCC-B13A-3D038380E8D6}" destId="{7CACE575-7661-403B-B973-05EAADF28935}" srcOrd="2" destOrd="0" presId="urn:microsoft.com/office/officeart/2018/2/layout/IconVerticalSolidList"/>
    <dgm:cxn modelId="{E52096CA-464A-4FD7-B6A4-C860E00E0987}" type="presParOf" srcId="{C4A1C14B-2956-4CCC-B13A-3D038380E8D6}" destId="{40EE9CEF-7F43-4233-B565-10ABCB904B3D}" srcOrd="3" destOrd="0" presId="urn:microsoft.com/office/officeart/2018/2/layout/IconVerticalSolidList"/>
    <dgm:cxn modelId="{2012CF31-DB35-49B4-AE53-197821E9C5ED}" type="presParOf" srcId="{8583803A-8283-45B0-86B7-8C20A3FBD02C}" destId="{54890D17-3BD3-4FB5-99FE-14C4C04D8F8E}" srcOrd="1" destOrd="0" presId="urn:microsoft.com/office/officeart/2018/2/layout/IconVerticalSolidList"/>
    <dgm:cxn modelId="{EB00D8C6-8B82-4940-9C0C-1EAC842681DC}" type="presParOf" srcId="{8583803A-8283-45B0-86B7-8C20A3FBD02C}" destId="{E68A38E2-A708-4D12-996B-216DFC13D8A5}" srcOrd="2" destOrd="0" presId="urn:microsoft.com/office/officeart/2018/2/layout/IconVerticalSolidList"/>
    <dgm:cxn modelId="{26B2D725-0678-4578-877F-A16AA2238F07}" type="presParOf" srcId="{E68A38E2-A708-4D12-996B-216DFC13D8A5}" destId="{65698AF4-0A3C-4542-B1E3-8C4056E9B9B5}" srcOrd="0" destOrd="0" presId="urn:microsoft.com/office/officeart/2018/2/layout/IconVerticalSolidList"/>
    <dgm:cxn modelId="{3DC1DC46-6DEA-49C4-9D8A-C54BE3D20852}" type="presParOf" srcId="{E68A38E2-A708-4D12-996B-216DFC13D8A5}" destId="{EADC7A24-1DC5-435A-A50C-F750302F9421}" srcOrd="1" destOrd="0" presId="urn:microsoft.com/office/officeart/2018/2/layout/IconVerticalSolidList"/>
    <dgm:cxn modelId="{EC515584-0A94-4009-A5E6-CA7E1E5FB6B2}" type="presParOf" srcId="{E68A38E2-A708-4D12-996B-216DFC13D8A5}" destId="{A10CD0AB-E70A-442A-936A-BC3746BF6F67}" srcOrd="2" destOrd="0" presId="urn:microsoft.com/office/officeart/2018/2/layout/IconVerticalSolidList"/>
    <dgm:cxn modelId="{4E214A94-5966-4C9D-BEDD-0055A94066B6}" type="presParOf" srcId="{E68A38E2-A708-4D12-996B-216DFC13D8A5}" destId="{E4CFF10C-295F-4F67-A3EE-5752E7FD8A67}" srcOrd="3" destOrd="0" presId="urn:microsoft.com/office/officeart/2018/2/layout/IconVerticalSolidList"/>
    <dgm:cxn modelId="{3233A0EF-6773-4111-9975-7ED8439FC959}" type="presParOf" srcId="{8583803A-8283-45B0-86B7-8C20A3FBD02C}" destId="{067E1CF7-D717-4EBF-A951-898F560DF302}" srcOrd="3" destOrd="0" presId="urn:microsoft.com/office/officeart/2018/2/layout/IconVerticalSolidList"/>
    <dgm:cxn modelId="{BA1639BB-D8FF-47AB-8899-3E285D80C7D2}" type="presParOf" srcId="{8583803A-8283-45B0-86B7-8C20A3FBD02C}" destId="{1A49841D-5402-4D96-9E26-53356AAF04A1}" srcOrd="4" destOrd="0" presId="urn:microsoft.com/office/officeart/2018/2/layout/IconVerticalSolidList"/>
    <dgm:cxn modelId="{2A123780-8BAE-4CEB-A62A-0064E6A7A9B7}" type="presParOf" srcId="{1A49841D-5402-4D96-9E26-53356AAF04A1}" destId="{168B2C9D-CA88-42E0-9955-04BAF41DE140}" srcOrd="0" destOrd="0" presId="urn:microsoft.com/office/officeart/2018/2/layout/IconVerticalSolidList"/>
    <dgm:cxn modelId="{1FD6DCFD-5351-483B-BD96-D2F418C07332}" type="presParOf" srcId="{1A49841D-5402-4D96-9E26-53356AAF04A1}" destId="{6E8E957C-E2CA-4449-BC32-69FE7DD2E38D}" srcOrd="1" destOrd="0" presId="urn:microsoft.com/office/officeart/2018/2/layout/IconVerticalSolidList"/>
    <dgm:cxn modelId="{C2B622BD-0675-4314-AE64-B53D3E99BE15}" type="presParOf" srcId="{1A49841D-5402-4D96-9E26-53356AAF04A1}" destId="{663DF75A-D424-422F-9D7B-4D42DB1D5478}" srcOrd="2" destOrd="0" presId="urn:microsoft.com/office/officeart/2018/2/layout/IconVerticalSolidList"/>
    <dgm:cxn modelId="{1C605BC7-47CC-4F81-9DF2-8E537E3DF4C9}" type="presParOf" srcId="{1A49841D-5402-4D96-9E26-53356AAF04A1}" destId="{2AEE4570-0635-4616-AB62-D89B5381CEEB}" srcOrd="3" destOrd="0" presId="urn:microsoft.com/office/officeart/2018/2/layout/IconVerticalSolidList"/>
    <dgm:cxn modelId="{7483A17C-14C2-4AF9-B12C-6C17ADD60E50}" type="presParOf" srcId="{8583803A-8283-45B0-86B7-8C20A3FBD02C}" destId="{3EA801F9-6783-406F-8A3F-CF6967B986A8}" srcOrd="5" destOrd="0" presId="urn:microsoft.com/office/officeart/2018/2/layout/IconVerticalSolidList"/>
    <dgm:cxn modelId="{628D9CF5-467A-483F-9B46-9CF9A1C658CF}" type="presParOf" srcId="{8583803A-8283-45B0-86B7-8C20A3FBD02C}" destId="{BA9C56D3-ED4C-4189-84B6-3A6EFC253D6E}" srcOrd="6" destOrd="0" presId="urn:microsoft.com/office/officeart/2018/2/layout/IconVerticalSolidList"/>
    <dgm:cxn modelId="{F006D8BE-B6E2-4F47-BD0A-1C591F24289B}" type="presParOf" srcId="{BA9C56D3-ED4C-4189-84B6-3A6EFC253D6E}" destId="{B06A13B0-F58E-4DB4-A58F-0CC09CB014CF}" srcOrd="0" destOrd="0" presId="urn:microsoft.com/office/officeart/2018/2/layout/IconVerticalSolidList"/>
    <dgm:cxn modelId="{5EC17E7D-245A-4106-B86F-6C28B5B41F18}" type="presParOf" srcId="{BA9C56D3-ED4C-4189-84B6-3A6EFC253D6E}" destId="{72CFE025-B870-4EEE-B75E-B3271890DA5B}" srcOrd="1" destOrd="0" presId="urn:microsoft.com/office/officeart/2018/2/layout/IconVerticalSolidList"/>
    <dgm:cxn modelId="{225FFC39-054B-4D31-8F41-52D37B4AA5C0}" type="presParOf" srcId="{BA9C56D3-ED4C-4189-84B6-3A6EFC253D6E}" destId="{7499820F-22BC-4C21-AC6E-6186FD991D22}" srcOrd="2" destOrd="0" presId="urn:microsoft.com/office/officeart/2018/2/layout/IconVerticalSolidList"/>
    <dgm:cxn modelId="{12D63C25-1517-4E71-834B-457C4B01F1E2}" type="presParOf" srcId="{BA9C56D3-ED4C-4189-84B6-3A6EFC253D6E}" destId="{CC8C78AF-AFA4-4C21-9535-43483DD12289}" srcOrd="3" destOrd="0" presId="urn:microsoft.com/office/officeart/2018/2/layout/IconVerticalSolidList"/>
    <dgm:cxn modelId="{83CAD883-B801-4D90-9889-9B23419D4FF2}" type="presParOf" srcId="{8583803A-8283-45B0-86B7-8C20A3FBD02C}" destId="{59320D1A-DB58-4BF0-889F-E14925E1BA34}" srcOrd="7" destOrd="0" presId="urn:microsoft.com/office/officeart/2018/2/layout/IconVerticalSolidList"/>
    <dgm:cxn modelId="{644BCFBF-1A80-4202-BE87-329A2EA44B32}" type="presParOf" srcId="{8583803A-8283-45B0-86B7-8C20A3FBD02C}" destId="{99A20CD2-01E2-4F15-B8C1-CC13AABE130E}" srcOrd="8" destOrd="0" presId="urn:microsoft.com/office/officeart/2018/2/layout/IconVerticalSolidList"/>
    <dgm:cxn modelId="{EF070B1C-872B-4B94-9A1E-798F6D8A3B94}" type="presParOf" srcId="{99A20CD2-01E2-4F15-B8C1-CC13AABE130E}" destId="{29813C4A-7C75-4658-9C01-DF45B3E36925}" srcOrd="0" destOrd="0" presId="urn:microsoft.com/office/officeart/2018/2/layout/IconVerticalSolidList"/>
    <dgm:cxn modelId="{654DA08A-D86F-47B8-B77E-679C6CA920F9}" type="presParOf" srcId="{99A20CD2-01E2-4F15-B8C1-CC13AABE130E}" destId="{49C4E016-E49F-4469-BD85-2E8A9F7636B8}" srcOrd="1" destOrd="0" presId="urn:microsoft.com/office/officeart/2018/2/layout/IconVerticalSolidList"/>
    <dgm:cxn modelId="{FBA125B5-A996-43B7-B50F-4967F91B4027}" type="presParOf" srcId="{99A20CD2-01E2-4F15-B8C1-CC13AABE130E}" destId="{2223C8BF-B9CD-4857-B442-37C6429502C7}" srcOrd="2" destOrd="0" presId="urn:microsoft.com/office/officeart/2018/2/layout/IconVerticalSolidList"/>
    <dgm:cxn modelId="{B8AE24C0-1854-4677-B9C2-CC49909C16CC}" type="presParOf" srcId="{99A20CD2-01E2-4F15-B8C1-CC13AABE130E}" destId="{0836D4BF-E3A8-4941-9214-F05EB4163D8E}" srcOrd="3" destOrd="0" presId="urn:microsoft.com/office/officeart/2018/2/layout/IconVerticalSolidList"/>
    <dgm:cxn modelId="{0274F4EC-2700-46CD-B580-91D07DF0A3EC}" type="presParOf" srcId="{8583803A-8283-45B0-86B7-8C20A3FBD02C}" destId="{39F9B792-E075-4E05-82FD-2207E9A6E1B8}" srcOrd="9" destOrd="0" presId="urn:microsoft.com/office/officeart/2018/2/layout/IconVerticalSolidList"/>
    <dgm:cxn modelId="{C292D91B-3559-4608-8F1D-49A62F23DE1C}" type="presParOf" srcId="{8583803A-8283-45B0-86B7-8C20A3FBD02C}" destId="{C2A290D3-BC2E-4518-A9F0-6C651429BCB1}" srcOrd="10" destOrd="0" presId="urn:microsoft.com/office/officeart/2018/2/layout/IconVerticalSolidList"/>
    <dgm:cxn modelId="{775CC00E-0ED5-48D7-9B32-B6AE3B19897B}" type="presParOf" srcId="{C2A290D3-BC2E-4518-A9F0-6C651429BCB1}" destId="{DE4A407D-7060-4B40-B2DC-533E7A463CA0}" srcOrd="0" destOrd="0" presId="urn:microsoft.com/office/officeart/2018/2/layout/IconVerticalSolidList"/>
    <dgm:cxn modelId="{B44A5637-DCDC-4469-8ADB-3013B9D3F87A}" type="presParOf" srcId="{C2A290D3-BC2E-4518-A9F0-6C651429BCB1}" destId="{E0740BC5-F9B7-4EC7-A21B-CBA8B6ABE3BA}" srcOrd="1" destOrd="0" presId="urn:microsoft.com/office/officeart/2018/2/layout/IconVerticalSolidList"/>
    <dgm:cxn modelId="{140AC6DF-934B-4AFD-9670-CAA9783AC27F}" type="presParOf" srcId="{C2A290D3-BC2E-4518-A9F0-6C651429BCB1}" destId="{D1842E09-5CED-40EC-A901-8347DC1F3B10}" srcOrd="2" destOrd="0" presId="urn:microsoft.com/office/officeart/2018/2/layout/IconVerticalSolidList"/>
    <dgm:cxn modelId="{56BFA5D2-2768-494B-8158-176890D77999}" type="presParOf" srcId="{C2A290D3-BC2E-4518-A9F0-6C651429BCB1}" destId="{FFDB428B-FF84-431A-BACF-EE6A34116155}" srcOrd="3" destOrd="0" presId="urn:microsoft.com/office/officeart/2018/2/layout/IconVerticalSolidList"/>
    <dgm:cxn modelId="{C4AE087E-3AA8-4E83-BD3B-4EFA4B05E5B7}" type="presParOf" srcId="{8583803A-8283-45B0-86B7-8C20A3FBD02C}" destId="{527CB3EA-D86E-428E-836D-0AD545C2C785}" srcOrd="11" destOrd="0" presId="urn:microsoft.com/office/officeart/2018/2/layout/IconVerticalSolidList"/>
    <dgm:cxn modelId="{5A07288D-9281-4F2F-88FC-93EA4097AAC8}" type="presParOf" srcId="{8583803A-8283-45B0-86B7-8C20A3FBD02C}" destId="{9955A1E1-AE7E-4BC4-9607-2C9342F2C1A5}" srcOrd="12" destOrd="0" presId="urn:microsoft.com/office/officeart/2018/2/layout/IconVerticalSolidList"/>
    <dgm:cxn modelId="{FF1035E5-645A-42E2-A8E5-C424FDB03135}" type="presParOf" srcId="{9955A1E1-AE7E-4BC4-9607-2C9342F2C1A5}" destId="{B7934241-927C-452B-86AE-171F87B64A65}" srcOrd="0" destOrd="0" presId="urn:microsoft.com/office/officeart/2018/2/layout/IconVerticalSolidList"/>
    <dgm:cxn modelId="{E69BD8EA-28EE-496C-A146-95E323067515}" type="presParOf" srcId="{9955A1E1-AE7E-4BC4-9607-2C9342F2C1A5}" destId="{371B3AC9-338A-4E8D-BEDB-A5897CD229CB}" srcOrd="1" destOrd="0" presId="urn:microsoft.com/office/officeart/2018/2/layout/IconVerticalSolidList"/>
    <dgm:cxn modelId="{275E0FA9-ADAE-492D-976C-79333E610223}" type="presParOf" srcId="{9955A1E1-AE7E-4BC4-9607-2C9342F2C1A5}" destId="{EBA0E09C-685F-486D-AA31-9DEFBB824D47}" srcOrd="2" destOrd="0" presId="urn:microsoft.com/office/officeart/2018/2/layout/IconVerticalSolidList"/>
    <dgm:cxn modelId="{F260E0B0-7DDC-4AF0-B5EE-B690A25DE35A}" type="presParOf" srcId="{9955A1E1-AE7E-4BC4-9607-2C9342F2C1A5}" destId="{E0ED54B0-70F0-4A5C-9DDC-F88F3DA5C2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33E0B8-7569-4276-89F6-0F8E7079D00B}" type="doc">
      <dgm:prSet loTypeId="urn:microsoft.com/office/officeart/2005/8/layout/cycle3" loCatId="cycle" qsTypeId="urn:microsoft.com/office/officeart/2005/8/quickstyle/3d3" qsCatId="3D" csTypeId="urn:microsoft.com/office/officeart/2005/8/colors/accent2_2" csCatId="accent2" phldr="1"/>
      <dgm:spPr/>
      <dgm:t>
        <a:bodyPr/>
        <a:lstStyle/>
        <a:p>
          <a:endParaRPr lang="en-US"/>
        </a:p>
      </dgm:t>
    </dgm:pt>
    <dgm:pt modelId="{A807BEC9-1E15-4AE5-89D1-F3CCE6D5F9C3}">
      <dgm:prSet phldrT="[Text]"/>
      <dgm:spPr>
        <a:solidFill>
          <a:schemeClr val="accent2">
            <a:lumMod val="50000"/>
          </a:schemeClr>
        </a:solidFill>
        <a:ln>
          <a:solidFill>
            <a:srgbClr val="FFFF00"/>
          </a:solidFill>
        </a:ln>
      </dgm:spPr>
      <dgm:t>
        <a:bodyPr/>
        <a:lstStyle/>
        <a:p>
          <a:r>
            <a:rPr lang="en-US" dirty="0"/>
            <a:t>COMMUNICATION PLANNING</a:t>
          </a:r>
        </a:p>
      </dgm:t>
    </dgm:pt>
    <dgm:pt modelId="{36B9C8A0-360D-4517-B6A2-9473683741F2}" type="parTrans" cxnId="{ECC537B8-76C5-4A63-A504-262D0E53CC14}">
      <dgm:prSet/>
      <dgm:spPr/>
      <dgm:t>
        <a:bodyPr/>
        <a:lstStyle/>
        <a:p>
          <a:endParaRPr lang="en-US"/>
        </a:p>
      </dgm:t>
    </dgm:pt>
    <dgm:pt modelId="{053E7807-14D1-4500-B66D-CC87A4BC5E5D}" type="sibTrans" cxnId="{ECC537B8-76C5-4A63-A504-262D0E53CC14}">
      <dgm:prSet/>
      <dgm:spPr/>
      <dgm:t>
        <a:bodyPr/>
        <a:lstStyle/>
        <a:p>
          <a:endParaRPr lang="en-US"/>
        </a:p>
      </dgm:t>
    </dgm:pt>
    <dgm:pt modelId="{A9A281EA-27FB-4B45-920B-C2EBF73D189B}">
      <dgm:prSet phldrT="[Text]"/>
      <dgm:spPr/>
      <dgm:t>
        <a:bodyPr/>
        <a:lstStyle/>
        <a:p>
          <a:r>
            <a:rPr lang="en-US" dirty="0"/>
            <a:t>RELATIONS ESTABLISHING</a:t>
          </a:r>
        </a:p>
      </dgm:t>
    </dgm:pt>
    <dgm:pt modelId="{E5472E39-704E-402A-8FC3-10791441F36F}" type="parTrans" cxnId="{9AF35C8D-AA0E-45FC-9088-F703A7A6B10F}">
      <dgm:prSet/>
      <dgm:spPr/>
      <dgm:t>
        <a:bodyPr/>
        <a:lstStyle/>
        <a:p>
          <a:endParaRPr lang="en-US"/>
        </a:p>
      </dgm:t>
    </dgm:pt>
    <dgm:pt modelId="{2436FAC8-F317-4538-B1F1-6A7C055CCAC3}" type="sibTrans" cxnId="{9AF35C8D-AA0E-45FC-9088-F703A7A6B10F}">
      <dgm:prSet/>
      <dgm:spPr/>
      <dgm:t>
        <a:bodyPr/>
        <a:lstStyle/>
        <a:p>
          <a:endParaRPr lang="en-US"/>
        </a:p>
      </dgm:t>
    </dgm:pt>
    <dgm:pt modelId="{2B6C732B-E6B4-4492-9557-5B3A91B10B19}">
      <dgm:prSet phldrT="[Text]"/>
      <dgm:spPr/>
      <dgm:t>
        <a:bodyPr/>
        <a:lstStyle/>
        <a:p>
          <a:r>
            <a:rPr lang="en-US" dirty="0"/>
            <a:t>IDENTIFYING NEEDS AND DEMANDS</a:t>
          </a:r>
        </a:p>
      </dgm:t>
    </dgm:pt>
    <dgm:pt modelId="{5F0A4AC2-8BA8-4037-BFB4-779FD53B6BB0}" type="parTrans" cxnId="{9AA4A6DD-F73F-4B1E-B66E-5ED890199F72}">
      <dgm:prSet/>
      <dgm:spPr/>
      <dgm:t>
        <a:bodyPr/>
        <a:lstStyle/>
        <a:p>
          <a:endParaRPr lang="en-US"/>
        </a:p>
      </dgm:t>
    </dgm:pt>
    <dgm:pt modelId="{66775DD6-B782-4F1A-B0D1-1092F1E14EA7}" type="sibTrans" cxnId="{9AA4A6DD-F73F-4B1E-B66E-5ED890199F72}">
      <dgm:prSet/>
      <dgm:spPr/>
      <dgm:t>
        <a:bodyPr/>
        <a:lstStyle/>
        <a:p>
          <a:endParaRPr lang="en-US"/>
        </a:p>
      </dgm:t>
    </dgm:pt>
    <dgm:pt modelId="{BBB1DBDD-A008-438B-AD3F-F2E379F46904}">
      <dgm:prSet phldrT="[Text]"/>
      <dgm:spPr/>
      <dgm:t>
        <a:bodyPr/>
        <a:lstStyle/>
        <a:p>
          <a:r>
            <a:rPr lang="en-US" dirty="0"/>
            <a:t>PRESENTATION OF YOUR IDEAS</a:t>
          </a:r>
        </a:p>
      </dgm:t>
    </dgm:pt>
    <dgm:pt modelId="{7B7F41A3-7843-4880-87E9-961E8FB52EDA}" type="parTrans" cxnId="{9F8BE3CB-B171-46DA-9293-CA23AE7773F2}">
      <dgm:prSet/>
      <dgm:spPr/>
      <dgm:t>
        <a:bodyPr/>
        <a:lstStyle/>
        <a:p>
          <a:endParaRPr lang="en-US"/>
        </a:p>
      </dgm:t>
    </dgm:pt>
    <dgm:pt modelId="{0364F5EC-A835-48D0-84E5-258107D10D19}" type="sibTrans" cxnId="{9F8BE3CB-B171-46DA-9293-CA23AE7773F2}">
      <dgm:prSet/>
      <dgm:spPr/>
      <dgm:t>
        <a:bodyPr/>
        <a:lstStyle/>
        <a:p>
          <a:endParaRPr lang="en-US"/>
        </a:p>
      </dgm:t>
    </dgm:pt>
    <dgm:pt modelId="{371722F3-BF64-4C26-A78B-12ABD4F118A7}">
      <dgm:prSet phldrT="[Text]"/>
      <dgm:spPr/>
      <dgm:t>
        <a:bodyPr/>
        <a:lstStyle/>
        <a:p>
          <a:r>
            <a:rPr lang="en-US" dirty="0"/>
            <a:t>DEALING WITH OBJECTIONS</a:t>
          </a:r>
        </a:p>
      </dgm:t>
    </dgm:pt>
    <dgm:pt modelId="{99EFC7F9-D5DE-4BA0-9322-0DF404E01645}" type="parTrans" cxnId="{4FB67E60-A432-4884-A59E-5502EBC21139}">
      <dgm:prSet/>
      <dgm:spPr/>
      <dgm:t>
        <a:bodyPr/>
        <a:lstStyle/>
        <a:p>
          <a:endParaRPr lang="en-US"/>
        </a:p>
      </dgm:t>
    </dgm:pt>
    <dgm:pt modelId="{ADA90589-874A-4363-A684-140A60B3255C}" type="sibTrans" cxnId="{4FB67E60-A432-4884-A59E-5502EBC21139}">
      <dgm:prSet/>
      <dgm:spPr/>
      <dgm:t>
        <a:bodyPr/>
        <a:lstStyle/>
        <a:p>
          <a:endParaRPr lang="en-US"/>
        </a:p>
      </dgm:t>
    </dgm:pt>
    <dgm:pt modelId="{727FC2B5-3EDF-43ED-A197-BE3927562347}">
      <dgm:prSet/>
      <dgm:spPr/>
      <dgm:t>
        <a:bodyPr/>
        <a:lstStyle/>
        <a:p>
          <a:r>
            <a:rPr lang="en-US" dirty="0"/>
            <a:t>CONCLUSION</a:t>
          </a:r>
        </a:p>
      </dgm:t>
    </dgm:pt>
    <dgm:pt modelId="{8A5EEB3E-E171-4C04-B5AF-9E0075C90711}" type="parTrans" cxnId="{D57C7BC1-FCBA-4B2B-9F8A-45B2F7D29705}">
      <dgm:prSet/>
      <dgm:spPr/>
      <dgm:t>
        <a:bodyPr/>
        <a:lstStyle/>
        <a:p>
          <a:endParaRPr lang="en-US"/>
        </a:p>
      </dgm:t>
    </dgm:pt>
    <dgm:pt modelId="{B8088964-3944-468F-B738-AD5225BD6D81}" type="sibTrans" cxnId="{D57C7BC1-FCBA-4B2B-9F8A-45B2F7D29705}">
      <dgm:prSet/>
      <dgm:spPr/>
      <dgm:t>
        <a:bodyPr/>
        <a:lstStyle/>
        <a:p>
          <a:endParaRPr lang="en-US"/>
        </a:p>
      </dgm:t>
    </dgm:pt>
    <dgm:pt modelId="{E381E966-2347-4C26-B959-5FA650FC1508}">
      <dgm:prSet/>
      <dgm:spPr/>
      <dgm:t>
        <a:bodyPr/>
        <a:lstStyle/>
        <a:p>
          <a:r>
            <a:rPr lang="en-US"/>
            <a:t>STRONG LONG-TERM RELATIONSHIPS</a:t>
          </a:r>
          <a:endParaRPr lang="en-US" dirty="0"/>
        </a:p>
      </dgm:t>
    </dgm:pt>
    <dgm:pt modelId="{DA73C634-A33A-432A-BF68-12D5813E6C04}" type="parTrans" cxnId="{0E2589FD-B115-4013-9E93-C28A2BFEBB5F}">
      <dgm:prSet/>
      <dgm:spPr/>
      <dgm:t>
        <a:bodyPr/>
        <a:lstStyle/>
        <a:p>
          <a:endParaRPr lang="en-US"/>
        </a:p>
      </dgm:t>
    </dgm:pt>
    <dgm:pt modelId="{79DBACF3-90A8-44B4-AC25-8C0AD630400E}" type="sibTrans" cxnId="{0E2589FD-B115-4013-9E93-C28A2BFEBB5F}">
      <dgm:prSet/>
      <dgm:spPr/>
      <dgm:t>
        <a:bodyPr/>
        <a:lstStyle/>
        <a:p>
          <a:endParaRPr lang="en-US"/>
        </a:p>
      </dgm:t>
    </dgm:pt>
    <dgm:pt modelId="{423F4EDF-D9E5-4418-AC71-88B2A81A322F}" type="pres">
      <dgm:prSet presAssocID="{8E33E0B8-7569-4276-89F6-0F8E7079D00B}" presName="Name0" presStyleCnt="0">
        <dgm:presLayoutVars>
          <dgm:dir/>
          <dgm:resizeHandles val="exact"/>
        </dgm:presLayoutVars>
      </dgm:prSet>
      <dgm:spPr/>
    </dgm:pt>
    <dgm:pt modelId="{1334BC28-F940-4572-BD58-F98AF39B05CC}" type="pres">
      <dgm:prSet presAssocID="{8E33E0B8-7569-4276-89F6-0F8E7079D00B}" presName="cycle" presStyleCnt="0"/>
      <dgm:spPr/>
    </dgm:pt>
    <dgm:pt modelId="{1D3AAC5F-C18B-408F-AC51-2E47DD48DBE0}" type="pres">
      <dgm:prSet presAssocID="{A807BEC9-1E15-4AE5-89D1-F3CCE6D5F9C3}" presName="nodeFirstNode" presStyleLbl="node1" presStyleIdx="0" presStyleCnt="7">
        <dgm:presLayoutVars>
          <dgm:bulletEnabled val="1"/>
        </dgm:presLayoutVars>
      </dgm:prSet>
      <dgm:spPr/>
    </dgm:pt>
    <dgm:pt modelId="{FD01523E-3331-4760-89B4-7BD8C8E53442}" type="pres">
      <dgm:prSet presAssocID="{053E7807-14D1-4500-B66D-CC87A4BC5E5D}" presName="sibTransFirstNode" presStyleLbl="bgShp" presStyleIdx="0" presStyleCnt="1"/>
      <dgm:spPr/>
    </dgm:pt>
    <dgm:pt modelId="{BA21234D-5361-4D18-934D-0A7C91A2963C}" type="pres">
      <dgm:prSet presAssocID="{A9A281EA-27FB-4B45-920B-C2EBF73D189B}" presName="nodeFollowingNodes" presStyleLbl="node1" presStyleIdx="1" presStyleCnt="7">
        <dgm:presLayoutVars>
          <dgm:bulletEnabled val="1"/>
        </dgm:presLayoutVars>
      </dgm:prSet>
      <dgm:spPr/>
    </dgm:pt>
    <dgm:pt modelId="{07497D46-EA3F-4387-9D06-DEE7C0B54BEA}" type="pres">
      <dgm:prSet presAssocID="{2B6C732B-E6B4-4492-9557-5B3A91B10B19}" presName="nodeFollowingNodes" presStyleLbl="node1" presStyleIdx="2" presStyleCnt="7">
        <dgm:presLayoutVars>
          <dgm:bulletEnabled val="1"/>
        </dgm:presLayoutVars>
      </dgm:prSet>
      <dgm:spPr/>
    </dgm:pt>
    <dgm:pt modelId="{0E47345A-987D-433E-920F-31DB1B75C153}" type="pres">
      <dgm:prSet presAssocID="{BBB1DBDD-A008-438B-AD3F-F2E379F46904}" presName="nodeFollowingNodes" presStyleLbl="node1" presStyleIdx="3" presStyleCnt="7">
        <dgm:presLayoutVars>
          <dgm:bulletEnabled val="1"/>
        </dgm:presLayoutVars>
      </dgm:prSet>
      <dgm:spPr/>
    </dgm:pt>
    <dgm:pt modelId="{D94E6CDF-1739-4157-B7B7-26AC99A9AC1F}" type="pres">
      <dgm:prSet presAssocID="{371722F3-BF64-4C26-A78B-12ABD4F118A7}" presName="nodeFollowingNodes" presStyleLbl="node1" presStyleIdx="4" presStyleCnt="7">
        <dgm:presLayoutVars>
          <dgm:bulletEnabled val="1"/>
        </dgm:presLayoutVars>
      </dgm:prSet>
      <dgm:spPr/>
    </dgm:pt>
    <dgm:pt modelId="{22587B84-A555-436F-A258-F6EF35646E21}" type="pres">
      <dgm:prSet presAssocID="{727FC2B5-3EDF-43ED-A197-BE3927562347}" presName="nodeFollowingNodes" presStyleLbl="node1" presStyleIdx="5" presStyleCnt="7">
        <dgm:presLayoutVars>
          <dgm:bulletEnabled val="1"/>
        </dgm:presLayoutVars>
      </dgm:prSet>
      <dgm:spPr/>
    </dgm:pt>
    <dgm:pt modelId="{9F29A280-8BF6-47DF-A87C-9A6C001B83E1}" type="pres">
      <dgm:prSet presAssocID="{E381E966-2347-4C26-B959-5FA650FC1508}" presName="nodeFollowingNodes" presStyleLbl="node1" presStyleIdx="6" presStyleCnt="7">
        <dgm:presLayoutVars>
          <dgm:bulletEnabled val="1"/>
        </dgm:presLayoutVars>
      </dgm:prSet>
      <dgm:spPr/>
    </dgm:pt>
  </dgm:ptLst>
  <dgm:cxnLst>
    <dgm:cxn modelId="{A09CD514-5BBB-4DBE-9F23-A8146A5FFF79}" type="presOf" srcId="{2B6C732B-E6B4-4492-9557-5B3A91B10B19}" destId="{07497D46-EA3F-4387-9D06-DEE7C0B54BEA}" srcOrd="0" destOrd="0" presId="urn:microsoft.com/office/officeart/2005/8/layout/cycle3"/>
    <dgm:cxn modelId="{C940B320-7E0D-401C-A46E-11A87EE32D71}" type="presOf" srcId="{E381E966-2347-4C26-B959-5FA650FC1508}" destId="{9F29A280-8BF6-47DF-A87C-9A6C001B83E1}" srcOrd="0" destOrd="0" presId="urn:microsoft.com/office/officeart/2005/8/layout/cycle3"/>
    <dgm:cxn modelId="{2AC07F2F-1488-43D8-9720-9D1F5514A6E7}" type="presOf" srcId="{371722F3-BF64-4C26-A78B-12ABD4F118A7}" destId="{D94E6CDF-1739-4157-B7B7-26AC99A9AC1F}" srcOrd="0" destOrd="0" presId="urn:microsoft.com/office/officeart/2005/8/layout/cycle3"/>
    <dgm:cxn modelId="{88E37230-B061-4322-BBCA-2CE0E9CD57FC}" type="presOf" srcId="{8E33E0B8-7569-4276-89F6-0F8E7079D00B}" destId="{423F4EDF-D9E5-4418-AC71-88B2A81A322F}" srcOrd="0" destOrd="0" presId="urn:microsoft.com/office/officeart/2005/8/layout/cycle3"/>
    <dgm:cxn modelId="{4FB67E60-A432-4884-A59E-5502EBC21139}" srcId="{8E33E0B8-7569-4276-89F6-0F8E7079D00B}" destId="{371722F3-BF64-4C26-A78B-12ABD4F118A7}" srcOrd="4" destOrd="0" parTransId="{99EFC7F9-D5DE-4BA0-9322-0DF404E01645}" sibTransId="{ADA90589-874A-4363-A684-140A60B3255C}"/>
    <dgm:cxn modelId="{15C68C79-8EF9-495E-89DB-874707B69B98}" type="presOf" srcId="{A807BEC9-1E15-4AE5-89D1-F3CCE6D5F9C3}" destId="{1D3AAC5F-C18B-408F-AC51-2E47DD48DBE0}" srcOrd="0" destOrd="0" presId="urn:microsoft.com/office/officeart/2005/8/layout/cycle3"/>
    <dgm:cxn modelId="{9AF35C8D-AA0E-45FC-9088-F703A7A6B10F}" srcId="{8E33E0B8-7569-4276-89F6-0F8E7079D00B}" destId="{A9A281EA-27FB-4B45-920B-C2EBF73D189B}" srcOrd="1" destOrd="0" parTransId="{E5472E39-704E-402A-8FC3-10791441F36F}" sibTransId="{2436FAC8-F317-4538-B1F1-6A7C055CCAC3}"/>
    <dgm:cxn modelId="{D78663AD-040A-4493-9401-962F8F7019DA}" type="presOf" srcId="{727FC2B5-3EDF-43ED-A197-BE3927562347}" destId="{22587B84-A555-436F-A258-F6EF35646E21}" srcOrd="0" destOrd="0" presId="urn:microsoft.com/office/officeart/2005/8/layout/cycle3"/>
    <dgm:cxn modelId="{ECC537B8-76C5-4A63-A504-262D0E53CC14}" srcId="{8E33E0B8-7569-4276-89F6-0F8E7079D00B}" destId="{A807BEC9-1E15-4AE5-89D1-F3CCE6D5F9C3}" srcOrd="0" destOrd="0" parTransId="{36B9C8A0-360D-4517-B6A2-9473683741F2}" sibTransId="{053E7807-14D1-4500-B66D-CC87A4BC5E5D}"/>
    <dgm:cxn modelId="{D57C7BC1-FCBA-4B2B-9F8A-45B2F7D29705}" srcId="{8E33E0B8-7569-4276-89F6-0F8E7079D00B}" destId="{727FC2B5-3EDF-43ED-A197-BE3927562347}" srcOrd="5" destOrd="0" parTransId="{8A5EEB3E-E171-4C04-B5AF-9E0075C90711}" sibTransId="{B8088964-3944-468F-B738-AD5225BD6D81}"/>
    <dgm:cxn modelId="{9F8BE3CB-B171-46DA-9293-CA23AE7773F2}" srcId="{8E33E0B8-7569-4276-89F6-0F8E7079D00B}" destId="{BBB1DBDD-A008-438B-AD3F-F2E379F46904}" srcOrd="3" destOrd="0" parTransId="{7B7F41A3-7843-4880-87E9-961E8FB52EDA}" sibTransId="{0364F5EC-A835-48D0-84E5-258107D10D19}"/>
    <dgm:cxn modelId="{F1A8AFD4-0D7D-4937-AA27-260B2FC3AE71}" type="presOf" srcId="{A9A281EA-27FB-4B45-920B-C2EBF73D189B}" destId="{BA21234D-5361-4D18-934D-0A7C91A2963C}" srcOrd="0" destOrd="0" presId="urn:microsoft.com/office/officeart/2005/8/layout/cycle3"/>
    <dgm:cxn modelId="{BEF93AD7-5E28-425E-A068-99F211FFC7FF}" type="presOf" srcId="{BBB1DBDD-A008-438B-AD3F-F2E379F46904}" destId="{0E47345A-987D-433E-920F-31DB1B75C153}" srcOrd="0" destOrd="0" presId="urn:microsoft.com/office/officeart/2005/8/layout/cycle3"/>
    <dgm:cxn modelId="{9AA4A6DD-F73F-4B1E-B66E-5ED890199F72}" srcId="{8E33E0B8-7569-4276-89F6-0F8E7079D00B}" destId="{2B6C732B-E6B4-4492-9557-5B3A91B10B19}" srcOrd="2" destOrd="0" parTransId="{5F0A4AC2-8BA8-4037-BFB4-779FD53B6BB0}" sibTransId="{66775DD6-B782-4F1A-B0D1-1092F1E14EA7}"/>
    <dgm:cxn modelId="{F7A1F2FB-C4F2-4E51-A391-BDD0E8CAFCDB}" type="presOf" srcId="{053E7807-14D1-4500-B66D-CC87A4BC5E5D}" destId="{FD01523E-3331-4760-89B4-7BD8C8E53442}" srcOrd="0" destOrd="0" presId="urn:microsoft.com/office/officeart/2005/8/layout/cycle3"/>
    <dgm:cxn modelId="{0E2589FD-B115-4013-9E93-C28A2BFEBB5F}" srcId="{8E33E0B8-7569-4276-89F6-0F8E7079D00B}" destId="{E381E966-2347-4C26-B959-5FA650FC1508}" srcOrd="6" destOrd="0" parTransId="{DA73C634-A33A-432A-BF68-12D5813E6C04}" sibTransId="{79DBACF3-90A8-44B4-AC25-8C0AD630400E}"/>
    <dgm:cxn modelId="{44574DC0-A81A-4B2B-B735-844393D2EE9B}" type="presParOf" srcId="{423F4EDF-D9E5-4418-AC71-88B2A81A322F}" destId="{1334BC28-F940-4572-BD58-F98AF39B05CC}" srcOrd="0" destOrd="0" presId="urn:microsoft.com/office/officeart/2005/8/layout/cycle3"/>
    <dgm:cxn modelId="{DA6A3BD6-8B8D-44E8-A210-E6481C2B6735}" type="presParOf" srcId="{1334BC28-F940-4572-BD58-F98AF39B05CC}" destId="{1D3AAC5F-C18B-408F-AC51-2E47DD48DBE0}" srcOrd="0" destOrd="0" presId="urn:microsoft.com/office/officeart/2005/8/layout/cycle3"/>
    <dgm:cxn modelId="{6CC09846-0C10-45A4-9C45-D6A3AB3C07EA}" type="presParOf" srcId="{1334BC28-F940-4572-BD58-F98AF39B05CC}" destId="{FD01523E-3331-4760-89B4-7BD8C8E53442}" srcOrd="1" destOrd="0" presId="urn:microsoft.com/office/officeart/2005/8/layout/cycle3"/>
    <dgm:cxn modelId="{308E1377-5888-4810-AA5B-F4983594AA60}" type="presParOf" srcId="{1334BC28-F940-4572-BD58-F98AF39B05CC}" destId="{BA21234D-5361-4D18-934D-0A7C91A2963C}" srcOrd="2" destOrd="0" presId="urn:microsoft.com/office/officeart/2005/8/layout/cycle3"/>
    <dgm:cxn modelId="{6334DF11-4D61-4E79-B73B-8D0A22DBDF0E}" type="presParOf" srcId="{1334BC28-F940-4572-BD58-F98AF39B05CC}" destId="{07497D46-EA3F-4387-9D06-DEE7C0B54BEA}" srcOrd="3" destOrd="0" presId="urn:microsoft.com/office/officeart/2005/8/layout/cycle3"/>
    <dgm:cxn modelId="{390E0D29-858F-4A4C-8D9A-4DF59BF5E5C7}" type="presParOf" srcId="{1334BC28-F940-4572-BD58-F98AF39B05CC}" destId="{0E47345A-987D-433E-920F-31DB1B75C153}" srcOrd="4" destOrd="0" presId="urn:microsoft.com/office/officeart/2005/8/layout/cycle3"/>
    <dgm:cxn modelId="{7D01F79D-8443-4DBE-896C-E1DB8D19385D}" type="presParOf" srcId="{1334BC28-F940-4572-BD58-F98AF39B05CC}" destId="{D94E6CDF-1739-4157-B7B7-26AC99A9AC1F}" srcOrd="5" destOrd="0" presId="urn:microsoft.com/office/officeart/2005/8/layout/cycle3"/>
    <dgm:cxn modelId="{45A21F40-701E-4010-9D01-548A248A95C0}" type="presParOf" srcId="{1334BC28-F940-4572-BD58-F98AF39B05CC}" destId="{22587B84-A555-436F-A258-F6EF35646E21}" srcOrd="6" destOrd="0" presId="urn:microsoft.com/office/officeart/2005/8/layout/cycle3"/>
    <dgm:cxn modelId="{96B3EE81-B7F4-4213-84B8-7F6852A00BFC}" type="presParOf" srcId="{1334BC28-F940-4572-BD58-F98AF39B05CC}" destId="{9F29A280-8BF6-47DF-A87C-9A6C001B83E1}"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33E0B8-7569-4276-89F6-0F8E7079D00B}" type="doc">
      <dgm:prSet loTypeId="urn:microsoft.com/office/officeart/2005/8/layout/cycle3" loCatId="cycle" qsTypeId="urn:microsoft.com/office/officeart/2005/8/quickstyle/3d3" qsCatId="3D" csTypeId="urn:microsoft.com/office/officeart/2005/8/colors/accent2_2" csCatId="accent2" phldr="1"/>
      <dgm:spPr/>
      <dgm:t>
        <a:bodyPr/>
        <a:lstStyle/>
        <a:p>
          <a:endParaRPr lang="en-US"/>
        </a:p>
      </dgm:t>
    </dgm:pt>
    <dgm:pt modelId="{A807BEC9-1E15-4AE5-89D1-F3CCE6D5F9C3}">
      <dgm:prSet phldrT="[Text]"/>
      <dgm:spPr/>
      <dgm:t>
        <a:bodyPr/>
        <a:lstStyle/>
        <a:p>
          <a:r>
            <a:rPr lang="en-US" dirty="0"/>
            <a:t>COMMUNICATION PLANNING</a:t>
          </a:r>
        </a:p>
      </dgm:t>
    </dgm:pt>
    <dgm:pt modelId="{36B9C8A0-360D-4517-B6A2-9473683741F2}" type="parTrans" cxnId="{ECC537B8-76C5-4A63-A504-262D0E53CC14}">
      <dgm:prSet/>
      <dgm:spPr/>
      <dgm:t>
        <a:bodyPr/>
        <a:lstStyle/>
        <a:p>
          <a:endParaRPr lang="en-US"/>
        </a:p>
      </dgm:t>
    </dgm:pt>
    <dgm:pt modelId="{053E7807-14D1-4500-B66D-CC87A4BC5E5D}" type="sibTrans" cxnId="{ECC537B8-76C5-4A63-A504-262D0E53CC14}">
      <dgm:prSet/>
      <dgm:spPr/>
      <dgm:t>
        <a:bodyPr/>
        <a:lstStyle/>
        <a:p>
          <a:endParaRPr lang="en-US"/>
        </a:p>
      </dgm:t>
    </dgm:pt>
    <dgm:pt modelId="{A9A281EA-27FB-4B45-920B-C2EBF73D189B}">
      <dgm:prSet phldrT="[Text]"/>
      <dgm:spPr>
        <a:solidFill>
          <a:schemeClr val="accent2">
            <a:lumMod val="50000"/>
          </a:schemeClr>
        </a:solidFill>
        <a:ln>
          <a:solidFill>
            <a:srgbClr val="FFFF00"/>
          </a:solidFill>
        </a:ln>
      </dgm:spPr>
      <dgm:t>
        <a:bodyPr/>
        <a:lstStyle/>
        <a:p>
          <a:r>
            <a:rPr lang="en-US" dirty="0"/>
            <a:t>RELATIONS ESTABLISHING</a:t>
          </a:r>
        </a:p>
      </dgm:t>
    </dgm:pt>
    <dgm:pt modelId="{E5472E39-704E-402A-8FC3-10791441F36F}" type="parTrans" cxnId="{9AF35C8D-AA0E-45FC-9088-F703A7A6B10F}">
      <dgm:prSet/>
      <dgm:spPr/>
      <dgm:t>
        <a:bodyPr/>
        <a:lstStyle/>
        <a:p>
          <a:endParaRPr lang="en-US"/>
        </a:p>
      </dgm:t>
    </dgm:pt>
    <dgm:pt modelId="{2436FAC8-F317-4538-B1F1-6A7C055CCAC3}" type="sibTrans" cxnId="{9AF35C8D-AA0E-45FC-9088-F703A7A6B10F}">
      <dgm:prSet/>
      <dgm:spPr/>
      <dgm:t>
        <a:bodyPr/>
        <a:lstStyle/>
        <a:p>
          <a:endParaRPr lang="en-US"/>
        </a:p>
      </dgm:t>
    </dgm:pt>
    <dgm:pt modelId="{2B6C732B-E6B4-4492-9557-5B3A91B10B19}">
      <dgm:prSet phldrT="[Text]"/>
      <dgm:spPr/>
      <dgm:t>
        <a:bodyPr/>
        <a:lstStyle/>
        <a:p>
          <a:r>
            <a:rPr lang="en-US" dirty="0"/>
            <a:t>IDENTIFYING NEEDS AND DEMANDS</a:t>
          </a:r>
        </a:p>
      </dgm:t>
    </dgm:pt>
    <dgm:pt modelId="{5F0A4AC2-8BA8-4037-BFB4-779FD53B6BB0}" type="parTrans" cxnId="{9AA4A6DD-F73F-4B1E-B66E-5ED890199F72}">
      <dgm:prSet/>
      <dgm:spPr/>
      <dgm:t>
        <a:bodyPr/>
        <a:lstStyle/>
        <a:p>
          <a:endParaRPr lang="en-US"/>
        </a:p>
      </dgm:t>
    </dgm:pt>
    <dgm:pt modelId="{66775DD6-B782-4F1A-B0D1-1092F1E14EA7}" type="sibTrans" cxnId="{9AA4A6DD-F73F-4B1E-B66E-5ED890199F72}">
      <dgm:prSet/>
      <dgm:spPr/>
      <dgm:t>
        <a:bodyPr/>
        <a:lstStyle/>
        <a:p>
          <a:endParaRPr lang="en-US"/>
        </a:p>
      </dgm:t>
    </dgm:pt>
    <dgm:pt modelId="{BBB1DBDD-A008-438B-AD3F-F2E379F46904}">
      <dgm:prSet phldrT="[Text]"/>
      <dgm:spPr/>
      <dgm:t>
        <a:bodyPr/>
        <a:lstStyle/>
        <a:p>
          <a:r>
            <a:rPr lang="en-US" dirty="0"/>
            <a:t>PRESENTATION OF YOUR IDEAS</a:t>
          </a:r>
        </a:p>
      </dgm:t>
    </dgm:pt>
    <dgm:pt modelId="{7B7F41A3-7843-4880-87E9-961E8FB52EDA}" type="parTrans" cxnId="{9F8BE3CB-B171-46DA-9293-CA23AE7773F2}">
      <dgm:prSet/>
      <dgm:spPr/>
      <dgm:t>
        <a:bodyPr/>
        <a:lstStyle/>
        <a:p>
          <a:endParaRPr lang="en-US"/>
        </a:p>
      </dgm:t>
    </dgm:pt>
    <dgm:pt modelId="{0364F5EC-A835-48D0-84E5-258107D10D19}" type="sibTrans" cxnId="{9F8BE3CB-B171-46DA-9293-CA23AE7773F2}">
      <dgm:prSet/>
      <dgm:spPr/>
      <dgm:t>
        <a:bodyPr/>
        <a:lstStyle/>
        <a:p>
          <a:endParaRPr lang="en-US"/>
        </a:p>
      </dgm:t>
    </dgm:pt>
    <dgm:pt modelId="{371722F3-BF64-4C26-A78B-12ABD4F118A7}">
      <dgm:prSet phldrT="[Text]"/>
      <dgm:spPr/>
      <dgm:t>
        <a:bodyPr/>
        <a:lstStyle/>
        <a:p>
          <a:r>
            <a:rPr lang="en-US" dirty="0"/>
            <a:t>DEALING WITH OBJECTIONS</a:t>
          </a:r>
        </a:p>
      </dgm:t>
    </dgm:pt>
    <dgm:pt modelId="{99EFC7F9-D5DE-4BA0-9322-0DF404E01645}" type="parTrans" cxnId="{4FB67E60-A432-4884-A59E-5502EBC21139}">
      <dgm:prSet/>
      <dgm:spPr/>
      <dgm:t>
        <a:bodyPr/>
        <a:lstStyle/>
        <a:p>
          <a:endParaRPr lang="en-US"/>
        </a:p>
      </dgm:t>
    </dgm:pt>
    <dgm:pt modelId="{ADA90589-874A-4363-A684-140A60B3255C}" type="sibTrans" cxnId="{4FB67E60-A432-4884-A59E-5502EBC21139}">
      <dgm:prSet/>
      <dgm:spPr/>
      <dgm:t>
        <a:bodyPr/>
        <a:lstStyle/>
        <a:p>
          <a:endParaRPr lang="en-US"/>
        </a:p>
      </dgm:t>
    </dgm:pt>
    <dgm:pt modelId="{727FC2B5-3EDF-43ED-A197-BE3927562347}">
      <dgm:prSet/>
      <dgm:spPr/>
      <dgm:t>
        <a:bodyPr/>
        <a:lstStyle/>
        <a:p>
          <a:r>
            <a:rPr lang="en-US" dirty="0"/>
            <a:t>CONCLUSION</a:t>
          </a:r>
        </a:p>
      </dgm:t>
    </dgm:pt>
    <dgm:pt modelId="{8A5EEB3E-E171-4C04-B5AF-9E0075C90711}" type="parTrans" cxnId="{D57C7BC1-FCBA-4B2B-9F8A-45B2F7D29705}">
      <dgm:prSet/>
      <dgm:spPr/>
      <dgm:t>
        <a:bodyPr/>
        <a:lstStyle/>
        <a:p>
          <a:endParaRPr lang="en-US"/>
        </a:p>
      </dgm:t>
    </dgm:pt>
    <dgm:pt modelId="{B8088964-3944-468F-B738-AD5225BD6D81}" type="sibTrans" cxnId="{D57C7BC1-FCBA-4B2B-9F8A-45B2F7D29705}">
      <dgm:prSet/>
      <dgm:spPr/>
      <dgm:t>
        <a:bodyPr/>
        <a:lstStyle/>
        <a:p>
          <a:endParaRPr lang="en-US"/>
        </a:p>
      </dgm:t>
    </dgm:pt>
    <dgm:pt modelId="{E381E966-2347-4C26-B959-5FA650FC1508}">
      <dgm:prSet/>
      <dgm:spPr/>
      <dgm:t>
        <a:bodyPr/>
        <a:lstStyle/>
        <a:p>
          <a:r>
            <a:rPr lang="en-US"/>
            <a:t>STRONG LONG-TERM RELATIONSHIPS</a:t>
          </a:r>
          <a:endParaRPr lang="en-US" dirty="0"/>
        </a:p>
      </dgm:t>
    </dgm:pt>
    <dgm:pt modelId="{DA73C634-A33A-432A-BF68-12D5813E6C04}" type="parTrans" cxnId="{0E2589FD-B115-4013-9E93-C28A2BFEBB5F}">
      <dgm:prSet/>
      <dgm:spPr/>
      <dgm:t>
        <a:bodyPr/>
        <a:lstStyle/>
        <a:p>
          <a:endParaRPr lang="en-US"/>
        </a:p>
      </dgm:t>
    </dgm:pt>
    <dgm:pt modelId="{79DBACF3-90A8-44B4-AC25-8C0AD630400E}" type="sibTrans" cxnId="{0E2589FD-B115-4013-9E93-C28A2BFEBB5F}">
      <dgm:prSet/>
      <dgm:spPr/>
      <dgm:t>
        <a:bodyPr/>
        <a:lstStyle/>
        <a:p>
          <a:endParaRPr lang="en-US"/>
        </a:p>
      </dgm:t>
    </dgm:pt>
    <dgm:pt modelId="{423F4EDF-D9E5-4418-AC71-88B2A81A322F}" type="pres">
      <dgm:prSet presAssocID="{8E33E0B8-7569-4276-89F6-0F8E7079D00B}" presName="Name0" presStyleCnt="0">
        <dgm:presLayoutVars>
          <dgm:dir/>
          <dgm:resizeHandles val="exact"/>
        </dgm:presLayoutVars>
      </dgm:prSet>
      <dgm:spPr/>
    </dgm:pt>
    <dgm:pt modelId="{1334BC28-F940-4572-BD58-F98AF39B05CC}" type="pres">
      <dgm:prSet presAssocID="{8E33E0B8-7569-4276-89F6-0F8E7079D00B}" presName="cycle" presStyleCnt="0"/>
      <dgm:spPr/>
    </dgm:pt>
    <dgm:pt modelId="{1D3AAC5F-C18B-408F-AC51-2E47DD48DBE0}" type="pres">
      <dgm:prSet presAssocID="{A807BEC9-1E15-4AE5-89D1-F3CCE6D5F9C3}" presName="nodeFirstNode" presStyleLbl="node1" presStyleIdx="0" presStyleCnt="7">
        <dgm:presLayoutVars>
          <dgm:bulletEnabled val="1"/>
        </dgm:presLayoutVars>
      </dgm:prSet>
      <dgm:spPr/>
    </dgm:pt>
    <dgm:pt modelId="{FD01523E-3331-4760-89B4-7BD8C8E53442}" type="pres">
      <dgm:prSet presAssocID="{053E7807-14D1-4500-B66D-CC87A4BC5E5D}" presName="sibTransFirstNode" presStyleLbl="bgShp" presStyleIdx="0" presStyleCnt="1"/>
      <dgm:spPr/>
    </dgm:pt>
    <dgm:pt modelId="{BA21234D-5361-4D18-934D-0A7C91A2963C}" type="pres">
      <dgm:prSet presAssocID="{A9A281EA-27FB-4B45-920B-C2EBF73D189B}" presName="nodeFollowingNodes" presStyleLbl="node1" presStyleIdx="1" presStyleCnt="7">
        <dgm:presLayoutVars>
          <dgm:bulletEnabled val="1"/>
        </dgm:presLayoutVars>
      </dgm:prSet>
      <dgm:spPr/>
    </dgm:pt>
    <dgm:pt modelId="{07497D46-EA3F-4387-9D06-DEE7C0B54BEA}" type="pres">
      <dgm:prSet presAssocID="{2B6C732B-E6B4-4492-9557-5B3A91B10B19}" presName="nodeFollowingNodes" presStyleLbl="node1" presStyleIdx="2" presStyleCnt="7">
        <dgm:presLayoutVars>
          <dgm:bulletEnabled val="1"/>
        </dgm:presLayoutVars>
      </dgm:prSet>
      <dgm:spPr/>
    </dgm:pt>
    <dgm:pt modelId="{0E47345A-987D-433E-920F-31DB1B75C153}" type="pres">
      <dgm:prSet presAssocID="{BBB1DBDD-A008-438B-AD3F-F2E379F46904}" presName="nodeFollowingNodes" presStyleLbl="node1" presStyleIdx="3" presStyleCnt="7">
        <dgm:presLayoutVars>
          <dgm:bulletEnabled val="1"/>
        </dgm:presLayoutVars>
      </dgm:prSet>
      <dgm:spPr/>
    </dgm:pt>
    <dgm:pt modelId="{D94E6CDF-1739-4157-B7B7-26AC99A9AC1F}" type="pres">
      <dgm:prSet presAssocID="{371722F3-BF64-4C26-A78B-12ABD4F118A7}" presName="nodeFollowingNodes" presStyleLbl="node1" presStyleIdx="4" presStyleCnt="7">
        <dgm:presLayoutVars>
          <dgm:bulletEnabled val="1"/>
        </dgm:presLayoutVars>
      </dgm:prSet>
      <dgm:spPr/>
    </dgm:pt>
    <dgm:pt modelId="{22587B84-A555-436F-A258-F6EF35646E21}" type="pres">
      <dgm:prSet presAssocID="{727FC2B5-3EDF-43ED-A197-BE3927562347}" presName="nodeFollowingNodes" presStyleLbl="node1" presStyleIdx="5" presStyleCnt="7">
        <dgm:presLayoutVars>
          <dgm:bulletEnabled val="1"/>
        </dgm:presLayoutVars>
      </dgm:prSet>
      <dgm:spPr/>
    </dgm:pt>
    <dgm:pt modelId="{9F29A280-8BF6-47DF-A87C-9A6C001B83E1}" type="pres">
      <dgm:prSet presAssocID="{E381E966-2347-4C26-B959-5FA650FC1508}" presName="nodeFollowingNodes" presStyleLbl="node1" presStyleIdx="6" presStyleCnt="7">
        <dgm:presLayoutVars>
          <dgm:bulletEnabled val="1"/>
        </dgm:presLayoutVars>
      </dgm:prSet>
      <dgm:spPr/>
    </dgm:pt>
  </dgm:ptLst>
  <dgm:cxnLst>
    <dgm:cxn modelId="{A09CD514-5BBB-4DBE-9F23-A8146A5FFF79}" type="presOf" srcId="{2B6C732B-E6B4-4492-9557-5B3A91B10B19}" destId="{07497D46-EA3F-4387-9D06-DEE7C0B54BEA}" srcOrd="0" destOrd="0" presId="urn:microsoft.com/office/officeart/2005/8/layout/cycle3"/>
    <dgm:cxn modelId="{C940B320-7E0D-401C-A46E-11A87EE32D71}" type="presOf" srcId="{E381E966-2347-4C26-B959-5FA650FC1508}" destId="{9F29A280-8BF6-47DF-A87C-9A6C001B83E1}" srcOrd="0" destOrd="0" presId="urn:microsoft.com/office/officeart/2005/8/layout/cycle3"/>
    <dgm:cxn modelId="{2AC07F2F-1488-43D8-9720-9D1F5514A6E7}" type="presOf" srcId="{371722F3-BF64-4C26-A78B-12ABD4F118A7}" destId="{D94E6CDF-1739-4157-B7B7-26AC99A9AC1F}" srcOrd="0" destOrd="0" presId="urn:microsoft.com/office/officeart/2005/8/layout/cycle3"/>
    <dgm:cxn modelId="{88E37230-B061-4322-BBCA-2CE0E9CD57FC}" type="presOf" srcId="{8E33E0B8-7569-4276-89F6-0F8E7079D00B}" destId="{423F4EDF-D9E5-4418-AC71-88B2A81A322F}" srcOrd="0" destOrd="0" presId="urn:microsoft.com/office/officeart/2005/8/layout/cycle3"/>
    <dgm:cxn modelId="{4FB67E60-A432-4884-A59E-5502EBC21139}" srcId="{8E33E0B8-7569-4276-89F6-0F8E7079D00B}" destId="{371722F3-BF64-4C26-A78B-12ABD4F118A7}" srcOrd="4" destOrd="0" parTransId="{99EFC7F9-D5DE-4BA0-9322-0DF404E01645}" sibTransId="{ADA90589-874A-4363-A684-140A60B3255C}"/>
    <dgm:cxn modelId="{15C68C79-8EF9-495E-89DB-874707B69B98}" type="presOf" srcId="{A807BEC9-1E15-4AE5-89D1-F3CCE6D5F9C3}" destId="{1D3AAC5F-C18B-408F-AC51-2E47DD48DBE0}" srcOrd="0" destOrd="0" presId="urn:microsoft.com/office/officeart/2005/8/layout/cycle3"/>
    <dgm:cxn modelId="{9AF35C8D-AA0E-45FC-9088-F703A7A6B10F}" srcId="{8E33E0B8-7569-4276-89F6-0F8E7079D00B}" destId="{A9A281EA-27FB-4B45-920B-C2EBF73D189B}" srcOrd="1" destOrd="0" parTransId="{E5472E39-704E-402A-8FC3-10791441F36F}" sibTransId="{2436FAC8-F317-4538-B1F1-6A7C055CCAC3}"/>
    <dgm:cxn modelId="{D78663AD-040A-4493-9401-962F8F7019DA}" type="presOf" srcId="{727FC2B5-3EDF-43ED-A197-BE3927562347}" destId="{22587B84-A555-436F-A258-F6EF35646E21}" srcOrd="0" destOrd="0" presId="urn:microsoft.com/office/officeart/2005/8/layout/cycle3"/>
    <dgm:cxn modelId="{ECC537B8-76C5-4A63-A504-262D0E53CC14}" srcId="{8E33E0B8-7569-4276-89F6-0F8E7079D00B}" destId="{A807BEC9-1E15-4AE5-89D1-F3CCE6D5F9C3}" srcOrd="0" destOrd="0" parTransId="{36B9C8A0-360D-4517-B6A2-9473683741F2}" sibTransId="{053E7807-14D1-4500-B66D-CC87A4BC5E5D}"/>
    <dgm:cxn modelId="{D57C7BC1-FCBA-4B2B-9F8A-45B2F7D29705}" srcId="{8E33E0B8-7569-4276-89F6-0F8E7079D00B}" destId="{727FC2B5-3EDF-43ED-A197-BE3927562347}" srcOrd="5" destOrd="0" parTransId="{8A5EEB3E-E171-4C04-B5AF-9E0075C90711}" sibTransId="{B8088964-3944-468F-B738-AD5225BD6D81}"/>
    <dgm:cxn modelId="{9F8BE3CB-B171-46DA-9293-CA23AE7773F2}" srcId="{8E33E0B8-7569-4276-89F6-0F8E7079D00B}" destId="{BBB1DBDD-A008-438B-AD3F-F2E379F46904}" srcOrd="3" destOrd="0" parTransId="{7B7F41A3-7843-4880-87E9-961E8FB52EDA}" sibTransId="{0364F5EC-A835-48D0-84E5-258107D10D19}"/>
    <dgm:cxn modelId="{F1A8AFD4-0D7D-4937-AA27-260B2FC3AE71}" type="presOf" srcId="{A9A281EA-27FB-4B45-920B-C2EBF73D189B}" destId="{BA21234D-5361-4D18-934D-0A7C91A2963C}" srcOrd="0" destOrd="0" presId="urn:microsoft.com/office/officeart/2005/8/layout/cycle3"/>
    <dgm:cxn modelId="{BEF93AD7-5E28-425E-A068-99F211FFC7FF}" type="presOf" srcId="{BBB1DBDD-A008-438B-AD3F-F2E379F46904}" destId="{0E47345A-987D-433E-920F-31DB1B75C153}" srcOrd="0" destOrd="0" presId="urn:microsoft.com/office/officeart/2005/8/layout/cycle3"/>
    <dgm:cxn modelId="{9AA4A6DD-F73F-4B1E-B66E-5ED890199F72}" srcId="{8E33E0B8-7569-4276-89F6-0F8E7079D00B}" destId="{2B6C732B-E6B4-4492-9557-5B3A91B10B19}" srcOrd="2" destOrd="0" parTransId="{5F0A4AC2-8BA8-4037-BFB4-779FD53B6BB0}" sibTransId="{66775DD6-B782-4F1A-B0D1-1092F1E14EA7}"/>
    <dgm:cxn modelId="{F7A1F2FB-C4F2-4E51-A391-BDD0E8CAFCDB}" type="presOf" srcId="{053E7807-14D1-4500-B66D-CC87A4BC5E5D}" destId="{FD01523E-3331-4760-89B4-7BD8C8E53442}" srcOrd="0" destOrd="0" presId="urn:microsoft.com/office/officeart/2005/8/layout/cycle3"/>
    <dgm:cxn modelId="{0E2589FD-B115-4013-9E93-C28A2BFEBB5F}" srcId="{8E33E0B8-7569-4276-89F6-0F8E7079D00B}" destId="{E381E966-2347-4C26-B959-5FA650FC1508}" srcOrd="6" destOrd="0" parTransId="{DA73C634-A33A-432A-BF68-12D5813E6C04}" sibTransId="{79DBACF3-90A8-44B4-AC25-8C0AD630400E}"/>
    <dgm:cxn modelId="{44574DC0-A81A-4B2B-B735-844393D2EE9B}" type="presParOf" srcId="{423F4EDF-D9E5-4418-AC71-88B2A81A322F}" destId="{1334BC28-F940-4572-BD58-F98AF39B05CC}" srcOrd="0" destOrd="0" presId="urn:microsoft.com/office/officeart/2005/8/layout/cycle3"/>
    <dgm:cxn modelId="{DA6A3BD6-8B8D-44E8-A210-E6481C2B6735}" type="presParOf" srcId="{1334BC28-F940-4572-BD58-F98AF39B05CC}" destId="{1D3AAC5F-C18B-408F-AC51-2E47DD48DBE0}" srcOrd="0" destOrd="0" presId="urn:microsoft.com/office/officeart/2005/8/layout/cycle3"/>
    <dgm:cxn modelId="{6CC09846-0C10-45A4-9C45-D6A3AB3C07EA}" type="presParOf" srcId="{1334BC28-F940-4572-BD58-F98AF39B05CC}" destId="{FD01523E-3331-4760-89B4-7BD8C8E53442}" srcOrd="1" destOrd="0" presId="urn:microsoft.com/office/officeart/2005/8/layout/cycle3"/>
    <dgm:cxn modelId="{308E1377-5888-4810-AA5B-F4983594AA60}" type="presParOf" srcId="{1334BC28-F940-4572-BD58-F98AF39B05CC}" destId="{BA21234D-5361-4D18-934D-0A7C91A2963C}" srcOrd="2" destOrd="0" presId="urn:microsoft.com/office/officeart/2005/8/layout/cycle3"/>
    <dgm:cxn modelId="{6334DF11-4D61-4E79-B73B-8D0A22DBDF0E}" type="presParOf" srcId="{1334BC28-F940-4572-BD58-F98AF39B05CC}" destId="{07497D46-EA3F-4387-9D06-DEE7C0B54BEA}" srcOrd="3" destOrd="0" presId="urn:microsoft.com/office/officeart/2005/8/layout/cycle3"/>
    <dgm:cxn modelId="{390E0D29-858F-4A4C-8D9A-4DF59BF5E5C7}" type="presParOf" srcId="{1334BC28-F940-4572-BD58-F98AF39B05CC}" destId="{0E47345A-987D-433E-920F-31DB1B75C153}" srcOrd="4" destOrd="0" presId="urn:microsoft.com/office/officeart/2005/8/layout/cycle3"/>
    <dgm:cxn modelId="{7D01F79D-8443-4DBE-896C-E1DB8D19385D}" type="presParOf" srcId="{1334BC28-F940-4572-BD58-F98AF39B05CC}" destId="{D94E6CDF-1739-4157-B7B7-26AC99A9AC1F}" srcOrd="5" destOrd="0" presId="urn:microsoft.com/office/officeart/2005/8/layout/cycle3"/>
    <dgm:cxn modelId="{45A21F40-701E-4010-9D01-548A248A95C0}" type="presParOf" srcId="{1334BC28-F940-4572-BD58-F98AF39B05CC}" destId="{22587B84-A555-436F-A258-F6EF35646E21}" srcOrd="6" destOrd="0" presId="urn:microsoft.com/office/officeart/2005/8/layout/cycle3"/>
    <dgm:cxn modelId="{96B3EE81-B7F4-4213-84B8-7F6852A00BFC}" type="presParOf" srcId="{1334BC28-F940-4572-BD58-F98AF39B05CC}" destId="{9F29A280-8BF6-47DF-A87C-9A6C001B83E1}"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0B8134-59D5-4415-8BBC-5EED46CDA93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0B34EC6-3664-4678-80E2-E9C25CD2F138}">
      <dgm:prSet phldrT="[Text]"/>
      <dgm:spPr/>
      <dgm:t>
        <a:bodyPr/>
        <a:lstStyle/>
        <a:p>
          <a:pPr>
            <a:lnSpc>
              <a:spcPct val="100000"/>
            </a:lnSpc>
          </a:pPr>
          <a:r>
            <a:rPr lang="en-US" dirty="0">
              <a:latin typeface="+mn-lt"/>
            </a:rPr>
            <a:t>Voice speed and tone</a:t>
          </a:r>
        </a:p>
      </dgm:t>
    </dgm:pt>
    <dgm:pt modelId="{1E102295-5608-431B-B6F2-E57620148A86}" type="parTrans" cxnId="{AFEE945A-0DB8-4DE1-8AF7-5F0AF6EE88CF}">
      <dgm:prSet custSzX="2198459"/>
      <dgm:spPr>
        <a:prstGeom prst="rect">
          <a:avLst/>
        </a:prstGeom>
      </dgm:spPr>
      <dgm:t>
        <a:bodyPr/>
        <a:lstStyle/>
        <a:p>
          <a:endParaRPr lang="en-US"/>
        </a:p>
      </dgm:t>
    </dgm:pt>
    <dgm:pt modelId="{2F4D297F-7B21-43DB-A4D3-D57BD9102A34}" type="sibTrans" cxnId="{AFEE945A-0DB8-4DE1-8AF7-5F0AF6EE88CF}">
      <dgm:prSet/>
      <dgm:spPr/>
      <dgm:t>
        <a:bodyPr/>
        <a:lstStyle/>
        <a:p>
          <a:endParaRPr lang="en-US"/>
        </a:p>
      </dgm:t>
    </dgm:pt>
    <dgm:pt modelId="{92E87CDA-0448-4E4A-97C8-A52B6BE4828C}">
      <dgm:prSet phldrT="[Text]"/>
      <dgm:spPr/>
      <dgm:t>
        <a:bodyPr/>
        <a:lstStyle/>
        <a:p>
          <a:pPr>
            <a:lnSpc>
              <a:spcPct val="100000"/>
            </a:lnSpc>
          </a:pPr>
          <a:r>
            <a:rPr lang="en-US" dirty="0">
              <a:latin typeface="+mn-lt"/>
            </a:rPr>
            <a:t>Content of the conversation</a:t>
          </a:r>
        </a:p>
      </dgm:t>
    </dgm:pt>
    <dgm:pt modelId="{36FFEC43-9E49-45CF-9B1D-EB34161EA0D9}" type="parTrans" cxnId="{C6693562-641C-44C4-AF75-6A33833DFFE6}">
      <dgm:prSet custSzX="2516610"/>
      <dgm:spPr>
        <a:prstGeom prst="rect">
          <a:avLst/>
        </a:prstGeom>
      </dgm:spPr>
      <dgm:t>
        <a:bodyPr/>
        <a:lstStyle/>
        <a:p>
          <a:endParaRPr lang="en-US"/>
        </a:p>
      </dgm:t>
    </dgm:pt>
    <dgm:pt modelId="{76CC866C-56D8-461D-8BFE-5164B24B3658}" type="sibTrans" cxnId="{C6693562-641C-44C4-AF75-6A33833DFFE6}">
      <dgm:prSet/>
      <dgm:spPr/>
      <dgm:t>
        <a:bodyPr/>
        <a:lstStyle/>
        <a:p>
          <a:endParaRPr lang="en-US"/>
        </a:p>
      </dgm:t>
    </dgm:pt>
    <dgm:pt modelId="{C2D1A41A-EDD4-45A9-B7D8-08BA25344AF8}">
      <dgm:prSet phldrT="[Text]"/>
      <dgm:spPr/>
      <dgm:t>
        <a:bodyPr/>
        <a:lstStyle/>
        <a:p>
          <a:pPr>
            <a:lnSpc>
              <a:spcPct val="100000"/>
            </a:lnSpc>
          </a:pPr>
          <a:r>
            <a:rPr lang="en-US">
              <a:latin typeface="+mn-lt"/>
            </a:rPr>
            <a:t>Specific words</a:t>
          </a:r>
          <a:endParaRPr lang="ru-RU">
            <a:latin typeface="+mn-lt"/>
          </a:endParaRPr>
        </a:p>
      </dgm:t>
    </dgm:pt>
    <dgm:pt modelId="{A56CB1DA-17FF-4662-A5AD-75CD96703201}" type="parTrans" cxnId="{EE3F39B2-6BD7-4373-842D-721EE53D8653}">
      <dgm:prSet custSzX="3858675"/>
      <dgm:spPr>
        <a:prstGeom prst="rect">
          <a:avLst/>
        </a:prstGeom>
      </dgm:spPr>
      <dgm:t>
        <a:bodyPr/>
        <a:lstStyle/>
        <a:p>
          <a:endParaRPr lang="en-US"/>
        </a:p>
      </dgm:t>
    </dgm:pt>
    <dgm:pt modelId="{7D83F99D-297C-4C6E-873E-07474CD05103}" type="sibTrans" cxnId="{EE3F39B2-6BD7-4373-842D-721EE53D8653}">
      <dgm:prSet/>
      <dgm:spPr/>
      <dgm:t>
        <a:bodyPr/>
        <a:lstStyle/>
        <a:p>
          <a:endParaRPr lang="en-US"/>
        </a:p>
      </dgm:t>
    </dgm:pt>
    <dgm:pt modelId="{E0403A4D-4C84-4828-8E60-2E6976E57C41}">
      <dgm:prSet phldrT="[Text]"/>
      <dgm:spPr/>
      <dgm:t>
        <a:bodyPr/>
        <a:lstStyle/>
        <a:p>
          <a:pPr>
            <a:lnSpc>
              <a:spcPct val="100000"/>
            </a:lnSpc>
          </a:pPr>
          <a:r>
            <a:rPr lang="en-US" dirty="0">
              <a:latin typeface="+mn-lt"/>
            </a:rPr>
            <a:t>Non-verbal language</a:t>
          </a:r>
          <a:endParaRPr lang="ru-RU" dirty="0">
            <a:latin typeface="+mn-lt"/>
          </a:endParaRPr>
        </a:p>
      </dgm:t>
    </dgm:pt>
    <dgm:pt modelId="{49FC10C6-FAEB-425A-9424-F9E2A0FB985C}" type="parTrans" cxnId="{9C4649CA-BB95-4759-A2E9-D2EEEDEBD67E}">
      <dgm:prSet custSzX="2108004"/>
      <dgm:spPr>
        <a:prstGeom prst="rect">
          <a:avLst/>
        </a:prstGeom>
      </dgm:spPr>
      <dgm:t>
        <a:bodyPr/>
        <a:lstStyle/>
        <a:p>
          <a:endParaRPr lang="en-US"/>
        </a:p>
      </dgm:t>
    </dgm:pt>
    <dgm:pt modelId="{94C86445-0BC8-41B1-AFE3-AD0AD6F01994}" type="sibTrans" cxnId="{9C4649CA-BB95-4759-A2E9-D2EEEDEBD67E}">
      <dgm:prSet/>
      <dgm:spPr/>
      <dgm:t>
        <a:bodyPr/>
        <a:lstStyle/>
        <a:p>
          <a:endParaRPr lang="en-US"/>
        </a:p>
      </dgm:t>
    </dgm:pt>
    <dgm:pt modelId="{42D207E6-5DB0-477B-B419-51CD4F28ED3F}">
      <dgm:prSet phldrT="[Text]"/>
      <dgm:spPr/>
      <dgm:t>
        <a:bodyPr/>
        <a:lstStyle/>
        <a:p>
          <a:pPr>
            <a:lnSpc>
              <a:spcPct val="100000"/>
            </a:lnSpc>
          </a:pPr>
          <a:r>
            <a:rPr lang="en-US">
              <a:latin typeface="+mn-lt"/>
            </a:rPr>
            <a:t>Values</a:t>
          </a:r>
          <a:endParaRPr lang="ru-RU">
            <a:latin typeface="+mn-lt"/>
          </a:endParaRPr>
        </a:p>
      </dgm:t>
    </dgm:pt>
    <dgm:pt modelId="{B4E98E15-6244-46CC-992F-E380C07F4E64}" type="parTrans" cxnId="{F3E0EAC9-5BD7-4580-B965-ED3EEF30DE50}">
      <dgm:prSet/>
      <dgm:spPr/>
      <dgm:t>
        <a:bodyPr/>
        <a:lstStyle/>
        <a:p>
          <a:endParaRPr lang="en-US"/>
        </a:p>
      </dgm:t>
    </dgm:pt>
    <dgm:pt modelId="{D026EB44-BD53-45A8-A33C-C91C11488F56}" type="sibTrans" cxnId="{F3E0EAC9-5BD7-4580-B965-ED3EEF30DE50}">
      <dgm:prSet/>
      <dgm:spPr/>
      <dgm:t>
        <a:bodyPr/>
        <a:lstStyle/>
        <a:p>
          <a:endParaRPr lang="en-US"/>
        </a:p>
      </dgm:t>
    </dgm:pt>
    <dgm:pt modelId="{634E2EF8-3B58-4AF6-B561-5BFA70FEFEAB}">
      <dgm:prSet phldrT="[Text]"/>
      <dgm:spPr/>
      <dgm:t>
        <a:bodyPr/>
        <a:lstStyle/>
        <a:p>
          <a:pPr>
            <a:lnSpc>
              <a:spcPct val="100000"/>
            </a:lnSpc>
          </a:pPr>
          <a:r>
            <a:rPr lang="en-US" dirty="0">
              <a:latin typeface="+mn-lt"/>
            </a:rPr>
            <a:t> Active listening</a:t>
          </a:r>
        </a:p>
      </dgm:t>
    </dgm:pt>
    <dgm:pt modelId="{8393AED4-8E6B-470E-94BF-8AEE8402001F}" type="parTrans" cxnId="{4A8A3CA4-A3FE-470E-A530-215189B0A83C}">
      <dgm:prSet/>
      <dgm:spPr/>
      <dgm:t>
        <a:bodyPr/>
        <a:lstStyle/>
        <a:p>
          <a:endParaRPr lang="en-US"/>
        </a:p>
      </dgm:t>
    </dgm:pt>
    <dgm:pt modelId="{3AC7D3F4-D009-44B3-BF56-0E9F78C2F4C3}" type="sibTrans" cxnId="{4A8A3CA4-A3FE-470E-A530-215189B0A83C}">
      <dgm:prSet/>
      <dgm:spPr/>
      <dgm:t>
        <a:bodyPr/>
        <a:lstStyle/>
        <a:p>
          <a:endParaRPr lang="en-US"/>
        </a:p>
      </dgm:t>
    </dgm:pt>
    <dgm:pt modelId="{CD323640-8E39-466E-AA70-B0E123E14007}" type="pres">
      <dgm:prSet presAssocID="{290B8134-59D5-4415-8BBC-5EED46CDA93F}" presName="root" presStyleCnt="0">
        <dgm:presLayoutVars>
          <dgm:dir/>
          <dgm:resizeHandles val="exact"/>
        </dgm:presLayoutVars>
      </dgm:prSet>
      <dgm:spPr/>
    </dgm:pt>
    <dgm:pt modelId="{AD9F2D25-A7FC-41F3-85C2-75D3194C6241}" type="pres">
      <dgm:prSet presAssocID="{70B34EC6-3664-4678-80E2-E9C25CD2F138}" presName="compNode" presStyleCnt="0"/>
      <dgm:spPr/>
    </dgm:pt>
    <dgm:pt modelId="{01A331B4-2B10-44A8-B421-7339A08D9412}" type="pres">
      <dgm:prSet presAssocID="{70B34EC6-3664-4678-80E2-E9C25CD2F138}" presName="bgRect" presStyleLbl="bgShp" presStyleIdx="0" presStyleCnt="6"/>
      <dgm:spPr/>
    </dgm:pt>
    <dgm:pt modelId="{FDEE7FC6-440B-4A45-B071-4EF45DDD46DB}" type="pres">
      <dgm:prSet presAssocID="{70B34EC6-3664-4678-80E2-E9C25CD2F13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a:ext>
      </dgm:extLst>
    </dgm:pt>
    <dgm:pt modelId="{54E35D3B-FD20-4BC5-B62B-F8CFC39A7BC9}" type="pres">
      <dgm:prSet presAssocID="{70B34EC6-3664-4678-80E2-E9C25CD2F138}" presName="spaceRect" presStyleCnt="0"/>
      <dgm:spPr/>
    </dgm:pt>
    <dgm:pt modelId="{02689E95-52F3-4BC2-8E10-10F3783E83E5}" type="pres">
      <dgm:prSet presAssocID="{70B34EC6-3664-4678-80E2-E9C25CD2F138}" presName="parTx" presStyleLbl="revTx" presStyleIdx="0" presStyleCnt="6">
        <dgm:presLayoutVars>
          <dgm:chMax val="0"/>
          <dgm:chPref val="0"/>
        </dgm:presLayoutVars>
      </dgm:prSet>
      <dgm:spPr/>
    </dgm:pt>
    <dgm:pt modelId="{2998A7EC-1AA7-4147-B480-6C67B19C3A3E}" type="pres">
      <dgm:prSet presAssocID="{2F4D297F-7B21-43DB-A4D3-D57BD9102A34}" presName="sibTrans" presStyleCnt="0"/>
      <dgm:spPr/>
    </dgm:pt>
    <dgm:pt modelId="{A328B0CE-3E0C-457F-A342-BD43F15FD493}" type="pres">
      <dgm:prSet presAssocID="{634E2EF8-3B58-4AF6-B561-5BFA70FEFEAB}" presName="compNode" presStyleCnt="0"/>
      <dgm:spPr/>
    </dgm:pt>
    <dgm:pt modelId="{13AFCBC1-0B5E-46A6-A2C8-8496614CD94C}" type="pres">
      <dgm:prSet presAssocID="{634E2EF8-3B58-4AF6-B561-5BFA70FEFEAB}" presName="bgRect" presStyleLbl="bgShp" presStyleIdx="1" presStyleCnt="6"/>
      <dgm:spPr/>
    </dgm:pt>
    <dgm:pt modelId="{1DE7E8AA-8D85-4FA6-947A-AD3FAC923E68}" type="pres">
      <dgm:prSet presAssocID="{634E2EF8-3B58-4AF6-B561-5BFA70FEFEAB}"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oardroom"/>
        </a:ext>
      </dgm:extLst>
    </dgm:pt>
    <dgm:pt modelId="{DE9A25EE-CC8C-46A3-BDA3-5A610DD22787}" type="pres">
      <dgm:prSet presAssocID="{634E2EF8-3B58-4AF6-B561-5BFA70FEFEAB}" presName="spaceRect" presStyleCnt="0"/>
      <dgm:spPr/>
    </dgm:pt>
    <dgm:pt modelId="{F9A8EBBB-CFA0-46DC-9ADE-9C0E09A06C60}" type="pres">
      <dgm:prSet presAssocID="{634E2EF8-3B58-4AF6-B561-5BFA70FEFEAB}" presName="parTx" presStyleLbl="revTx" presStyleIdx="1" presStyleCnt="6">
        <dgm:presLayoutVars>
          <dgm:chMax val="0"/>
          <dgm:chPref val="0"/>
        </dgm:presLayoutVars>
      </dgm:prSet>
      <dgm:spPr/>
    </dgm:pt>
    <dgm:pt modelId="{A828AC42-5AFE-4CFC-9C8F-4E2FD6377E53}" type="pres">
      <dgm:prSet presAssocID="{3AC7D3F4-D009-44B3-BF56-0E9F78C2F4C3}" presName="sibTrans" presStyleCnt="0"/>
      <dgm:spPr/>
    </dgm:pt>
    <dgm:pt modelId="{40BFF861-5F2A-48A2-B6C5-D8DAD1E9BF23}" type="pres">
      <dgm:prSet presAssocID="{92E87CDA-0448-4E4A-97C8-A52B6BE4828C}" presName="compNode" presStyleCnt="0"/>
      <dgm:spPr/>
    </dgm:pt>
    <dgm:pt modelId="{B61F84D8-ECE0-4845-A88F-F3664506B23B}" type="pres">
      <dgm:prSet presAssocID="{92E87CDA-0448-4E4A-97C8-A52B6BE4828C}" presName="bgRect" presStyleLbl="bgShp" presStyleIdx="2" presStyleCnt="6"/>
      <dgm:spPr/>
    </dgm:pt>
    <dgm:pt modelId="{C7F99FF0-16F3-48AC-91A7-3DC29A39B965}" type="pres">
      <dgm:prSet presAssocID="{92E87CDA-0448-4E4A-97C8-A52B6BE4828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Bubble"/>
        </a:ext>
      </dgm:extLst>
    </dgm:pt>
    <dgm:pt modelId="{9DCDCD8D-042E-427A-83C6-211CC613A914}" type="pres">
      <dgm:prSet presAssocID="{92E87CDA-0448-4E4A-97C8-A52B6BE4828C}" presName="spaceRect" presStyleCnt="0"/>
      <dgm:spPr/>
    </dgm:pt>
    <dgm:pt modelId="{99620896-4D65-452B-845C-7D546B6FD344}" type="pres">
      <dgm:prSet presAssocID="{92E87CDA-0448-4E4A-97C8-A52B6BE4828C}" presName="parTx" presStyleLbl="revTx" presStyleIdx="2" presStyleCnt="6">
        <dgm:presLayoutVars>
          <dgm:chMax val="0"/>
          <dgm:chPref val="0"/>
        </dgm:presLayoutVars>
      </dgm:prSet>
      <dgm:spPr/>
    </dgm:pt>
    <dgm:pt modelId="{2AA83B4A-E0C6-4153-AFDA-638B87FB5E49}" type="pres">
      <dgm:prSet presAssocID="{76CC866C-56D8-461D-8BFE-5164B24B3658}" presName="sibTrans" presStyleCnt="0"/>
      <dgm:spPr/>
    </dgm:pt>
    <dgm:pt modelId="{5E8671ED-8277-49E5-80C8-8FD8ED01C6ED}" type="pres">
      <dgm:prSet presAssocID="{C2D1A41A-EDD4-45A9-B7D8-08BA25344AF8}" presName="compNode" presStyleCnt="0"/>
      <dgm:spPr/>
    </dgm:pt>
    <dgm:pt modelId="{D636E2EE-1536-44B3-BFE1-FFB71E6C4D77}" type="pres">
      <dgm:prSet presAssocID="{C2D1A41A-EDD4-45A9-B7D8-08BA25344AF8}" presName="bgRect" presStyleLbl="bgShp" presStyleIdx="3" presStyleCnt="6"/>
      <dgm:spPr/>
    </dgm:pt>
    <dgm:pt modelId="{C8638F50-A864-4D19-BC39-2E879B5C1809}" type="pres">
      <dgm:prSet presAssocID="{C2D1A41A-EDD4-45A9-B7D8-08BA25344AF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9F020054-97E7-475C-89E2-8DEDE216EFC2}" type="pres">
      <dgm:prSet presAssocID="{C2D1A41A-EDD4-45A9-B7D8-08BA25344AF8}" presName="spaceRect" presStyleCnt="0"/>
      <dgm:spPr/>
    </dgm:pt>
    <dgm:pt modelId="{6FAB20F7-1C2D-46BA-AC22-13B89D1699AB}" type="pres">
      <dgm:prSet presAssocID="{C2D1A41A-EDD4-45A9-B7D8-08BA25344AF8}" presName="parTx" presStyleLbl="revTx" presStyleIdx="3" presStyleCnt="6">
        <dgm:presLayoutVars>
          <dgm:chMax val="0"/>
          <dgm:chPref val="0"/>
        </dgm:presLayoutVars>
      </dgm:prSet>
      <dgm:spPr/>
    </dgm:pt>
    <dgm:pt modelId="{9E788E5E-7A03-4E14-A4EB-E0D63BF4F793}" type="pres">
      <dgm:prSet presAssocID="{7D83F99D-297C-4C6E-873E-07474CD05103}" presName="sibTrans" presStyleCnt="0"/>
      <dgm:spPr/>
    </dgm:pt>
    <dgm:pt modelId="{13D94AC7-E77F-4923-AF6F-BD0D42ED624C}" type="pres">
      <dgm:prSet presAssocID="{E0403A4D-4C84-4828-8E60-2E6976E57C41}" presName="compNode" presStyleCnt="0"/>
      <dgm:spPr/>
    </dgm:pt>
    <dgm:pt modelId="{2FA7E840-5174-464C-933D-FB3AE445DCE2}" type="pres">
      <dgm:prSet presAssocID="{E0403A4D-4C84-4828-8E60-2E6976E57C41}" presName="bgRect" presStyleLbl="bgShp" presStyleIdx="4" presStyleCnt="6"/>
      <dgm:spPr/>
    </dgm:pt>
    <dgm:pt modelId="{F252AF82-A5D7-4094-AB9D-F8F8D941B254}" type="pres">
      <dgm:prSet presAssocID="{E0403A4D-4C84-4828-8E60-2E6976E57C4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4C421C31-AA4E-4B53-A769-00F1FDF9E6A2}" type="pres">
      <dgm:prSet presAssocID="{E0403A4D-4C84-4828-8E60-2E6976E57C41}" presName="spaceRect" presStyleCnt="0"/>
      <dgm:spPr/>
    </dgm:pt>
    <dgm:pt modelId="{0CCE5A11-0140-4F3E-B078-346C86B62F10}" type="pres">
      <dgm:prSet presAssocID="{E0403A4D-4C84-4828-8E60-2E6976E57C41}" presName="parTx" presStyleLbl="revTx" presStyleIdx="4" presStyleCnt="6">
        <dgm:presLayoutVars>
          <dgm:chMax val="0"/>
          <dgm:chPref val="0"/>
        </dgm:presLayoutVars>
      </dgm:prSet>
      <dgm:spPr/>
    </dgm:pt>
    <dgm:pt modelId="{A389F259-3D05-4670-92A5-418235D9B507}" type="pres">
      <dgm:prSet presAssocID="{94C86445-0BC8-41B1-AFE3-AD0AD6F01994}" presName="sibTrans" presStyleCnt="0"/>
      <dgm:spPr/>
    </dgm:pt>
    <dgm:pt modelId="{54CEA1A6-583C-4752-B1F3-C4DA052DC909}" type="pres">
      <dgm:prSet presAssocID="{42D207E6-5DB0-477B-B419-51CD4F28ED3F}" presName="compNode" presStyleCnt="0"/>
      <dgm:spPr/>
    </dgm:pt>
    <dgm:pt modelId="{5E8B4263-F814-41CD-82B7-F9EEAE897E0A}" type="pres">
      <dgm:prSet presAssocID="{42D207E6-5DB0-477B-B419-51CD4F28ED3F}" presName="bgRect" presStyleLbl="bgShp" presStyleIdx="5" presStyleCnt="6"/>
      <dgm:spPr/>
    </dgm:pt>
    <dgm:pt modelId="{7480516E-34F7-456E-911E-F2B87028334F}" type="pres">
      <dgm:prSet presAssocID="{42D207E6-5DB0-477B-B419-51CD4F28ED3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ales of Justice"/>
        </a:ext>
      </dgm:extLst>
    </dgm:pt>
    <dgm:pt modelId="{E331A5D0-AF5C-46E7-8297-3C2E7FD9B7C6}" type="pres">
      <dgm:prSet presAssocID="{42D207E6-5DB0-477B-B419-51CD4F28ED3F}" presName="spaceRect" presStyleCnt="0"/>
      <dgm:spPr/>
    </dgm:pt>
    <dgm:pt modelId="{0D27D4BB-88ED-4D7D-8E5E-45E9741C5DE2}" type="pres">
      <dgm:prSet presAssocID="{42D207E6-5DB0-477B-B419-51CD4F28ED3F}" presName="parTx" presStyleLbl="revTx" presStyleIdx="5" presStyleCnt="6">
        <dgm:presLayoutVars>
          <dgm:chMax val="0"/>
          <dgm:chPref val="0"/>
        </dgm:presLayoutVars>
      </dgm:prSet>
      <dgm:spPr/>
    </dgm:pt>
  </dgm:ptLst>
  <dgm:cxnLst>
    <dgm:cxn modelId="{28503508-0632-4A04-96D2-2BE57677EE48}" type="presOf" srcId="{290B8134-59D5-4415-8BBC-5EED46CDA93F}" destId="{CD323640-8E39-466E-AA70-B0E123E14007}" srcOrd="0" destOrd="0" presId="urn:microsoft.com/office/officeart/2018/2/layout/IconVerticalSolidList"/>
    <dgm:cxn modelId="{AA2EA30B-3C13-4B1C-BF08-B8C213FA4085}" type="presOf" srcId="{E0403A4D-4C84-4828-8E60-2E6976E57C41}" destId="{0CCE5A11-0140-4F3E-B078-346C86B62F10}" srcOrd="0" destOrd="0" presId="urn:microsoft.com/office/officeart/2018/2/layout/IconVerticalSolidList"/>
    <dgm:cxn modelId="{4D177B0D-2E73-4E54-825E-E925BEF53F19}" type="presOf" srcId="{70B34EC6-3664-4678-80E2-E9C25CD2F138}" destId="{02689E95-52F3-4BC2-8E10-10F3783E83E5}" srcOrd="0" destOrd="0" presId="urn:microsoft.com/office/officeart/2018/2/layout/IconVerticalSolidList"/>
    <dgm:cxn modelId="{7526951C-014B-436C-A143-458AE650DFAF}" type="presOf" srcId="{92E87CDA-0448-4E4A-97C8-A52B6BE4828C}" destId="{99620896-4D65-452B-845C-7D546B6FD344}" srcOrd="0" destOrd="0" presId="urn:microsoft.com/office/officeart/2018/2/layout/IconVerticalSolidList"/>
    <dgm:cxn modelId="{20F12B1D-D702-4C70-A4C8-84D23C880D6D}" type="presOf" srcId="{C2D1A41A-EDD4-45A9-B7D8-08BA25344AF8}" destId="{6FAB20F7-1C2D-46BA-AC22-13B89D1699AB}" srcOrd="0" destOrd="0" presId="urn:microsoft.com/office/officeart/2018/2/layout/IconVerticalSolidList"/>
    <dgm:cxn modelId="{C6693562-641C-44C4-AF75-6A33833DFFE6}" srcId="{290B8134-59D5-4415-8BBC-5EED46CDA93F}" destId="{92E87CDA-0448-4E4A-97C8-A52B6BE4828C}" srcOrd="2" destOrd="0" parTransId="{36FFEC43-9E49-45CF-9B1D-EB34161EA0D9}" sibTransId="{76CC866C-56D8-461D-8BFE-5164B24B3658}"/>
    <dgm:cxn modelId="{747BFC48-88B4-4C77-92FB-CE8629AFEEE0}" type="presOf" srcId="{42D207E6-5DB0-477B-B419-51CD4F28ED3F}" destId="{0D27D4BB-88ED-4D7D-8E5E-45E9741C5DE2}" srcOrd="0" destOrd="0" presId="urn:microsoft.com/office/officeart/2018/2/layout/IconVerticalSolidList"/>
    <dgm:cxn modelId="{AFEE945A-0DB8-4DE1-8AF7-5F0AF6EE88CF}" srcId="{290B8134-59D5-4415-8BBC-5EED46CDA93F}" destId="{70B34EC6-3664-4678-80E2-E9C25CD2F138}" srcOrd="0" destOrd="0" parTransId="{1E102295-5608-431B-B6F2-E57620148A86}" sibTransId="{2F4D297F-7B21-43DB-A4D3-D57BD9102A34}"/>
    <dgm:cxn modelId="{4A8A3CA4-A3FE-470E-A530-215189B0A83C}" srcId="{290B8134-59D5-4415-8BBC-5EED46CDA93F}" destId="{634E2EF8-3B58-4AF6-B561-5BFA70FEFEAB}" srcOrd="1" destOrd="0" parTransId="{8393AED4-8E6B-470E-94BF-8AEE8402001F}" sibTransId="{3AC7D3F4-D009-44B3-BF56-0E9F78C2F4C3}"/>
    <dgm:cxn modelId="{EE3F39B2-6BD7-4373-842D-721EE53D8653}" srcId="{290B8134-59D5-4415-8BBC-5EED46CDA93F}" destId="{C2D1A41A-EDD4-45A9-B7D8-08BA25344AF8}" srcOrd="3" destOrd="0" parTransId="{A56CB1DA-17FF-4662-A5AD-75CD96703201}" sibTransId="{7D83F99D-297C-4C6E-873E-07474CD05103}"/>
    <dgm:cxn modelId="{F3E0EAC9-5BD7-4580-B965-ED3EEF30DE50}" srcId="{290B8134-59D5-4415-8BBC-5EED46CDA93F}" destId="{42D207E6-5DB0-477B-B419-51CD4F28ED3F}" srcOrd="5" destOrd="0" parTransId="{B4E98E15-6244-46CC-992F-E380C07F4E64}" sibTransId="{D026EB44-BD53-45A8-A33C-C91C11488F56}"/>
    <dgm:cxn modelId="{9C4649CA-BB95-4759-A2E9-D2EEEDEBD67E}" srcId="{290B8134-59D5-4415-8BBC-5EED46CDA93F}" destId="{E0403A4D-4C84-4828-8E60-2E6976E57C41}" srcOrd="4" destOrd="0" parTransId="{49FC10C6-FAEB-425A-9424-F9E2A0FB985C}" sibTransId="{94C86445-0BC8-41B1-AFE3-AD0AD6F01994}"/>
    <dgm:cxn modelId="{2688CEDE-C6FE-4D4D-BB94-BF7B59A5F2F5}" type="presOf" srcId="{634E2EF8-3B58-4AF6-B561-5BFA70FEFEAB}" destId="{F9A8EBBB-CFA0-46DC-9ADE-9C0E09A06C60}" srcOrd="0" destOrd="0" presId="urn:microsoft.com/office/officeart/2018/2/layout/IconVerticalSolidList"/>
    <dgm:cxn modelId="{B70525FF-0560-465C-9C14-30BC6F9FBA04}" type="presParOf" srcId="{CD323640-8E39-466E-AA70-B0E123E14007}" destId="{AD9F2D25-A7FC-41F3-85C2-75D3194C6241}" srcOrd="0" destOrd="0" presId="urn:microsoft.com/office/officeart/2018/2/layout/IconVerticalSolidList"/>
    <dgm:cxn modelId="{4C5F5F63-92EC-4CCC-B180-6565EDFC9C53}" type="presParOf" srcId="{AD9F2D25-A7FC-41F3-85C2-75D3194C6241}" destId="{01A331B4-2B10-44A8-B421-7339A08D9412}" srcOrd="0" destOrd="0" presId="urn:microsoft.com/office/officeart/2018/2/layout/IconVerticalSolidList"/>
    <dgm:cxn modelId="{ADA13941-75A7-4C9F-B58F-F90D26FF1928}" type="presParOf" srcId="{AD9F2D25-A7FC-41F3-85C2-75D3194C6241}" destId="{FDEE7FC6-440B-4A45-B071-4EF45DDD46DB}" srcOrd="1" destOrd="0" presId="urn:microsoft.com/office/officeart/2018/2/layout/IconVerticalSolidList"/>
    <dgm:cxn modelId="{C16FA2A6-1152-44AE-A710-89534DCAE6D7}" type="presParOf" srcId="{AD9F2D25-A7FC-41F3-85C2-75D3194C6241}" destId="{54E35D3B-FD20-4BC5-B62B-F8CFC39A7BC9}" srcOrd="2" destOrd="0" presId="urn:microsoft.com/office/officeart/2018/2/layout/IconVerticalSolidList"/>
    <dgm:cxn modelId="{A297F381-0E32-4FCE-BF1D-4A63E7A54312}" type="presParOf" srcId="{AD9F2D25-A7FC-41F3-85C2-75D3194C6241}" destId="{02689E95-52F3-4BC2-8E10-10F3783E83E5}" srcOrd="3" destOrd="0" presId="urn:microsoft.com/office/officeart/2018/2/layout/IconVerticalSolidList"/>
    <dgm:cxn modelId="{8E1F6A1C-7814-4C0F-B5A0-7AFCD1397CA3}" type="presParOf" srcId="{CD323640-8E39-466E-AA70-B0E123E14007}" destId="{2998A7EC-1AA7-4147-B480-6C67B19C3A3E}" srcOrd="1" destOrd="0" presId="urn:microsoft.com/office/officeart/2018/2/layout/IconVerticalSolidList"/>
    <dgm:cxn modelId="{538E328E-30F0-4953-90D7-69E1344411E3}" type="presParOf" srcId="{CD323640-8E39-466E-AA70-B0E123E14007}" destId="{A328B0CE-3E0C-457F-A342-BD43F15FD493}" srcOrd="2" destOrd="0" presId="urn:microsoft.com/office/officeart/2018/2/layout/IconVerticalSolidList"/>
    <dgm:cxn modelId="{CA854811-B7C1-4445-BEA7-2BDD2C6D5C5A}" type="presParOf" srcId="{A328B0CE-3E0C-457F-A342-BD43F15FD493}" destId="{13AFCBC1-0B5E-46A6-A2C8-8496614CD94C}" srcOrd="0" destOrd="0" presId="urn:microsoft.com/office/officeart/2018/2/layout/IconVerticalSolidList"/>
    <dgm:cxn modelId="{CE123B9A-4063-41CA-9C69-9CAC583A35E9}" type="presParOf" srcId="{A328B0CE-3E0C-457F-A342-BD43F15FD493}" destId="{1DE7E8AA-8D85-4FA6-947A-AD3FAC923E68}" srcOrd="1" destOrd="0" presId="urn:microsoft.com/office/officeart/2018/2/layout/IconVerticalSolidList"/>
    <dgm:cxn modelId="{82A0F39F-BCEF-4F89-A487-F288C01748D8}" type="presParOf" srcId="{A328B0CE-3E0C-457F-A342-BD43F15FD493}" destId="{DE9A25EE-CC8C-46A3-BDA3-5A610DD22787}" srcOrd="2" destOrd="0" presId="urn:microsoft.com/office/officeart/2018/2/layout/IconVerticalSolidList"/>
    <dgm:cxn modelId="{28050DD3-DA1F-4447-9232-F3E1B024D23B}" type="presParOf" srcId="{A328B0CE-3E0C-457F-A342-BD43F15FD493}" destId="{F9A8EBBB-CFA0-46DC-9ADE-9C0E09A06C60}" srcOrd="3" destOrd="0" presId="urn:microsoft.com/office/officeart/2018/2/layout/IconVerticalSolidList"/>
    <dgm:cxn modelId="{D595CFE1-2D44-49EE-91E2-C9153E1B9ABA}" type="presParOf" srcId="{CD323640-8E39-466E-AA70-B0E123E14007}" destId="{A828AC42-5AFE-4CFC-9C8F-4E2FD6377E53}" srcOrd="3" destOrd="0" presId="urn:microsoft.com/office/officeart/2018/2/layout/IconVerticalSolidList"/>
    <dgm:cxn modelId="{C42FB71E-B1A5-4898-B956-39A1779C48DD}" type="presParOf" srcId="{CD323640-8E39-466E-AA70-B0E123E14007}" destId="{40BFF861-5F2A-48A2-B6C5-D8DAD1E9BF23}" srcOrd="4" destOrd="0" presId="urn:microsoft.com/office/officeart/2018/2/layout/IconVerticalSolidList"/>
    <dgm:cxn modelId="{A1574E7C-8786-4292-BC96-A871D964B0FD}" type="presParOf" srcId="{40BFF861-5F2A-48A2-B6C5-D8DAD1E9BF23}" destId="{B61F84D8-ECE0-4845-A88F-F3664506B23B}" srcOrd="0" destOrd="0" presId="urn:microsoft.com/office/officeart/2018/2/layout/IconVerticalSolidList"/>
    <dgm:cxn modelId="{7963C8AA-CAE9-4C69-B38B-CF38E32ABE31}" type="presParOf" srcId="{40BFF861-5F2A-48A2-B6C5-D8DAD1E9BF23}" destId="{C7F99FF0-16F3-48AC-91A7-3DC29A39B965}" srcOrd="1" destOrd="0" presId="urn:microsoft.com/office/officeart/2018/2/layout/IconVerticalSolidList"/>
    <dgm:cxn modelId="{1C952B15-CB5D-45A1-92A9-375DC9A8374C}" type="presParOf" srcId="{40BFF861-5F2A-48A2-B6C5-D8DAD1E9BF23}" destId="{9DCDCD8D-042E-427A-83C6-211CC613A914}" srcOrd="2" destOrd="0" presId="urn:microsoft.com/office/officeart/2018/2/layout/IconVerticalSolidList"/>
    <dgm:cxn modelId="{35EF9BE1-8AB3-47CA-ADFC-EC359BCE044F}" type="presParOf" srcId="{40BFF861-5F2A-48A2-B6C5-D8DAD1E9BF23}" destId="{99620896-4D65-452B-845C-7D546B6FD344}" srcOrd="3" destOrd="0" presId="urn:microsoft.com/office/officeart/2018/2/layout/IconVerticalSolidList"/>
    <dgm:cxn modelId="{3637320B-44DB-49DF-9409-DE8D1CE9EDC3}" type="presParOf" srcId="{CD323640-8E39-466E-AA70-B0E123E14007}" destId="{2AA83B4A-E0C6-4153-AFDA-638B87FB5E49}" srcOrd="5" destOrd="0" presId="urn:microsoft.com/office/officeart/2018/2/layout/IconVerticalSolidList"/>
    <dgm:cxn modelId="{1F379A25-BA28-4D7E-8467-1FACF3299ED5}" type="presParOf" srcId="{CD323640-8E39-466E-AA70-B0E123E14007}" destId="{5E8671ED-8277-49E5-80C8-8FD8ED01C6ED}" srcOrd="6" destOrd="0" presId="urn:microsoft.com/office/officeart/2018/2/layout/IconVerticalSolidList"/>
    <dgm:cxn modelId="{10B161F3-E075-404C-B385-9B95A01E9E42}" type="presParOf" srcId="{5E8671ED-8277-49E5-80C8-8FD8ED01C6ED}" destId="{D636E2EE-1536-44B3-BFE1-FFB71E6C4D77}" srcOrd="0" destOrd="0" presId="urn:microsoft.com/office/officeart/2018/2/layout/IconVerticalSolidList"/>
    <dgm:cxn modelId="{5A0289D5-34F7-443B-A1E1-FEE09749986C}" type="presParOf" srcId="{5E8671ED-8277-49E5-80C8-8FD8ED01C6ED}" destId="{C8638F50-A864-4D19-BC39-2E879B5C1809}" srcOrd="1" destOrd="0" presId="urn:microsoft.com/office/officeart/2018/2/layout/IconVerticalSolidList"/>
    <dgm:cxn modelId="{A710800C-F67B-4D16-B15E-19BCE5036D2B}" type="presParOf" srcId="{5E8671ED-8277-49E5-80C8-8FD8ED01C6ED}" destId="{9F020054-97E7-475C-89E2-8DEDE216EFC2}" srcOrd="2" destOrd="0" presId="urn:microsoft.com/office/officeart/2018/2/layout/IconVerticalSolidList"/>
    <dgm:cxn modelId="{13E3EA7A-D3FF-46E3-86B1-232ED345353A}" type="presParOf" srcId="{5E8671ED-8277-49E5-80C8-8FD8ED01C6ED}" destId="{6FAB20F7-1C2D-46BA-AC22-13B89D1699AB}" srcOrd="3" destOrd="0" presId="urn:microsoft.com/office/officeart/2018/2/layout/IconVerticalSolidList"/>
    <dgm:cxn modelId="{6390E594-C8DE-4E2C-B23C-8A7D0625C7E9}" type="presParOf" srcId="{CD323640-8E39-466E-AA70-B0E123E14007}" destId="{9E788E5E-7A03-4E14-A4EB-E0D63BF4F793}" srcOrd="7" destOrd="0" presId="urn:microsoft.com/office/officeart/2018/2/layout/IconVerticalSolidList"/>
    <dgm:cxn modelId="{DDFD79D9-3659-4D4F-BDED-77290D960A07}" type="presParOf" srcId="{CD323640-8E39-466E-AA70-B0E123E14007}" destId="{13D94AC7-E77F-4923-AF6F-BD0D42ED624C}" srcOrd="8" destOrd="0" presId="urn:microsoft.com/office/officeart/2018/2/layout/IconVerticalSolidList"/>
    <dgm:cxn modelId="{2190FBA2-9824-4D5B-ACDA-88E0E506CECA}" type="presParOf" srcId="{13D94AC7-E77F-4923-AF6F-BD0D42ED624C}" destId="{2FA7E840-5174-464C-933D-FB3AE445DCE2}" srcOrd="0" destOrd="0" presId="urn:microsoft.com/office/officeart/2018/2/layout/IconVerticalSolidList"/>
    <dgm:cxn modelId="{910C83D4-3F91-43B1-9579-D9F1560BA32C}" type="presParOf" srcId="{13D94AC7-E77F-4923-AF6F-BD0D42ED624C}" destId="{F252AF82-A5D7-4094-AB9D-F8F8D941B254}" srcOrd="1" destOrd="0" presId="urn:microsoft.com/office/officeart/2018/2/layout/IconVerticalSolidList"/>
    <dgm:cxn modelId="{2AD8085D-25D7-49E9-A8C1-FCD388D7F25B}" type="presParOf" srcId="{13D94AC7-E77F-4923-AF6F-BD0D42ED624C}" destId="{4C421C31-AA4E-4B53-A769-00F1FDF9E6A2}" srcOrd="2" destOrd="0" presId="urn:microsoft.com/office/officeart/2018/2/layout/IconVerticalSolidList"/>
    <dgm:cxn modelId="{068D126E-67AB-47D8-80A8-84304340079C}" type="presParOf" srcId="{13D94AC7-E77F-4923-AF6F-BD0D42ED624C}" destId="{0CCE5A11-0140-4F3E-B078-346C86B62F10}" srcOrd="3" destOrd="0" presId="urn:microsoft.com/office/officeart/2018/2/layout/IconVerticalSolidList"/>
    <dgm:cxn modelId="{8E2FF843-2961-4E81-A4A3-4033D8BC0BD3}" type="presParOf" srcId="{CD323640-8E39-466E-AA70-B0E123E14007}" destId="{A389F259-3D05-4670-92A5-418235D9B507}" srcOrd="9" destOrd="0" presId="urn:microsoft.com/office/officeart/2018/2/layout/IconVerticalSolidList"/>
    <dgm:cxn modelId="{D692396C-50B7-4B02-8D1C-BC3F69766E88}" type="presParOf" srcId="{CD323640-8E39-466E-AA70-B0E123E14007}" destId="{54CEA1A6-583C-4752-B1F3-C4DA052DC909}" srcOrd="10" destOrd="0" presId="urn:microsoft.com/office/officeart/2018/2/layout/IconVerticalSolidList"/>
    <dgm:cxn modelId="{D630899F-601E-4CD3-997D-CF8180B7AC6A}" type="presParOf" srcId="{54CEA1A6-583C-4752-B1F3-C4DA052DC909}" destId="{5E8B4263-F814-41CD-82B7-F9EEAE897E0A}" srcOrd="0" destOrd="0" presId="urn:microsoft.com/office/officeart/2018/2/layout/IconVerticalSolidList"/>
    <dgm:cxn modelId="{C8D43CBD-6D07-4543-A994-F8FCD986F011}" type="presParOf" srcId="{54CEA1A6-583C-4752-B1F3-C4DA052DC909}" destId="{7480516E-34F7-456E-911E-F2B87028334F}" srcOrd="1" destOrd="0" presId="urn:microsoft.com/office/officeart/2018/2/layout/IconVerticalSolidList"/>
    <dgm:cxn modelId="{72FBF319-8D6E-497D-9727-350E97F556AD}" type="presParOf" srcId="{54CEA1A6-583C-4752-B1F3-C4DA052DC909}" destId="{E331A5D0-AF5C-46E7-8297-3C2E7FD9B7C6}" srcOrd="2" destOrd="0" presId="urn:microsoft.com/office/officeart/2018/2/layout/IconVerticalSolidList"/>
    <dgm:cxn modelId="{2D7D4B04-6F59-438B-ADD9-E20D27002A99}" type="presParOf" srcId="{54CEA1A6-583C-4752-B1F3-C4DA052DC909}" destId="{0D27D4BB-88ED-4D7D-8E5E-45E9741C5D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5B022B-D13C-445A-BD76-38FA0A1177AD}" type="doc">
      <dgm:prSet loTypeId="urn:microsoft.com/office/officeart/2008/layout/BendingPictureCaptionList" loCatId="picture" qsTypeId="urn:microsoft.com/office/officeart/2005/8/quickstyle/simple1" qsCatId="simple" csTypeId="urn:microsoft.com/office/officeart/2005/8/colors/colorful5" csCatId="colorful" phldr="1"/>
      <dgm:spPr/>
      <dgm:t>
        <a:bodyPr/>
        <a:lstStyle/>
        <a:p>
          <a:endParaRPr lang="en-US"/>
        </a:p>
      </dgm:t>
    </dgm:pt>
    <dgm:pt modelId="{E8F119BA-2DD0-4B68-807C-24EACB404E02}">
      <dgm:prSet/>
      <dgm:spPr/>
      <dgm:t>
        <a:bodyPr/>
        <a:lstStyle/>
        <a:p>
          <a:r>
            <a:rPr lang="en-US"/>
            <a:t>Visual – SEE</a:t>
          </a:r>
        </a:p>
      </dgm:t>
    </dgm:pt>
    <dgm:pt modelId="{6158AB19-C770-4C67-9E7B-E31FE5B7A70C}" type="parTrans" cxnId="{8E01810B-5A2A-4B49-A096-E482D46ABC0F}">
      <dgm:prSet/>
      <dgm:spPr/>
      <dgm:t>
        <a:bodyPr/>
        <a:lstStyle/>
        <a:p>
          <a:endParaRPr lang="en-US"/>
        </a:p>
      </dgm:t>
    </dgm:pt>
    <dgm:pt modelId="{7C2A5348-BE8D-422C-ACC1-4FD5FA5817C6}" type="sibTrans" cxnId="{8E01810B-5A2A-4B49-A096-E482D46ABC0F}">
      <dgm:prSet/>
      <dgm:spPr/>
      <dgm:t>
        <a:bodyPr/>
        <a:lstStyle/>
        <a:p>
          <a:endParaRPr lang="en-US"/>
        </a:p>
      </dgm:t>
    </dgm:pt>
    <dgm:pt modelId="{E48224AB-D68F-4AF4-ADE2-EF44C7A6C7F5}">
      <dgm:prSet/>
      <dgm:spPr/>
      <dgm:t>
        <a:bodyPr/>
        <a:lstStyle/>
        <a:p>
          <a:r>
            <a:rPr lang="en-US"/>
            <a:t>Auditory – HEAR</a:t>
          </a:r>
        </a:p>
      </dgm:t>
    </dgm:pt>
    <dgm:pt modelId="{FF64F21C-EB9C-40F9-B508-F77B13A0C144}" type="parTrans" cxnId="{20A6B3AF-A00D-4A8C-881F-09D84717EACD}">
      <dgm:prSet/>
      <dgm:spPr/>
      <dgm:t>
        <a:bodyPr/>
        <a:lstStyle/>
        <a:p>
          <a:endParaRPr lang="en-US"/>
        </a:p>
      </dgm:t>
    </dgm:pt>
    <dgm:pt modelId="{86EA4A3B-D194-4614-90EE-A296410A5CF6}" type="sibTrans" cxnId="{20A6B3AF-A00D-4A8C-881F-09D84717EACD}">
      <dgm:prSet/>
      <dgm:spPr/>
      <dgm:t>
        <a:bodyPr/>
        <a:lstStyle/>
        <a:p>
          <a:endParaRPr lang="en-US"/>
        </a:p>
      </dgm:t>
    </dgm:pt>
    <dgm:pt modelId="{EDDAA874-5181-48E3-B0A2-703DC03A991E}">
      <dgm:prSet/>
      <dgm:spPr/>
      <dgm:t>
        <a:bodyPr/>
        <a:lstStyle/>
        <a:p>
          <a:r>
            <a:rPr lang="en-US"/>
            <a:t>Kinesthetic – FEEL</a:t>
          </a:r>
        </a:p>
      </dgm:t>
    </dgm:pt>
    <dgm:pt modelId="{6639EA56-A5AF-4EE6-B6E7-900C60C8805E}" type="parTrans" cxnId="{E53EE73D-A26F-4730-98A5-04DF1ADA3A8A}">
      <dgm:prSet/>
      <dgm:spPr/>
      <dgm:t>
        <a:bodyPr/>
        <a:lstStyle/>
        <a:p>
          <a:endParaRPr lang="en-US"/>
        </a:p>
      </dgm:t>
    </dgm:pt>
    <dgm:pt modelId="{441F5F2D-D08B-4956-BCFF-53596D2F84A0}" type="sibTrans" cxnId="{E53EE73D-A26F-4730-98A5-04DF1ADA3A8A}">
      <dgm:prSet/>
      <dgm:spPr/>
      <dgm:t>
        <a:bodyPr/>
        <a:lstStyle/>
        <a:p>
          <a:endParaRPr lang="en-US"/>
        </a:p>
      </dgm:t>
    </dgm:pt>
    <dgm:pt modelId="{82F8F04B-3B79-4BE5-B17B-0F8B0A3230E6}">
      <dgm:prSet/>
      <dgm:spPr/>
      <dgm:t>
        <a:bodyPr/>
        <a:lstStyle/>
        <a:p>
          <a:r>
            <a:rPr lang="en-US"/>
            <a:t>Digital - THINK</a:t>
          </a:r>
        </a:p>
      </dgm:t>
    </dgm:pt>
    <dgm:pt modelId="{5C0D55B1-552D-41F4-A112-3F55A59D5918}" type="parTrans" cxnId="{5B8D3495-7975-4F41-968D-9A2A505770C3}">
      <dgm:prSet/>
      <dgm:spPr/>
      <dgm:t>
        <a:bodyPr/>
        <a:lstStyle/>
        <a:p>
          <a:endParaRPr lang="en-US"/>
        </a:p>
      </dgm:t>
    </dgm:pt>
    <dgm:pt modelId="{1BA3C848-A3D4-499A-8153-5C44457C3EA4}" type="sibTrans" cxnId="{5B8D3495-7975-4F41-968D-9A2A505770C3}">
      <dgm:prSet/>
      <dgm:spPr/>
      <dgm:t>
        <a:bodyPr/>
        <a:lstStyle/>
        <a:p>
          <a:endParaRPr lang="en-US"/>
        </a:p>
      </dgm:t>
    </dgm:pt>
    <dgm:pt modelId="{CEB5B1E4-FEC8-4EF4-A08F-DC7F39D71060}" type="pres">
      <dgm:prSet presAssocID="{335B022B-D13C-445A-BD76-38FA0A1177AD}" presName="Name0" presStyleCnt="0">
        <dgm:presLayoutVars>
          <dgm:dir/>
          <dgm:resizeHandles val="exact"/>
        </dgm:presLayoutVars>
      </dgm:prSet>
      <dgm:spPr/>
    </dgm:pt>
    <dgm:pt modelId="{085FEA83-136B-4601-BAE1-8E3C91F4AF76}" type="pres">
      <dgm:prSet presAssocID="{E8F119BA-2DD0-4B68-807C-24EACB404E02}" presName="composite" presStyleCnt="0"/>
      <dgm:spPr/>
    </dgm:pt>
    <dgm:pt modelId="{066D783F-D290-4BDD-95B5-D0B39FDCDCAF}" type="pres">
      <dgm:prSet presAssocID="{E8F119BA-2DD0-4B68-807C-24EACB404E02}" presName="rect1"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127B4123-3ED4-4507-B06A-C2087CA50C1C}" type="pres">
      <dgm:prSet presAssocID="{E8F119BA-2DD0-4B68-807C-24EACB404E02}" presName="wedgeRectCallout1" presStyleLbl="node1" presStyleIdx="0" presStyleCnt="4">
        <dgm:presLayoutVars>
          <dgm:bulletEnabled val="1"/>
        </dgm:presLayoutVars>
      </dgm:prSet>
      <dgm:spPr/>
    </dgm:pt>
    <dgm:pt modelId="{297E239C-2CD9-4905-8EEB-4BC7387CD8C7}" type="pres">
      <dgm:prSet presAssocID="{7C2A5348-BE8D-422C-ACC1-4FD5FA5817C6}" presName="sibTrans" presStyleCnt="0"/>
      <dgm:spPr/>
    </dgm:pt>
    <dgm:pt modelId="{6ED9A6EB-807F-4E68-BF83-E54B7D411175}" type="pres">
      <dgm:prSet presAssocID="{E48224AB-D68F-4AF4-ADE2-EF44C7A6C7F5}" presName="composite" presStyleCnt="0"/>
      <dgm:spPr/>
    </dgm:pt>
    <dgm:pt modelId="{9C71A60C-FF64-4588-883D-C8403EA3C036}" type="pres">
      <dgm:prSet presAssocID="{E48224AB-D68F-4AF4-ADE2-EF44C7A6C7F5}" presName="rect1" presStyleLbl="b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E80F8212-456A-4847-8BA4-B040BC52EB5B}" type="pres">
      <dgm:prSet presAssocID="{E48224AB-D68F-4AF4-ADE2-EF44C7A6C7F5}" presName="wedgeRectCallout1" presStyleLbl="node1" presStyleIdx="1" presStyleCnt="4">
        <dgm:presLayoutVars>
          <dgm:bulletEnabled val="1"/>
        </dgm:presLayoutVars>
      </dgm:prSet>
      <dgm:spPr/>
    </dgm:pt>
    <dgm:pt modelId="{597B3FA9-09E3-4343-9066-489F16B10247}" type="pres">
      <dgm:prSet presAssocID="{86EA4A3B-D194-4614-90EE-A296410A5CF6}" presName="sibTrans" presStyleCnt="0"/>
      <dgm:spPr/>
    </dgm:pt>
    <dgm:pt modelId="{8642CA47-99C6-4F2B-9312-4526DFB45CC1}" type="pres">
      <dgm:prSet presAssocID="{EDDAA874-5181-48E3-B0A2-703DC03A991E}" presName="composite" presStyleCnt="0"/>
      <dgm:spPr/>
    </dgm:pt>
    <dgm:pt modelId="{2CEFE4D1-07B9-4166-8D8C-46211D0880BC}" type="pres">
      <dgm:prSet presAssocID="{EDDAA874-5181-48E3-B0A2-703DC03A991E}" presName="rect1" presStyleLbl="b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ve Letter"/>
        </a:ext>
      </dgm:extLst>
    </dgm:pt>
    <dgm:pt modelId="{5D90FEE2-B3EF-4DA8-B8EC-587ADD26A641}" type="pres">
      <dgm:prSet presAssocID="{EDDAA874-5181-48E3-B0A2-703DC03A991E}" presName="wedgeRectCallout1" presStyleLbl="node1" presStyleIdx="2" presStyleCnt="4">
        <dgm:presLayoutVars>
          <dgm:bulletEnabled val="1"/>
        </dgm:presLayoutVars>
      </dgm:prSet>
      <dgm:spPr/>
    </dgm:pt>
    <dgm:pt modelId="{12D2E986-DAB4-4A2E-805D-B2E2AC835C28}" type="pres">
      <dgm:prSet presAssocID="{441F5F2D-D08B-4956-BCFF-53596D2F84A0}" presName="sibTrans" presStyleCnt="0"/>
      <dgm:spPr/>
    </dgm:pt>
    <dgm:pt modelId="{0FB784B8-A295-476F-AB7D-D6F5F35DE8DE}" type="pres">
      <dgm:prSet presAssocID="{82F8F04B-3B79-4BE5-B17B-0F8B0A3230E6}" presName="composite" presStyleCnt="0"/>
      <dgm:spPr/>
    </dgm:pt>
    <dgm:pt modelId="{421D7E45-E698-449D-AE1E-7983D6C2F262}" type="pres">
      <dgm:prSet presAssocID="{82F8F04B-3B79-4BE5-B17B-0F8B0A3230E6}" presName="rect1" presStyleLbl="b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1B8B2257-DE28-41EB-AA47-AA98593003B4}" type="pres">
      <dgm:prSet presAssocID="{82F8F04B-3B79-4BE5-B17B-0F8B0A3230E6}" presName="wedgeRectCallout1" presStyleLbl="node1" presStyleIdx="3" presStyleCnt="4">
        <dgm:presLayoutVars>
          <dgm:bulletEnabled val="1"/>
        </dgm:presLayoutVars>
      </dgm:prSet>
      <dgm:spPr/>
    </dgm:pt>
  </dgm:ptLst>
  <dgm:cxnLst>
    <dgm:cxn modelId="{8E01810B-5A2A-4B49-A096-E482D46ABC0F}" srcId="{335B022B-D13C-445A-BD76-38FA0A1177AD}" destId="{E8F119BA-2DD0-4B68-807C-24EACB404E02}" srcOrd="0" destOrd="0" parTransId="{6158AB19-C770-4C67-9E7B-E31FE5B7A70C}" sibTransId="{7C2A5348-BE8D-422C-ACC1-4FD5FA5817C6}"/>
    <dgm:cxn modelId="{F7C83520-B614-49C1-966D-5D0B40233B91}" type="presOf" srcId="{EDDAA874-5181-48E3-B0A2-703DC03A991E}" destId="{5D90FEE2-B3EF-4DA8-B8EC-587ADD26A641}" srcOrd="0" destOrd="0" presId="urn:microsoft.com/office/officeart/2008/layout/BendingPictureCaptionList"/>
    <dgm:cxn modelId="{EEFE742B-7A9E-4128-8E94-0FD256E4BF1C}" type="presOf" srcId="{335B022B-D13C-445A-BD76-38FA0A1177AD}" destId="{CEB5B1E4-FEC8-4EF4-A08F-DC7F39D71060}" srcOrd="0" destOrd="0" presId="urn:microsoft.com/office/officeart/2008/layout/BendingPictureCaptionList"/>
    <dgm:cxn modelId="{55F9422F-18CB-4790-8431-B2933A4AD1E5}" type="presOf" srcId="{E8F119BA-2DD0-4B68-807C-24EACB404E02}" destId="{127B4123-3ED4-4507-B06A-C2087CA50C1C}" srcOrd="0" destOrd="0" presId="urn:microsoft.com/office/officeart/2008/layout/BendingPictureCaptionList"/>
    <dgm:cxn modelId="{E53EE73D-A26F-4730-98A5-04DF1ADA3A8A}" srcId="{335B022B-D13C-445A-BD76-38FA0A1177AD}" destId="{EDDAA874-5181-48E3-B0A2-703DC03A991E}" srcOrd="2" destOrd="0" parTransId="{6639EA56-A5AF-4EE6-B6E7-900C60C8805E}" sibTransId="{441F5F2D-D08B-4956-BCFF-53596D2F84A0}"/>
    <dgm:cxn modelId="{07C5F569-F1A2-455A-83CE-077D73897501}" type="presOf" srcId="{82F8F04B-3B79-4BE5-B17B-0F8B0A3230E6}" destId="{1B8B2257-DE28-41EB-AA47-AA98593003B4}" srcOrd="0" destOrd="0" presId="urn:microsoft.com/office/officeart/2008/layout/BendingPictureCaptionList"/>
    <dgm:cxn modelId="{5B8D3495-7975-4F41-968D-9A2A505770C3}" srcId="{335B022B-D13C-445A-BD76-38FA0A1177AD}" destId="{82F8F04B-3B79-4BE5-B17B-0F8B0A3230E6}" srcOrd="3" destOrd="0" parTransId="{5C0D55B1-552D-41F4-A112-3F55A59D5918}" sibTransId="{1BA3C848-A3D4-499A-8153-5C44457C3EA4}"/>
    <dgm:cxn modelId="{20A6B3AF-A00D-4A8C-881F-09D84717EACD}" srcId="{335B022B-D13C-445A-BD76-38FA0A1177AD}" destId="{E48224AB-D68F-4AF4-ADE2-EF44C7A6C7F5}" srcOrd="1" destOrd="0" parTransId="{FF64F21C-EB9C-40F9-B508-F77B13A0C144}" sibTransId="{86EA4A3B-D194-4614-90EE-A296410A5CF6}"/>
    <dgm:cxn modelId="{7AA1A7E9-F279-4356-B19D-58882CD552D5}" type="presOf" srcId="{E48224AB-D68F-4AF4-ADE2-EF44C7A6C7F5}" destId="{E80F8212-456A-4847-8BA4-B040BC52EB5B}" srcOrd="0" destOrd="0" presId="urn:microsoft.com/office/officeart/2008/layout/BendingPictureCaptionList"/>
    <dgm:cxn modelId="{9CC99084-593F-4FD8-B302-9766C8669E4A}" type="presParOf" srcId="{CEB5B1E4-FEC8-4EF4-A08F-DC7F39D71060}" destId="{085FEA83-136B-4601-BAE1-8E3C91F4AF76}" srcOrd="0" destOrd="0" presId="urn:microsoft.com/office/officeart/2008/layout/BendingPictureCaptionList"/>
    <dgm:cxn modelId="{8A718D28-6193-4339-A393-66CAED2468E1}" type="presParOf" srcId="{085FEA83-136B-4601-BAE1-8E3C91F4AF76}" destId="{066D783F-D290-4BDD-95B5-D0B39FDCDCAF}" srcOrd="0" destOrd="0" presId="urn:microsoft.com/office/officeart/2008/layout/BendingPictureCaptionList"/>
    <dgm:cxn modelId="{06216F5E-30B0-40E0-B897-8383AECD1D81}" type="presParOf" srcId="{085FEA83-136B-4601-BAE1-8E3C91F4AF76}" destId="{127B4123-3ED4-4507-B06A-C2087CA50C1C}" srcOrd="1" destOrd="0" presId="urn:microsoft.com/office/officeart/2008/layout/BendingPictureCaptionList"/>
    <dgm:cxn modelId="{4684F0CD-9B6B-4835-9398-8410BC8F5349}" type="presParOf" srcId="{CEB5B1E4-FEC8-4EF4-A08F-DC7F39D71060}" destId="{297E239C-2CD9-4905-8EEB-4BC7387CD8C7}" srcOrd="1" destOrd="0" presId="urn:microsoft.com/office/officeart/2008/layout/BendingPictureCaptionList"/>
    <dgm:cxn modelId="{D1E21A6E-3251-4586-B8FF-BE2D70EBE2A8}" type="presParOf" srcId="{CEB5B1E4-FEC8-4EF4-A08F-DC7F39D71060}" destId="{6ED9A6EB-807F-4E68-BF83-E54B7D411175}" srcOrd="2" destOrd="0" presId="urn:microsoft.com/office/officeart/2008/layout/BendingPictureCaptionList"/>
    <dgm:cxn modelId="{0CEE1A52-073E-40F3-B573-7E9EA62D9649}" type="presParOf" srcId="{6ED9A6EB-807F-4E68-BF83-E54B7D411175}" destId="{9C71A60C-FF64-4588-883D-C8403EA3C036}" srcOrd="0" destOrd="0" presId="urn:microsoft.com/office/officeart/2008/layout/BendingPictureCaptionList"/>
    <dgm:cxn modelId="{5A2E01BE-69A7-40E5-8A9E-34108B2FB726}" type="presParOf" srcId="{6ED9A6EB-807F-4E68-BF83-E54B7D411175}" destId="{E80F8212-456A-4847-8BA4-B040BC52EB5B}" srcOrd="1" destOrd="0" presId="urn:microsoft.com/office/officeart/2008/layout/BendingPictureCaptionList"/>
    <dgm:cxn modelId="{5627914D-9891-4C38-888D-DC9958D817C2}" type="presParOf" srcId="{CEB5B1E4-FEC8-4EF4-A08F-DC7F39D71060}" destId="{597B3FA9-09E3-4343-9066-489F16B10247}" srcOrd="3" destOrd="0" presId="urn:microsoft.com/office/officeart/2008/layout/BendingPictureCaptionList"/>
    <dgm:cxn modelId="{03FEBD89-642E-4DEE-B9A3-550570C7164D}" type="presParOf" srcId="{CEB5B1E4-FEC8-4EF4-A08F-DC7F39D71060}" destId="{8642CA47-99C6-4F2B-9312-4526DFB45CC1}" srcOrd="4" destOrd="0" presId="urn:microsoft.com/office/officeart/2008/layout/BendingPictureCaptionList"/>
    <dgm:cxn modelId="{4F1BAC39-AEB8-4F44-BC6C-0352A475F896}" type="presParOf" srcId="{8642CA47-99C6-4F2B-9312-4526DFB45CC1}" destId="{2CEFE4D1-07B9-4166-8D8C-46211D0880BC}" srcOrd="0" destOrd="0" presId="urn:microsoft.com/office/officeart/2008/layout/BendingPictureCaptionList"/>
    <dgm:cxn modelId="{C8500647-FB01-44A6-9742-390E9BC701E1}" type="presParOf" srcId="{8642CA47-99C6-4F2B-9312-4526DFB45CC1}" destId="{5D90FEE2-B3EF-4DA8-B8EC-587ADD26A641}" srcOrd="1" destOrd="0" presId="urn:microsoft.com/office/officeart/2008/layout/BendingPictureCaptionList"/>
    <dgm:cxn modelId="{BA8C1CFC-AF17-4011-BB01-EC45EECF3619}" type="presParOf" srcId="{CEB5B1E4-FEC8-4EF4-A08F-DC7F39D71060}" destId="{12D2E986-DAB4-4A2E-805D-B2E2AC835C28}" srcOrd="5" destOrd="0" presId="urn:microsoft.com/office/officeart/2008/layout/BendingPictureCaptionList"/>
    <dgm:cxn modelId="{6F9C28E3-E157-46E2-A4AD-BD551F1236EF}" type="presParOf" srcId="{CEB5B1E4-FEC8-4EF4-A08F-DC7F39D71060}" destId="{0FB784B8-A295-476F-AB7D-D6F5F35DE8DE}" srcOrd="6" destOrd="0" presId="urn:microsoft.com/office/officeart/2008/layout/BendingPictureCaptionList"/>
    <dgm:cxn modelId="{42459FB8-6C16-45C5-A96C-5FE7A7332663}" type="presParOf" srcId="{0FB784B8-A295-476F-AB7D-D6F5F35DE8DE}" destId="{421D7E45-E698-449D-AE1E-7983D6C2F262}" srcOrd="0" destOrd="0" presId="urn:microsoft.com/office/officeart/2008/layout/BendingPictureCaptionList"/>
    <dgm:cxn modelId="{0FB0CFE2-A978-4175-ADDC-F1C9FD4D1A75}" type="presParOf" srcId="{0FB784B8-A295-476F-AB7D-D6F5F35DE8DE}" destId="{1B8B2257-DE28-41EB-AA47-AA98593003B4}"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3E550C-FCD0-41FF-AF6A-ED0864757FA9}" type="doc">
      <dgm:prSet loTypeId="urn:microsoft.com/office/officeart/2005/8/layout/hList1" loCatId="list" qsTypeId="urn:microsoft.com/office/officeart/2005/8/quickstyle/simple2" qsCatId="simple" csTypeId="urn:microsoft.com/office/officeart/2005/8/colors/accent2_2" csCatId="accent2" phldr="1"/>
      <dgm:spPr/>
      <dgm:t>
        <a:bodyPr/>
        <a:lstStyle/>
        <a:p>
          <a:endParaRPr lang="en-US"/>
        </a:p>
      </dgm:t>
    </dgm:pt>
    <dgm:pt modelId="{19C4F1F4-10FE-4587-8E1D-6F9A2CBCFBAE}">
      <dgm:prSet phldrT="[Text]"/>
      <dgm:spPr/>
      <dgm:t>
        <a:bodyPr/>
        <a:lstStyle/>
        <a:p>
          <a:r>
            <a:rPr lang="en-US"/>
            <a:t>Visual</a:t>
          </a:r>
          <a:endParaRPr lang="en-US" dirty="0"/>
        </a:p>
      </dgm:t>
    </dgm:pt>
    <dgm:pt modelId="{8B15B499-5425-48BC-ACDF-EF568E5FD98C}" type="parTrans" cxnId="{3049C995-467C-4E11-84F5-7FB77826313E}">
      <dgm:prSet/>
      <dgm:spPr/>
      <dgm:t>
        <a:bodyPr/>
        <a:lstStyle/>
        <a:p>
          <a:endParaRPr lang="en-US"/>
        </a:p>
      </dgm:t>
    </dgm:pt>
    <dgm:pt modelId="{5C436BB0-5D7C-479F-B8C9-0759AAA45783}" type="sibTrans" cxnId="{3049C995-467C-4E11-84F5-7FB77826313E}">
      <dgm:prSet/>
      <dgm:spPr/>
      <dgm:t>
        <a:bodyPr/>
        <a:lstStyle/>
        <a:p>
          <a:endParaRPr lang="en-US"/>
        </a:p>
      </dgm:t>
    </dgm:pt>
    <dgm:pt modelId="{4208AFA0-057E-4BAB-9488-DA3B2A83ED3F}">
      <dgm:prSet phldrT="[Text]"/>
      <dgm:spPr/>
      <dgm:t>
        <a:bodyPr/>
        <a:lstStyle/>
        <a:p>
          <a:pPr>
            <a:lnSpc>
              <a:spcPct val="100000"/>
            </a:lnSpc>
          </a:pPr>
          <a:r>
            <a:rPr lang="en-US" b="0" i="0" dirty="0"/>
            <a:t>That looks great…</a:t>
          </a:r>
          <a:endParaRPr lang="en-US" dirty="0"/>
        </a:p>
      </dgm:t>
    </dgm:pt>
    <dgm:pt modelId="{518E15C6-D4EB-4519-9F7E-F650A14CBC04}" type="parTrans" cxnId="{7FE3C9AC-9A7B-4375-849D-5131B41491C6}">
      <dgm:prSet/>
      <dgm:spPr/>
      <dgm:t>
        <a:bodyPr/>
        <a:lstStyle/>
        <a:p>
          <a:endParaRPr lang="en-US"/>
        </a:p>
      </dgm:t>
    </dgm:pt>
    <dgm:pt modelId="{D3F867DE-7D04-4F24-87B7-8706C738CDA4}" type="sibTrans" cxnId="{7FE3C9AC-9A7B-4375-849D-5131B41491C6}">
      <dgm:prSet/>
      <dgm:spPr/>
      <dgm:t>
        <a:bodyPr/>
        <a:lstStyle/>
        <a:p>
          <a:endParaRPr lang="en-US"/>
        </a:p>
      </dgm:t>
    </dgm:pt>
    <dgm:pt modelId="{F088A630-AFB9-422C-8B6B-876B771D7FE5}">
      <dgm:prSet phldrT="[Text]"/>
      <dgm:spPr/>
      <dgm:t>
        <a:bodyPr/>
        <a:lstStyle/>
        <a:p>
          <a:r>
            <a:rPr lang="en-US"/>
            <a:t>Auditory</a:t>
          </a:r>
          <a:endParaRPr lang="en-US" dirty="0"/>
        </a:p>
      </dgm:t>
    </dgm:pt>
    <dgm:pt modelId="{16B0F48C-0574-47E0-AD42-D34876F9BB2D}" type="parTrans" cxnId="{D37133D5-5426-42E7-9D00-E5A2006052EF}">
      <dgm:prSet/>
      <dgm:spPr/>
      <dgm:t>
        <a:bodyPr/>
        <a:lstStyle/>
        <a:p>
          <a:endParaRPr lang="en-US"/>
        </a:p>
      </dgm:t>
    </dgm:pt>
    <dgm:pt modelId="{D3B63E40-630F-44EE-A7D4-F1584D7B734E}" type="sibTrans" cxnId="{D37133D5-5426-42E7-9D00-E5A2006052EF}">
      <dgm:prSet/>
      <dgm:spPr/>
      <dgm:t>
        <a:bodyPr/>
        <a:lstStyle/>
        <a:p>
          <a:endParaRPr lang="en-US"/>
        </a:p>
      </dgm:t>
    </dgm:pt>
    <dgm:pt modelId="{1A82BFCB-CDB3-44A8-92D4-FA0FCD06391C}">
      <dgm:prSet phldrT="[Text]"/>
      <dgm:spPr/>
      <dgm:t>
        <a:bodyPr/>
        <a:lstStyle/>
        <a:p>
          <a:pPr>
            <a:lnSpc>
              <a:spcPct val="100000"/>
            </a:lnSpc>
          </a:pPr>
          <a:r>
            <a:rPr lang="en-US" b="0" i="0" dirty="0"/>
            <a:t>That sounds great…Listen, …I hear what you’re saying. I heard that…</a:t>
          </a:r>
          <a:endParaRPr lang="en-US" dirty="0"/>
        </a:p>
      </dgm:t>
    </dgm:pt>
    <dgm:pt modelId="{38012A17-CEE7-4E1F-92AE-70B0AF5F28F9}" type="parTrans" cxnId="{4C5FA662-4B13-41E7-BED6-25C4E9B40E1D}">
      <dgm:prSet/>
      <dgm:spPr/>
      <dgm:t>
        <a:bodyPr/>
        <a:lstStyle/>
        <a:p>
          <a:endParaRPr lang="en-US"/>
        </a:p>
      </dgm:t>
    </dgm:pt>
    <dgm:pt modelId="{A74A0B5C-4A01-4F41-AAAC-5FB55D9C4957}" type="sibTrans" cxnId="{4C5FA662-4B13-41E7-BED6-25C4E9B40E1D}">
      <dgm:prSet/>
      <dgm:spPr/>
      <dgm:t>
        <a:bodyPr/>
        <a:lstStyle/>
        <a:p>
          <a:endParaRPr lang="en-US"/>
        </a:p>
      </dgm:t>
    </dgm:pt>
    <dgm:pt modelId="{A28EBC85-9ACD-4C0D-A5A8-579E86A6B593}">
      <dgm:prSet phldrT="[Text]"/>
      <dgm:spPr/>
      <dgm:t>
        <a:bodyPr/>
        <a:lstStyle/>
        <a:p>
          <a:r>
            <a:rPr lang="en-US" dirty="0"/>
            <a:t>Kinesthetic</a:t>
          </a:r>
        </a:p>
      </dgm:t>
    </dgm:pt>
    <dgm:pt modelId="{74A4D919-E93E-4CA0-87A0-A3E9B315E709}" type="parTrans" cxnId="{0461F779-AF18-4CCD-984C-1C1260016F7B}">
      <dgm:prSet/>
      <dgm:spPr/>
      <dgm:t>
        <a:bodyPr/>
        <a:lstStyle/>
        <a:p>
          <a:endParaRPr lang="en-US"/>
        </a:p>
      </dgm:t>
    </dgm:pt>
    <dgm:pt modelId="{1A5400EE-32CC-4F88-8890-A4472A18BA5F}" type="sibTrans" cxnId="{0461F779-AF18-4CCD-984C-1C1260016F7B}">
      <dgm:prSet/>
      <dgm:spPr/>
      <dgm:t>
        <a:bodyPr/>
        <a:lstStyle/>
        <a:p>
          <a:endParaRPr lang="en-US"/>
        </a:p>
      </dgm:t>
    </dgm:pt>
    <dgm:pt modelId="{4EE6298C-B200-47B8-9ED8-44BE46BC9F75}">
      <dgm:prSet phldrT="[Text]"/>
      <dgm:spPr/>
      <dgm:t>
        <a:bodyPr/>
        <a:lstStyle/>
        <a:p>
          <a:pPr>
            <a:lnSpc>
              <a:spcPct val="100000"/>
            </a:lnSpc>
          </a:pPr>
          <a:r>
            <a:rPr lang="en-US" b="0" i="0" dirty="0"/>
            <a:t>That feels great…I feel…My instinct is…It’s comforting that you care about me.</a:t>
          </a:r>
          <a:endParaRPr lang="en-US" dirty="0"/>
        </a:p>
      </dgm:t>
    </dgm:pt>
    <dgm:pt modelId="{EC104A67-AA46-4784-A4DE-8DF42DDA0F08}" type="parTrans" cxnId="{77C0AC00-33A0-4BF6-A38C-10DA8F61F72F}">
      <dgm:prSet/>
      <dgm:spPr/>
      <dgm:t>
        <a:bodyPr/>
        <a:lstStyle/>
        <a:p>
          <a:endParaRPr lang="en-US"/>
        </a:p>
      </dgm:t>
    </dgm:pt>
    <dgm:pt modelId="{1CD8BC76-EAC4-4E5C-B03C-F913A63CAE4E}" type="sibTrans" cxnId="{77C0AC00-33A0-4BF6-A38C-10DA8F61F72F}">
      <dgm:prSet/>
      <dgm:spPr/>
      <dgm:t>
        <a:bodyPr/>
        <a:lstStyle/>
        <a:p>
          <a:endParaRPr lang="en-US"/>
        </a:p>
      </dgm:t>
    </dgm:pt>
    <dgm:pt modelId="{4D7A988F-025F-465E-B4F2-63CF4D06761C}">
      <dgm:prSet phldrT="[Text]"/>
      <dgm:spPr/>
      <dgm:t>
        <a:bodyPr/>
        <a:lstStyle/>
        <a:p>
          <a:r>
            <a:rPr lang="en-US" dirty="0"/>
            <a:t>Digital</a:t>
          </a:r>
        </a:p>
      </dgm:t>
    </dgm:pt>
    <dgm:pt modelId="{474B1673-B134-40DD-B73D-AB3E7D0282BD}" type="parTrans" cxnId="{26D4EC16-A6C4-46A3-B334-E61B18E2775A}">
      <dgm:prSet/>
      <dgm:spPr/>
      <dgm:t>
        <a:bodyPr/>
        <a:lstStyle/>
        <a:p>
          <a:endParaRPr lang="en-US"/>
        </a:p>
      </dgm:t>
    </dgm:pt>
    <dgm:pt modelId="{6D80003F-3D79-4C75-9BA0-AECE30F180C6}" type="sibTrans" cxnId="{26D4EC16-A6C4-46A3-B334-E61B18E2775A}">
      <dgm:prSet/>
      <dgm:spPr/>
      <dgm:t>
        <a:bodyPr/>
        <a:lstStyle/>
        <a:p>
          <a:endParaRPr lang="en-US"/>
        </a:p>
      </dgm:t>
    </dgm:pt>
    <dgm:pt modelId="{D13FCCED-4461-4BBB-8B66-9EC52722938B}">
      <dgm:prSet/>
      <dgm:spPr/>
      <dgm:t>
        <a:bodyPr/>
        <a:lstStyle/>
        <a:p>
          <a:pPr>
            <a:lnSpc>
              <a:spcPct val="100000"/>
            </a:lnSpc>
          </a:pPr>
          <a:r>
            <a:rPr lang="en-US" b="0" i="0" dirty="0"/>
            <a:t>My view is…</a:t>
          </a:r>
        </a:p>
      </dgm:t>
    </dgm:pt>
    <dgm:pt modelId="{66C53527-BE8C-4499-A65A-957BA6D016FA}" type="parTrans" cxnId="{FBC655F5-3A7B-467F-949D-21EADB7CE6FF}">
      <dgm:prSet/>
      <dgm:spPr/>
      <dgm:t>
        <a:bodyPr/>
        <a:lstStyle/>
        <a:p>
          <a:endParaRPr lang="en-US"/>
        </a:p>
      </dgm:t>
    </dgm:pt>
    <dgm:pt modelId="{0A8BBC4F-08EB-4F31-8FD1-20EEABDD378E}" type="sibTrans" cxnId="{FBC655F5-3A7B-467F-949D-21EADB7CE6FF}">
      <dgm:prSet/>
      <dgm:spPr/>
      <dgm:t>
        <a:bodyPr/>
        <a:lstStyle/>
        <a:p>
          <a:endParaRPr lang="en-US"/>
        </a:p>
      </dgm:t>
    </dgm:pt>
    <dgm:pt modelId="{75F27991-16B0-4A3E-9844-E2742DEA0B09}">
      <dgm:prSet/>
      <dgm:spPr/>
      <dgm:t>
        <a:bodyPr/>
        <a:lstStyle/>
        <a:p>
          <a:pPr>
            <a:lnSpc>
              <a:spcPct val="100000"/>
            </a:lnSpc>
          </a:pPr>
          <a:r>
            <a:rPr lang="en-US" b="0" i="0" dirty="0"/>
            <a:t>I see what you’re saying…</a:t>
          </a:r>
        </a:p>
      </dgm:t>
    </dgm:pt>
    <dgm:pt modelId="{5E6323F7-7F87-49E5-9AF2-472F2A3393B2}" type="parTrans" cxnId="{43D2E71C-A299-4576-83D8-89BCD6C9D594}">
      <dgm:prSet/>
      <dgm:spPr/>
      <dgm:t>
        <a:bodyPr/>
        <a:lstStyle/>
        <a:p>
          <a:endParaRPr lang="en-US"/>
        </a:p>
      </dgm:t>
    </dgm:pt>
    <dgm:pt modelId="{E4198001-C4F6-4C49-A93C-676D9FF4A356}" type="sibTrans" cxnId="{43D2E71C-A299-4576-83D8-89BCD6C9D594}">
      <dgm:prSet/>
      <dgm:spPr/>
      <dgm:t>
        <a:bodyPr/>
        <a:lstStyle/>
        <a:p>
          <a:endParaRPr lang="en-US"/>
        </a:p>
      </dgm:t>
    </dgm:pt>
    <dgm:pt modelId="{03898D8F-BBC1-41DD-AE20-AD0630008801}">
      <dgm:prSet/>
      <dgm:spPr/>
      <dgm:t>
        <a:bodyPr/>
        <a:lstStyle/>
        <a:p>
          <a:pPr>
            <a:lnSpc>
              <a:spcPct val="100000"/>
            </a:lnSpc>
          </a:pPr>
          <a:r>
            <a:rPr lang="en-US" b="0" i="0"/>
            <a:t>Picture the situation…</a:t>
          </a:r>
        </a:p>
      </dgm:t>
    </dgm:pt>
    <dgm:pt modelId="{5D80FC2F-D0FE-486F-890D-8CE71C28783D}" type="parTrans" cxnId="{6601D592-174A-478B-AD74-660D67B677E1}">
      <dgm:prSet/>
      <dgm:spPr/>
      <dgm:t>
        <a:bodyPr/>
        <a:lstStyle/>
        <a:p>
          <a:endParaRPr lang="en-US"/>
        </a:p>
      </dgm:t>
    </dgm:pt>
    <dgm:pt modelId="{48F5D510-6A4A-43ED-AEA3-42FF17CFC1A8}" type="sibTrans" cxnId="{6601D592-174A-478B-AD74-660D67B677E1}">
      <dgm:prSet/>
      <dgm:spPr/>
      <dgm:t>
        <a:bodyPr/>
        <a:lstStyle/>
        <a:p>
          <a:endParaRPr lang="en-US"/>
        </a:p>
      </dgm:t>
    </dgm:pt>
    <dgm:pt modelId="{A28275DA-09FB-404C-BC9E-E7BF82D27219}">
      <dgm:prSet/>
      <dgm:spPr/>
      <dgm:t>
        <a:bodyPr/>
        <a:lstStyle/>
        <a:p>
          <a:pPr>
            <a:lnSpc>
              <a:spcPct val="100000"/>
            </a:lnSpc>
          </a:pPr>
          <a:r>
            <a:rPr lang="en-US" b="0" i="0" dirty="0"/>
            <a:t>Watch this…</a:t>
          </a:r>
        </a:p>
      </dgm:t>
    </dgm:pt>
    <dgm:pt modelId="{AFF30230-7DF5-4C05-B7A3-35CE6CBFFB17}" type="parTrans" cxnId="{3387EFD5-5AC5-4EAB-AC61-4E9D69AAAD2E}">
      <dgm:prSet/>
      <dgm:spPr/>
      <dgm:t>
        <a:bodyPr/>
        <a:lstStyle/>
        <a:p>
          <a:endParaRPr lang="en-US"/>
        </a:p>
      </dgm:t>
    </dgm:pt>
    <dgm:pt modelId="{BD4C6C4E-0E58-4AAE-A59B-B14D37BCC1D2}" type="sibTrans" cxnId="{3387EFD5-5AC5-4EAB-AC61-4E9D69AAAD2E}">
      <dgm:prSet/>
      <dgm:spPr/>
      <dgm:t>
        <a:bodyPr/>
        <a:lstStyle/>
        <a:p>
          <a:endParaRPr lang="en-US"/>
        </a:p>
      </dgm:t>
    </dgm:pt>
    <dgm:pt modelId="{0C1BC550-46B4-4B7F-B4C8-049F6300A313}">
      <dgm:prSet/>
      <dgm:spPr/>
      <dgm:t>
        <a:bodyPr/>
        <a:lstStyle/>
        <a:p>
          <a:pPr>
            <a:lnSpc>
              <a:spcPct val="100000"/>
            </a:lnSpc>
          </a:pPr>
          <a:r>
            <a:rPr lang="en-US" b="0" i="0"/>
            <a:t>I like the look of it.</a:t>
          </a:r>
        </a:p>
      </dgm:t>
    </dgm:pt>
    <dgm:pt modelId="{2F42886C-B31C-4A79-87E5-0C98DA36EA95}" type="parTrans" cxnId="{79BE01B7-E395-4A75-B205-B5C54310C664}">
      <dgm:prSet/>
      <dgm:spPr/>
      <dgm:t>
        <a:bodyPr/>
        <a:lstStyle/>
        <a:p>
          <a:endParaRPr lang="en-US"/>
        </a:p>
      </dgm:t>
    </dgm:pt>
    <dgm:pt modelId="{03956DA8-6DC3-4F61-B15B-47F1349B9403}" type="sibTrans" cxnId="{79BE01B7-E395-4A75-B205-B5C54310C664}">
      <dgm:prSet/>
      <dgm:spPr/>
      <dgm:t>
        <a:bodyPr/>
        <a:lstStyle/>
        <a:p>
          <a:endParaRPr lang="en-US"/>
        </a:p>
      </dgm:t>
    </dgm:pt>
    <dgm:pt modelId="{53320BBD-699D-4C14-B115-9DB89A358B41}">
      <dgm:prSet/>
      <dgm:spPr/>
      <dgm:t>
        <a:bodyPr/>
        <a:lstStyle/>
        <a:p>
          <a:pPr>
            <a:lnSpc>
              <a:spcPct val="100000"/>
            </a:lnSpc>
          </a:pPr>
          <a:r>
            <a:rPr lang="en-US" b="0" i="0"/>
            <a:t>My vision is…</a:t>
          </a:r>
        </a:p>
      </dgm:t>
    </dgm:pt>
    <dgm:pt modelId="{043AD51B-847C-4B3F-8480-9248F3E03616}" type="parTrans" cxnId="{ECCD3C22-F58E-44A1-9BED-854C1F38066B}">
      <dgm:prSet/>
      <dgm:spPr/>
      <dgm:t>
        <a:bodyPr/>
        <a:lstStyle/>
        <a:p>
          <a:endParaRPr lang="en-US"/>
        </a:p>
      </dgm:t>
    </dgm:pt>
    <dgm:pt modelId="{80C446B0-79D6-4FA0-8C18-C3811B45B6B5}" type="sibTrans" cxnId="{ECCD3C22-F58E-44A1-9BED-854C1F38066B}">
      <dgm:prSet/>
      <dgm:spPr/>
      <dgm:t>
        <a:bodyPr/>
        <a:lstStyle/>
        <a:p>
          <a:endParaRPr lang="en-US"/>
        </a:p>
      </dgm:t>
    </dgm:pt>
    <dgm:pt modelId="{A9B98B82-B003-48D9-A844-A3DCEC36CA1A}">
      <dgm:prSet/>
      <dgm:spPr/>
      <dgm:t>
        <a:bodyPr/>
        <a:lstStyle/>
        <a:p>
          <a:pPr>
            <a:lnSpc>
              <a:spcPct val="100000"/>
            </a:lnSpc>
          </a:pPr>
          <a:r>
            <a:rPr lang="en-US" b="0" i="0"/>
            <a:t>I like the sight of that.</a:t>
          </a:r>
        </a:p>
      </dgm:t>
    </dgm:pt>
    <dgm:pt modelId="{68A791FE-2DD9-4E1B-9DDC-E5DCF4EB8A54}" type="parTrans" cxnId="{384F399E-1B38-44BD-BABD-AAA7CB6B7212}">
      <dgm:prSet/>
      <dgm:spPr/>
      <dgm:t>
        <a:bodyPr/>
        <a:lstStyle/>
        <a:p>
          <a:endParaRPr lang="en-US"/>
        </a:p>
      </dgm:t>
    </dgm:pt>
    <dgm:pt modelId="{AB5F8BAC-B75C-4AE2-9D1C-4F73EE8312E4}" type="sibTrans" cxnId="{384F399E-1B38-44BD-BABD-AAA7CB6B7212}">
      <dgm:prSet/>
      <dgm:spPr/>
      <dgm:t>
        <a:bodyPr/>
        <a:lstStyle/>
        <a:p>
          <a:endParaRPr lang="en-US"/>
        </a:p>
      </dgm:t>
    </dgm:pt>
    <dgm:pt modelId="{2C6F93C0-5B5A-4EC8-B304-5E85D007D25B}">
      <dgm:prSet/>
      <dgm:spPr/>
      <dgm:t>
        <a:bodyPr/>
        <a:lstStyle/>
        <a:p>
          <a:pPr>
            <a:lnSpc>
              <a:spcPct val="100000"/>
            </a:lnSpc>
          </a:pPr>
          <a:r>
            <a:rPr lang="en-US" b="0" i="0" dirty="0"/>
            <a:t>Show me…</a:t>
          </a:r>
        </a:p>
      </dgm:t>
    </dgm:pt>
    <dgm:pt modelId="{5AF078CD-D70A-4B3D-887A-F24D5B5947E5}" type="parTrans" cxnId="{CAD80EAC-E165-441C-B13F-434084951F15}">
      <dgm:prSet/>
      <dgm:spPr/>
      <dgm:t>
        <a:bodyPr/>
        <a:lstStyle/>
        <a:p>
          <a:endParaRPr lang="en-US"/>
        </a:p>
      </dgm:t>
    </dgm:pt>
    <dgm:pt modelId="{838476BA-1178-4610-B6FE-C537E4175816}" type="sibTrans" cxnId="{CAD80EAC-E165-441C-B13F-434084951F15}">
      <dgm:prSet/>
      <dgm:spPr/>
      <dgm:t>
        <a:bodyPr/>
        <a:lstStyle/>
        <a:p>
          <a:endParaRPr lang="en-US"/>
        </a:p>
      </dgm:t>
    </dgm:pt>
    <dgm:pt modelId="{024964B3-15B0-43CD-A7CA-37B9A8D34376}">
      <dgm:prSet/>
      <dgm:spPr/>
      <dgm:t>
        <a:bodyPr/>
        <a:lstStyle/>
        <a:p>
          <a:pPr>
            <a:lnSpc>
              <a:spcPct val="100000"/>
            </a:lnSpc>
          </a:pPr>
          <a:r>
            <a:rPr lang="en-US" b="0" i="0"/>
            <a:t>It rings a bell</a:t>
          </a:r>
        </a:p>
      </dgm:t>
    </dgm:pt>
    <dgm:pt modelId="{5C1C0652-C4A9-4039-9AA2-31DF47461142}" type="parTrans" cxnId="{4C532E70-B202-4491-A44C-CA2E6C81A9AC}">
      <dgm:prSet/>
      <dgm:spPr/>
      <dgm:t>
        <a:bodyPr/>
        <a:lstStyle/>
        <a:p>
          <a:endParaRPr lang="en-US"/>
        </a:p>
      </dgm:t>
    </dgm:pt>
    <dgm:pt modelId="{C7E61C49-32CD-4CDA-80CE-A45E8EC71384}" type="sibTrans" cxnId="{4C532E70-B202-4491-A44C-CA2E6C81A9AC}">
      <dgm:prSet/>
      <dgm:spPr/>
      <dgm:t>
        <a:bodyPr/>
        <a:lstStyle/>
        <a:p>
          <a:endParaRPr lang="en-US"/>
        </a:p>
      </dgm:t>
    </dgm:pt>
    <dgm:pt modelId="{9B93ADE4-D805-45A6-94F3-83395C1FE015}">
      <dgm:prSet/>
      <dgm:spPr/>
      <dgm:t>
        <a:bodyPr/>
        <a:lstStyle/>
        <a:p>
          <a:pPr>
            <a:lnSpc>
              <a:spcPct val="100000"/>
            </a:lnSpc>
          </a:pPr>
          <a:r>
            <a:rPr lang="en-US" b="0" i="0"/>
            <a:t>It’s good to hear from you.</a:t>
          </a:r>
        </a:p>
      </dgm:t>
    </dgm:pt>
    <dgm:pt modelId="{50310463-A063-4885-A033-7793187FFCD7}" type="parTrans" cxnId="{9202E6C5-377A-4B8C-90D6-E88275808A24}">
      <dgm:prSet/>
      <dgm:spPr/>
      <dgm:t>
        <a:bodyPr/>
        <a:lstStyle/>
        <a:p>
          <a:endParaRPr lang="en-US"/>
        </a:p>
      </dgm:t>
    </dgm:pt>
    <dgm:pt modelId="{6930757D-F1B3-486D-A108-251146B83CD1}" type="sibTrans" cxnId="{9202E6C5-377A-4B8C-90D6-E88275808A24}">
      <dgm:prSet/>
      <dgm:spPr/>
      <dgm:t>
        <a:bodyPr/>
        <a:lstStyle/>
        <a:p>
          <a:endParaRPr lang="en-US"/>
        </a:p>
      </dgm:t>
    </dgm:pt>
    <dgm:pt modelId="{A8287404-278D-4661-A07A-8A27DE3CF926}">
      <dgm:prSet/>
      <dgm:spPr/>
      <dgm:t>
        <a:bodyPr/>
        <a:lstStyle/>
        <a:p>
          <a:pPr>
            <a:lnSpc>
              <a:spcPct val="100000"/>
            </a:lnSpc>
          </a:pPr>
          <a:r>
            <a:rPr lang="en-US" b="0" i="0"/>
            <a:t>I’m listening…</a:t>
          </a:r>
        </a:p>
      </dgm:t>
    </dgm:pt>
    <dgm:pt modelId="{383E9BD8-23C1-45A7-9BAB-84208F15066A}" type="parTrans" cxnId="{FE0F3282-876C-4252-9EB2-E8C2CF6566A5}">
      <dgm:prSet/>
      <dgm:spPr/>
      <dgm:t>
        <a:bodyPr/>
        <a:lstStyle/>
        <a:p>
          <a:endParaRPr lang="en-US"/>
        </a:p>
      </dgm:t>
    </dgm:pt>
    <dgm:pt modelId="{7BDAB349-65F8-469F-BB66-AB48B432E93E}" type="sibTrans" cxnId="{FE0F3282-876C-4252-9EB2-E8C2CF6566A5}">
      <dgm:prSet/>
      <dgm:spPr/>
      <dgm:t>
        <a:bodyPr/>
        <a:lstStyle/>
        <a:p>
          <a:endParaRPr lang="en-US"/>
        </a:p>
      </dgm:t>
    </dgm:pt>
    <dgm:pt modelId="{998C1D63-FBBA-4723-8BDF-6C9052BF2BC6}">
      <dgm:prSet/>
      <dgm:spPr/>
      <dgm:t>
        <a:bodyPr/>
        <a:lstStyle/>
        <a:p>
          <a:pPr>
            <a:lnSpc>
              <a:spcPct val="100000"/>
            </a:lnSpc>
          </a:pPr>
          <a:r>
            <a:rPr lang="en-US" b="0" i="0" dirty="0"/>
            <a:t>I’m all ears.</a:t>
          </a:r>
        </a:p>
      </dgm:t>
    </dgm:pt>
    <dgm:pt modelId="{DFA53925-9903-474F-B0F0-15973F684066}" type="parTrans" cxnId="{FF696AAE-9208-44D6-BF1D-7F6A89A6BED7}">
      <dgm:prSet/>
      <dgm:spPr/>
      <dgm:t>
        <a:bodyPr/>
        <a:lstStyle/>
        <a:p>
          <a:endParaRPr lang="en-US"/>
        </a:p>
      </dgm:t>
    </dgm:pt>
    <dgm:pt modelId="{55DCFFAE-76F3-4BCD-8982-527034E6D3E2}" type="sibTrans" cxnId="{FF696AAE-9208-44D6-BF1D-7F6A89A6BED7}">
      <dgm:prSet/>
      <dgm:spPr/>
      <dgm:t>
        <a:bodyPr/>
        <a:lstStyle/>
        <a:p>
          <a:endParaRPr lang="en-US"/>
        </a:p>
      </dgm:t>
    </dgm:pt>
    <dgm:pt modelId="{23DF8455-30F3-4ADB-90F3-EEB568CEE5D5}">
      <dgm:prSet/>
      <dgm:spPr/>
      <dgm:t>
        <a:bodyPr/>
        <a:lstStyle/>
        <a:p>
          <a:pPr>
            <a:lnSpc>
              <a:spcPct val="100000"/>
            </a:lnSpc>
          </a:pPr>
          <a:r>
            <a:rPr lang="en-US" b="0" i="0"/>
            <a:t>I am very touched</a:t>
          </a:r>
        </a:p>
      </dgm:t>
    </dgm:pt>
    <dgm:pt modelId="{616EE1B6-0534-4557-8D64-09445E431506}" type="parTrans" cxnId="{A12E53B8-681D-4BA3-B261-949B38AE0495}">
      <dgm:prSet/>
      <dgm:spPr/>
      <dgm:t>
        <a:bodyPr/>
        <a:lstStyle/>
        <a:p>
          <a:endParaRPr lang="en-US"/>
        </a:p>
      </dgm:t>
    </dgm:pt>
    <dgm:pt modelId="{34860195-BDF6-4D5F-B754-37729D9078A7}" type="sibTrans" cxnId="{A12E53B8-681D-4BA3-B261-949B38AE0495}">
      <dgm:prSet/>
      <dgm:spPr/>
      <dgm:t>
        <a:bodyPr/>
        <a:lstStyle/>
        <a:p>
          <a:endParaRPr lang="en-US"/>
        </a:p>
      </dgm:t>
    </dgm:pt>
    <dgm:pt modelId="{383E403A-F089-4AC9-A555-51983321D1E4}">
      <dgm:prSet/>
      <dgm:spPr/>
      <dgm:t>
        <a:bodyPr/>
        <a:lstStyle/>
        <a:p>
          <a:pPr>
            <a:lnSpc>
              <a:spcPct val="100000"/>
            </a:lnSpc>
          </a:pPr>
          <a:r>
            <a:rPr lang="en-US" b="0" i="0"/>
            <a:t>I feel safe with you.</a:t>
          </a:r>
        </a:p>
      </dgm:t>
    </dgm:pt>
    <dgm:pt modelId="{A7168B57-B701-49C4-8942-C3B11AA5BAA5}" type="parTrans" cxnId="{FF8FDEC9-B96D-4F29-AD5D-51348A1B3D9E}">
      <dgm:prSet/>
      <dgm:spPr/>
      <dgm:t>
        <a:bodyPr/>
        <a:lstStyle/>
        <a:p>
          <a:endParaRPr lang="en-US"/>
        </a:p>
      </dgm:t>
    </dgm:pt>
    <dgm:pt modelId="{66B91928-A992-4B46-9571-D4675F32D10F}" type="sibTrans" cxnId="{FF8FDEC9-B96D-4F29-AD5D-51348A1B3D9E}">
      <dgm:prSet/>
      <dgm:spPr/>
      <dgm:t>
        <a:bodyPr/>
        <a:lstStyle/>
        <a:p>
          <a:endParaRPr lang="en-US"/>
        </a:p>
      </dgm:t>
    </dgm:pt>
    <dgm:pt modelId="{A953B98A-104A-435C-9AD6-D260EE9B7AF5}">
      <dgm:prSet/>
      <dgm:spPr/>
      <dgm:t>
        <a:bodyPr/>
        <a:lstStyle/>
        <a:p>
          <a:pPr>
            <a:lnSpc>
              <a:spcPct val="100000"/>
            </a:lnSpc>
          </a:pPr>
          <a:r>
            <a:rPr lang="en-US" b="0" i="0"/>
            <a:t>I’m a hands-on person.</a:t>
          </a:r>
        </a:p>
      </dgm:t>
    </dgm:pt>
    <dgm:pt modelId="{5B81B3AE-3447-4F5F-90EC-CF8CF2B7BC84}" type="parTrans" cxnId="{D5A1AD06-DEC4-424B-92FA-24E80332D228}">
      <dgm:prSet/>
      <dgm:spPr/>
      <dgm:t>
        <a:bodyPr/>
        <a:lstStyle/>
        <a:p>
          <a:endParaRPr lang="en-US"/>
        </a:p>
      </dgm:t>
    </dgm:pt>
    <dgm:pt modelId="{1B39303C-9178-44F8-A542-8814ED09B947}" type="sibTrans" cxnId="{D5A1AD06-DEC4-424B-92FA-24E80332D228}">
      <dgm:prSet/>
      <dgm:spPr/>
      <dgm:t>
        <a:bodyPr/>
        <a:lstStyle/>
        <a:p>
          <a:endParaRPr lang="en-US"/>
        </a:p>
      </dgm:t>
    </dgm:pt>
    <dgm:pt modelId="{8780426E-57C5-45AD-A985-C7446D9360BA}">
      <dgm:prSet/>
      <dgm:spPr/>
      <dgm:t>
        <a:bodyPr/>
        <a:lstStyle/>
        <a:p>
          <a:pPr>
            <a:lnSpc>
              <a:spcPct val="100000"/>
            </a:lnSpc>
          </a:pPr>
          <a:r>
            <a:rPr lang="en-US" b="0" i="0"/>
            <a:t>I felt emotional…</a:t>
          </a:r>
        </a:p>
      </dgm:t>
    </dgm:pt>
    <dgm:pt modelId="{F5B0C32E-DC20-43B9-B200-64EC6DE4932E}" type="parTrans" cxnId="{9B485B18-7FF7-42BA-8C7F-DC170FBFD79B}">
      <dgm:prSet/>
      <dgm:spPr/>
      <dgm:t>
        <a:bodyPr/>
        <a:lstStyle/>
        <a:p>
          <a:endParaRPr lang="en-US"/>
        </a:p>
      </dgm:t>
    </dgm:pt>
    <dgm:pt modelId="{F43AA7D5-C6D3-482C-BC2B-5B1DB94FA95E}" type="sibTrans" cxnId="{9B485B18-7FF7-42BA-8C7F-DC170FBFD79B}">
      <dgm:prSet/>
      <dgm:spPr/>
      <dgm:t>
        <a:bodyPr/>
        <a:lstStyle/>
        <a:p>
          <a:endParaRPr lang="en-US"/>
        </a:p>
      </dgm:t>
    </dgm:pt>
    <dgm:pt modelId="{3C947366-8699-4B85-A728-B503435DC112}">
      <dgm:prSet/>
      <dgm:spPr/>
      <dgm:t>
        <a:bodyPr/>
        <a:lstStyle/>
        <a:p>
          <a:pPr>
            <a:lnSpc>
              <a:spcPct val="100000"/>
            </a:lnSpc>
          </a:pPr>
          <a:r>
            <a:rPr lang="en-US" b="0" i="0" dirty="0"/>
            <a:t>How do you feel about…</a:t>
          </a:r>
        </a:p>
      </dgm:t>
    </dgm:pt>
    <dgm:pt modelId="{C6BE5ED0-B8EB-45D4-BA78-6DC4CC96CC6C}" type="parTrans" cxnId="{2E3A0458-E323-4EBF-8B96-87F840F9F33F}">
      <dgm:prSet/>
      <dgm:spPr/>
      <dgm:t>
        <a:bodyPr/>
        <a:lstStyle/>
        <a:p>
          <a:endParaRPr lang="en-US"/>
        </a:p>
      </dgm:t>
    </dgm:pt>
    <dgm:pt modelId="{918FCEE9-CB73-443A-A1EA-82B9DF3B28B8}" type="sibTrans" cxnId="{2E3A0458-E323-4EBF-8B96-87F840F9F33F}">
      <dgm:prSet/>
      <dgm:spPr/>
      <dgm:t>
        <a:bodyPr/>
        <a:lstStyle/>
        <a:p>
          <a:endParaRPr lang="en-US"/>
        </a:p>
      </dgm:t>
    </dgm:pt>
    <dgm:pt modelId="{AADFCB9D-999E-4D68-A1E7-A84A24CFCD15}">
      <dgm:prSet phldrT="[Text]"/>
      <dgm:spPr/>
      <dgm:t>
        <a:bodyPr/>
        <a:lstStyle/>
        <a:p>
          <a:pPr>
            <a:lnSpc>
              <a:spcPct val="100000"/>
            </a:lnSpc>
          </a:pPr>
          <a:r>
            <a:rPr lang="en-US" b="0" i="0" dirty="0"/>
            <a:t>That works well…I think…I understand what you’re saying…It makes sense…</a:t>
          </a:r>
          <a:endParaRPr lang="en-US" dirty="0"/>
        </a:p>
      </dgm:t>
    </dgm:pt>
    <dgm:pt modelId="{CC9CE791-E951-49E5-B4A9-FC2E2F1B5591}" type="parTrans" cxnId="{BF82F823-432E-4037-823B-538F4A41F302}">
      <dgm:prSet/>
      <dgm:spPr/>
      <dgm:t>
        <a:bodyPr/>
        <a:lstStyle/>
        <a:p>
          <a:endParaRPr lang="en-US"/>
        </a:p>
      </dgm:t>
    </dgm:pt>
    <dgm:pt modelId="{D51EF473-2937-4527-841D-1F9CAC52F7F7}" type="sibTrans" cxnId="{BF82F823-432E-4037-823B-538F4A41F302}">
      <dgm:prSet/>
      <dgm:spPr/>
      <dgm:t>
        <a:bodyPr/>
        <a:lstStyle/>
        <a:p>
          <a:endParaRPr lang="en-US"/>
        </a:p>
      </dgm:t>
    </dgm:pt>
    <dgm:pt modelId="{6085E20B-BEE5-4738-956D-C2ADD06BDE94}">
      <dgm:prSet/>
      <dgm:spPr/>
      <dgm:t>
        <a:bodyPr/>
        <a:lstStyle/>
        <a:p>
          <a:pPr>
            <a:lnSpc>
              <a:spcPct val="100000"/>
            </a:lnSpc>
          </a:pPr>
          <a:r>
            <a:rPr lang="en-US" b="0" i="0"/>
            <a:t>It’s logical</a:t>
          </a:r>
        </a:p>
      </dgm:t>
    </dgm:pt>
    <dgm:pt modelId="{CF1B82EC-6892-4EF0-9862-757159F37B48}" type="parTrans" cxnId="{68E704D6-89A3-47F1-967E-B8FB0DD61974}">
      <dgm:prSet/>
      <dgm:spPr/>
      <dgm:t>
        <a:bodyPr/>
        <a:lstStyle/>
        <a:p>
          <a:endParaRPr lang="en-US"/>
        </a:p>
      </dgm:t>
    </dgm:pt>
    <dgm:pt modelId="{F17B0DB6-F3FF-4981-B426-FE1FFC2AA9E8}" type="sibTrans" cxnId="{68E704D6-89A3-47F1-967E-B8FB0DD61974}">
      <dgm:prSet/>
      <dgm:spPr/>
      <dgm:t>
        <a:bodyPr/>
        <a:lstStyle/>
        <a:p>
          <a:endParaRPr lang="en-US"/>
        </a:p>
      </dgm:t>
    </dgm:pt>
    <dgm:pt modelId="{435ECEA3-97EB-46E2-8711-E2083024A9CC}">
      <dgm:prSet/>
      <dgm:spPr/>
      <dgm:t>
        <a:bodyPr/>
        <a:lstStyle/>
        <a:p>
          <a:pPr>
            <a:lnSpc>
              <a:spcPct val="100000"/>
            </a:lnSpc>
          </a:pPr>
          <a:r>
            <a:rPr lang="en-US" b="0" i="0"/>
            <a:t>Figure this out…</a:t>
          </a:r>
        </a:p>
      </dgm:t>
    </dgm:pt>
    <dgm:pt modelId="{B42A3407-EA69-42F7-81D0-EAE89B91A44A}" type="parTrans" cxnId="{E61F293D-4653-4530-9D9B-3490DCE07F02}">
      <dgm:prSet/>
      <dgm:spPr/>
      <dgm:t>
        <a:bodyPr/>
        <a:lstStyle/>
        <a:p>
          <a:endParaRPr lang="en-US"/>
        </a:p>
      </dgm:t>
    </dgm:pt>
    <dgm:pt modelId="{2A29557D-8351-4FEB-998C-75C073161151}" type="sibTrans" cxnId="{E61F293D-4653-4530-9D9B-3490DCE07F02}">
      <dgm:prSet/>
      <dgm:spPr/>
      <dgm:t>
        <a:bodyPr/>
        <a:lstStyle/>
        <a:p>
          <a:endParaRPr lang="en-US"/>
        </a:p>
      </dgm:t>
    </dgm:pt>
    <dgm:pt modelId="{CFA69B9E-3680-49EC-9B2B-AAAA3D90A038}">
      <dgm:prSet/>
      <dgm:spPr/>
      <dgm:t>
        <a:bodyPr/>
        <a:lstStyle/>
        <a:p>
          <a:pPr>
            <a:lnSpc>
              <a:spcPct val="100000"/>
            </a:lnSpc>
          </a:pPr>
          <a:r>
            <a:rPr lang="en-US" b="0" i="0"/>
            <a:t>Prove it</a:t>
          </a:r>
        </a:p>
      </dgm:t>
    </dgm:pt>
    <dgm:pt modelId="{AB90A151-299C-4A9E-B359-6D14C811E6F8}" type="parTrans" cxnId="{EC429591-452E-41B6-B3E0-1EDF050A4DF4}">
      <dgm:prSet/>
      <dgm:spPr/>
      <dgm:t>
        <a:bodyPr/>
        <a:lstStyle/>
        <a:p>
          <a:endParaRPr lang="en-US"/>
        </a:p>
      </dgm:t>
    </dgm:pt>
    <dgm:pt modelId="{FAFF5E8B-F1C1-4595-AEE5-2589FA3E9729}" type="sibTrans" cxnId="{EC429591-452E-41B6-B3E0-1EDF050A4DF4}">
      <dgm:prSet/>
      <dgm:spPr/>
      <dgm:t>
        <a:bodyPr/>
        <a:lstStyle/>
        <a:p>
          <a:endParaRPr lang="en-US"/>
        </a:p>
      </dgm:t>
    </dgm:pt>
    <dgm:pt modelId="{1D54BA04-3DD1-48AC-B83F-F4A89B7A8C97}">
      <dgm:prSet/>
      <dgm:spPr/>
      <dgm:t>
        <a:bodyPr/>
        <a:lstStyle/>
        <a:p>
          <a:pPr>
            <a:lnSpc>
              <a:spcPct val="100000"/>
            </a:lnSpc>
          </a:pPr>
          <a:r>
            <a:rPr lang="en-US" b="0" i="0"/>
            <a:t>It stacks up…</a:t>
          </a:r>
        </a:p>
      </dgm:t>
    </dgm:pt>
    <dgm:pt modelId="{84346BD1-8C6E-41CF-B4DC-A5F6E560DD2F}" type="parTrans" cxnId="{ED6878D2-1C86-4E31-8B0E-818E2DAF0A40}">
      <dgm:prSet/>
      <dgm:spPr/>
      <dgm:t>
        <a:bodyPr/>
        <a:lstStyle/>
        <a:p>
          <a:endParaRPr lang="en-US"/>
        </a:p>
      </dgm:t>
    </dgm:pt>
    <dgm:pt modelId="{23DD43A6-225C-4F27-8932-2DFBBA9CA622}" type="sibTrans" cxnId="{ED6878D2-1C86-4E31-8B0E-818E2DAF0A40}">
      <dgm:prSet/>
      <dgm:spPr/>
      <dgm:t>
        <a:bodyPr/>
        <a:lstStyle/>
        <a:p>
          <a:endParaRPr lang="en-US"/>
        </a:p>
      </dgm:t>
    </dgm:pt>
    <dgm:pt modelId="{0F69D3CB-9DDE-43AA-BC59-E30853827D18}">
      <dgm:prSet/>
      <dgm:spPr/>
      <dgm:t>
        <a:bodyPr/>
        <a:lstStyle/>
        <a:p>
          <a:pPr>
            <a:lnSpc>
              <a:spcPct val="100000"/>
            </a:lnSpc>
          </a:pPr>
          <a:r>
            <a:rPr lang="en-US" b="0" i="0"/>
            <a:t>I can process it.</a:t>
          </a:r>
        </a:p>
      </dgm:t>
    </dgm:pt>
    <dgm:pt modelId="{9A1254B9-5397-4477-B823-566BDA538F45}" type="parTrans" cxnId="{26048244-90DF-42E6-80CB-8613FD586A2E}">
      <dgm:prSet/>
      <dgm:spPr/>
      <dgm:t>
        <a:bodyPr/>
        <a:lstStyle/>
        <a:p>
          <a:endParaRPr lang="en-US"/>
        </a:p>
      </dgm:t>
    </dgm:pt>
    <dgm:pt modelId="{C69C04C4-6E89-406A-9E08-4935F951DE59}" type="sibTrans" cxnId="{26048244-90DF-42E6-80CB-8613FD586A2E}">
      <dgm:prSet/>
      <dgm:spPr/>
      <dgm:t>
        <a:bodyPr/>
        <a:lstStyle/>
        <a:p>
          <a:endParaRPr lang="en-US"/>
        </a:p>
      </dgm:t>
    </dgm:pt>
    <dgm:pt modelId="{81AB18E5-D3E8-4EFE-9F90-3A5C2EC54135}">
      <dgm:prSet/>
      <dgm:spPr/>
      <dgm:t>
        <a:bodyPr/>
        <a:lstStyle/>
        <a:p>
          <a:pPr>
            <a:lnSpc>
              <a:spcPct val="100000"/>
            </a:lnSpc>
          </a:pPr>
          <a:r>
            <a:rPr lang="en-US" b="0" i="0"/>
            <a:t>I’ll put it on the list…</a:t>
          </a:r>
        </a:p>
      </dgm:t>
    </dgm:pt>
    <dgm:pt modelId="{260EB4B7-29B7-4840-AA47-6C2A5BFAD907}" type="parTrans" cxnId="{0BDC38DC-7187-494D-B305-98985A180E1C}">
      <dgm:prSet/>
      <dgm:spPr/>
      <dgm:t>
        <a:bodyPr/>
        <a:lstStyle/>
        <a:p>
          <a:endParaRPr lang="en-US"/>
        </a:p>
      </dgm:t>
    </dgm:pt>
    <dgm:pt modelId="{DB971EC4-B407-4DA7-98F9-00D226ABD90A}" type="sibTrans" cxnId="{0BDC38DC-7187-494D-B305-98985A180E1C}">
      <dgm:prSet/>
      <dgm:spPr/>
      <dgm:t>
        <a:bodyPr/>
        <a:lstStyle/>
        <a:p>
          <a:endParaRPr lang="en-US"/>
        </a:p>
      </dgm:t>
    </dgm:pt>
    <dgm:pt modelId="{DAD67BA9-6E92-456F-B4EC-69C649DBF1CE}">
      <dgm:prSet/>
      <dgm:spPr/>
      <dgm:t>
        <a:bodyPr/>
        <a:lstStyle/>
        <a:p>
          <a:pPr>
            <a:lnSpc>
              <a:spcPct val="100000"/>
            </a:lnSpc>
          </a:pPr>
          <a:r>
            <a:rPr lang="en-US" b="0" i="0"/>
            <a:t>My plan is…</a:t>
          </a:r>
        </a:p>
      </dgm:t>
    </dgm:pt>
    <dgm:pt modelId="{FCA77BC1-83C7-41E3-AB6F-CC51AB08CC90}" type="parTrans" cxnId="{C0DAB77D-A9AC-41C5-A715-ABA0786DA6E7}">
      <dgm:prSet/>
      <dgm:spPr/>
      <dgm:t>
        <a:bodyPr/>
        <a:lstStyle/>
        <a:p>
          <a:endParaRPr lang="en-US"/>
        </a:p>
      </dgm:t>
    </dgm:pt>
    <dgm:pt modelId="{4B11CD62-C627-4262-BAF3-4980F32DB0B9}" type="sibTrans" cxnId="{C0DAB77D-A9AC-41C5-A715-ABA0786DA6E7}">
      <dgm:prSet/>
      <dgm:spPr/>
      <dgm:t>
        <a:bodyPr/>
        <a:lstStyle/>
        <a:p>
          <a:endParaRPr lang="en-US"/>
        </a:p>
      </dgm:t>
    </dgm:pt>
    <dgm:pt modelId="{F5F44EE9-C15A-4B46-8D51-4AC35CC0A0A8}" type="pres">
      <dgm:prSet presAssocID="{A13E550C-FCD0-41FF-AF6A-ED0864757FA9}" presName="Name0" presStyleCnt="0">
        <dgm:presLayoutVars>
          <dgm:dir/>
          <dgm:animLvl val="lvl"/>
          <dgm:resizeHandles val="exact"/>
        </dgm:presLayoutVars>
      </dgm:prSet>
      <dgm:spPr/>
    </dgm:pt>
    <dgm:pt modelId="{7944D6BB-0765-4F16-A20C-BFFCF13C4E2F}" type="pres">
      <dgm:prSet presAssocID="{19C4F1F4-10FE-4587-8E1D-6F9A2CBCFBAE}" presName="composite" presStyleCnt="0"/>
      <dgm:spPr/>
    </dgm:pt>
    <dgm:pt modelId="{E5F7DFF4-D513-47DB-87E7-8A6C3020344A}" type="pres">
      <dgm:prSet presAssocID="{19C4F1F4-10FE-4587-8E1D-6F9A2CBCFBAE}" presName="parTx" presStyleLbl="alignNode1" presStyleIdx="0" presStyleCnt="4">
        <dgm:presLayoutVars>
          <dgm:chMax val="0"/>
          <dgm:chPref val="0"/>
          <dgm:bulletEnabled val="1"/>
        </dgm:presLayoutVars>
      </dgm:prSet>
      <dgm:spPr/>
    </dgm:pt>
    <dgm:pt modelId="{057DBD84-7AA9-44E6-9F54-C9D6949BA1D3}" type="pres">
      <dgm:prSet presAssocID="{19C4F1F4-10FE-4587-8E1D-6F9A2CBCFBAE}" presName="desTx" presStyleLbl="alignAccFollowNode1" presStyleIdx="0" presStyleCnt="4">
        <dgm:presLayoutVars>
          <dgm:bulletEnabled val="1"/>
        </dgm:presLayoutVars>
      </dgm:prSet>
      <dgm:spPr/>
    </dgm:pt>
    <dgm:pt modelId="{FEC9F700-A618-4DE4-9469-0B43EED579C6}" type="pres">
      <dgm:prSet presAssocID="{5C436BB0-5D7C-479F-B8C9-0759AAA45783}" presName="space" presStyleCnt="0"/>
      <dgm:spPr/>
    </dgm:pt>
    <dgm:pt modelId="{892E03D2-C7BB-47E0-80C8-05DF7C5106B9}" type="pres">
      <dgm:prSet presAssocID="{F088A630-AFB9-422C-8B6B-876B771D7FE5}" presName="composite" presStyleCnt="0"/>
      <dgm:spPr/>
    </dgm:pt>
    <dgm:pt modelId="{15C23E68-AF37-495B-8F1E-6F4B90013440}" type="pres">
      <dgm:prSet presAssocID="{F088A630-AFB9-422C-8B6B-876B771D7FE5}" presName="parTx" presStyleLbl="alignNode1" presStyleIdx="1" presStyleCnt="4">
        <dgm:presLayoutVars>
          <dgm:chMax val="0"/>
          <dgm:chPref val="0"/>
          <dgm:bulletEnabled val="1"/>
        </dgm:presLayoutVars>
      </dgm:prSet>
      <dgm:spPr/>
    </dgm:pt>
    <dgm:pt modelId="{FA14924C-895B-4925-8040-28D12EBFDECE}" type="pres">
      <dgm:prSet presAssocID="{F088A630-AFB9-422C-8B6B-876B771D7FE5}" presName="desTx" presStyleLbl="alignAccFollowNode1" presStyleIdx="1" presStyleCnt="4">
        <dgm:presLayoutVars>
          <dgm:bulletEnabled val="1"/>
        </dgm:presLayoutVars>
      </dgm:prSet>
      <dgm:spPr/>
    </dgm:pt>
    <dgm:pt modelId="{21741D45-E2FA-4F5D-951F-D4AB13211F80}" type="pres">
      <dgm:prSet presAssocID="{D3B63E40-630F-44EE-A7D4-F1584D7B734E}" presName="space" presStyleCnt="0"/>
      <dgm:spPr/>
    </dgm:pt>
    <dgm:pt modelId="{2637CC3C-9778-4F16-A0E7-6EE5391BAEFB}" type="pres">
      <dgm:prSet presAssocID="{A28EBC85-9ACD-4C0D-A5A8-579E86A6B593}" presName="composite" presStyleCnt="0"/>
      <dgm:spPr/>
    </dgm:pt>
    <dgm:pt modelId="{C1C3CAF7-9BC3-45C7-A215-F625A4DE00CB}" type="pres">
      <dgm:prSet presAssocID="{A28EBC85-9ACD-4C0D-A5A8-579E86A6B593}" presName="parTx" presStyleLbl="alignNode1" presStyleIdx="2" presStyleCnt="4">
        <dgm:presLayoutVars>
          <dgm:chMax val="0"/>
          <dgm:chPref val="0"/>
          <dgm:bulletEnabled val="1"/>
        </dgm:presLayoutVars>
      </dgm:prSet>
      <dgm:spPr/>
    </dgm:pt>
    <dgm:pt modelId="{6BC1844D-F41C-44D8-9677-3DC2FCA37139}" type="pres">
      <dgm:prSet presAssocID="{A28EBC85-9ACD-4C0D-A5A8-579E86A6B593}" presName="desTx" presStyleLbl="alignAccFollowNode1" presStyleIdx="2" presStyleCnt="4">
        <dgm:presLayoutVars>
          <dgm:bulletEnabled val="1"/>
        </dgm:presLayoutVars>
      </dgm:prSet>
      <dgm:spPr/>
    </dgm:pt>
    <dgm:pt modelId="{BC53E8B0-26A4-43DC-8A23-E5427ED5C8B5}" type="pres">
      <dgm:prSet presAssocID="{1A5400EE-32CC-4F88-8890-A4472A18BA5F}" presName="space" presStyleCnt="0"/>
      <dgm:spPr/>
    </dgm:pt>
    <dgm:pt modelId="{33696EB2-F747-4FA8-91FF-11FA7D8D8D52}" type="pres">
      <dgm:prSet presAssocID="{4D7A988F-025F-465E-B4F2-63CF4D06761C}" presName="composite" presStyleCnt="0"/>
      <dgm:spPr/>
    </dgm:pt>
    <dgm:pt modelId="{8F3CB386-E15E-45C6-B71A-1BA0FF10DFF5}" type="pres">
      <dgm:prSet presAssocID="{4D7A988F-025F-465E-B4F2-63CF4D06761C}" presName="parTx" presStyleLbl="alignNode1" presStyleIdx="3" presStyleCnt="4">
        <dgm:presLayoutVars>
          <dgm:chMax val="0"/>
          <dgm:chPref val="0"/>
          <dgm:bulletEnabled val="1"/>
        </dgm:presLayoutVars>
      </dgm:prSet>
      <dgm:spPr/>
    </dgm:pt>
    <dgm:pt modelId="{ED1DD9EA-3FDE-4E25-96BD-A61AFD887AC0}" type="pres">
      <dgm:prSet presAssocID="{4D7A988F-025F-465E-B4F2-63CF4D06761C}" presName="desTx" presStyleLbl="alignAccFollowNode1" presStyleIdx="3" presStyleCnt="4">
        <dgm:presLayoutVars>
          <dgm:bulletEnabled val="1"/>
        </dgm:presLayoutVars>
      </dgm:prSet>
      <dgm:spPr/>
    </dgm:pt>
  </dgm:ptLst>
  <dgm:cxnLst>
    <dgm:cxn modelId="{77C0AC00-33A0-4BF6-A38C-10DA8F61F72F}" srcId="{A28EBC85-9ACD-4C0D-A5A8-579E86A6B593}" destId="{4EE6298C-B200-47B8-9ED8-44BE46BC9F75}" srcOrd="0" destOrd="0" parTransId="{EC104A67-AA46-4784-A4DE-8DF42DDA0F08}" sibTransId="{1CD8BC76-EAC4-4E5C-B03C-F913A63CAE4E}"/>
    <dgm:cxn modelId="{D5A1AD06-DEC4-424B-92FA-24E80332D228}" srcId="{A28EBC85-9ACD-4C0D-A5A8-579E86A6B593}" destId="{A953B98A-104A-435C-9AD6-D260EE9B7AF5}" srcOrd="3" destOrd="0" parTransId="{5B81B3AE-3447-4F5F-90EC-CF8CF2B7BC84}" sibTransId="{1B39303C-9178-44F8-A542-8814ED09B947}"/>
    <dgm:cxn modelId="{30879D0C-2ED7-4728-BFEB-C71693ECE09E}" type="presOf" srcId="{024964B3-15B0-43CD-A7CA-37B9A8D34376}" destId="{FA14924C-895B-4925-8040-28D12EBFDECE}" srcOrd="0" destOrd="1" presId="urn:microsoft.com/office/officeart/2005/8/layout/hList1"/>
    <dgm:cxn modelId="{AF17F40D-B87C-4669-B291-8BBA6D317DF8}" type="presOf" srcId="{D13FCCED-4461-4BBB-8B66-9EC52722938B}" destId="{057DBD84-7AA9-44E6-9F54-C9D6949BA1D3}" srcOrd="0" destOrd="1" presId="urn:microsoft.com/office/officeart/2005/8/layout/hList1"/>
    <dgm:cxn modelId="{D06D810F-5798-4C77-BD22-FD273B13B4A1}" type="presOf" srcId="{998C1D63-FBBA-4723-8BDF-6C9052BF2BC6}" destId="{FA14924C-895B-4925-8040-28D12EBFDECE}" srcOrd="0" destOrd="4" presId="urn:microsoft.com/office/officeart/2005/8/layout/hList1"/>
    <dgm:cxn modelId="{26D4EC16-A6C4-46A3-B334-E61B18E2775A}" srcId="{A13E550C-FCD0-41FF-AF6A-ED0864757FA9}" destId="{4D7A988F-025F-465E-B4F2-63CF4D06761C}" srcOrd="3" destOrd="0" parTransId="{474B1673-B134-40DD-B73D-AB3E7D0282BD}" sibTransId="{6D80003F-3D79-4C75-9BA0-AECE30F180C6}"/>
    <dgm:cxn modelId="{9B485B18-7FF7-42BA-8C7F-DC170FBFD79B}" srcId="{A28EBC85-9ACD-4C0D-A5A8-579E86A6B593}" destId="{8780426E-57C5-45AD-A985-C7446D9360BA}" srcOrd="4" destOrd="0" parTransId="{F5B0C32E-DC20-43B9-B200-64EC6DE4932E}" sibTransId="{F43AA7D5-C6D3-482C-BC2B-5B1DB94FA95E}"/>
    <dgm:cxn modelId="{82456718-22B8-4AF1-B1A6-58ECEC752ADF}" type="presOf" srcId="{A28275DA-09FB-404C-BC9E-E7BF82D27219}" destId="{057DBD84-7AA9-44E6-9F54-C9D6949BA1D3}" srcOrd="0" destOrd="4" presId="urn:microsoft.com/office/officeart/2005/8/layout/hList1"/>
    <dgm:cxn modelId="{43D2E71C-A299-4576-83D8-89BCD6C9D594}" srcId="{19C4F1F4-10FE-4587-8E1D-6F9A2CBCFBAE}" destId="{75F27991-16B0-4A3E-9844-E2742DEA0B09}" srcOrd="2" destOrd="0" parTransId="{5E6323F7-7F87-49E5-9AF2-472F2A3393B2}" sibTransId="{E4198001-C4F6-4C49-A93C-676D9FF4A356}"/>
    <dgm:cxn modelId="{ECCD3C22-F58E-44A1-9BED-854C1F38066B}" srcId="{19C4F1F4-10FE-4587-8E1D-6F9A2CBCFBAE}" destId="{53320BBD-699D-4C14-B115-9DB89A358B41}" srcOrd="6" destOrd="0" parTransId="{043AD51B-847C-4B3F-8480-9248F3E03616}" sibTransId="{80C446B0-79D6-4FA0-8C18-C3811B45B6B5}"/>
    <dgm:cxn modelId="{A494A422-89B2-4E52-BAA1-044CC9111B9E}" type="presOf" srcId="{53320BBD-699D-4C14-B115-9DB89A358B41}" destId="{057DBD84-7AA9-44E6-9F54-C9D6949BA1D3}" srcOrd="0" destOrd="6" presId="urn:microsoft.com/office/officeart/2005/8/layout/hList1"/>
    <dgm:cxn modelId="{971FAA23-1D7F-4E78-A841-2A003B929E6A}" type="presOf" srcId="{435ECEA3-97EB-46E2-8711-E2083024A9CC}" destId="{ED1DD9EA-3FDE-4E25-96BD-A61AFD887AC0}" srcOrd="0" destOrd="2" presId="urn:microsoft.com/office/officeart/2005/8/layout/hList1"/>
    <dgm:cxn modelId="{BF82F823-432E-4037-823B-538F4A41F302}" srcId="{4D7A988F-025F-465E-B4F2-63CF4D06761C}" destId="{AADFCB9D-999E-4D68-A1E7-A84A24CFCD15}" srcOrd="0" destOrd="0" parTransId="{CC9CE791-E951-49E5-B4A9-FC2E2F1B5591}" sibTransId="{D51EF473-2937-4527-841D-1F9CAC52F7F7}"/>
    <dgm:cxn modelId="{608B862A-8A74-4ED3-8838-02DFBB90F9C4}" type="presOf" srcId="{4208AFA0-057E-4BAB-9488-DA3B2A83ED3F}" destId="{057DBD84-7AA9-44E6-9F54-C9D6949BA1D3}" srcOrd="0" destOrd="0" presId="urn:microsoft.com/office/officeart/2005/8/layout/hList1"/>
    <dgm:cxn modelId="{2BC59F2A-DA80-488A-8137-88B352E22310}" type="presOf" srcId="{1D54BA04-3DD1-48AC-B83F-F4A89B7A8C97}" destId="{ED1DD9EA-3FDE-4E25-96BD-A61AFD887AC0}" srcOrd="0" destOrd="4" presId="urn:microsoft.com/office/officeart/2005/8/layout/hList1"/>
    <dgm:cxn modelId="{BBC7382D-E132-48CD-884A-0345E49217A9}" type="presOf" srcId="{75F27991-16B0-4A3E-9844-E2742DEA0B09}" destId="{057DBD84-7AA9-44E6-9F54-C9D6949BA1D3}" srcOrd="0" destOrd="2" presId="urn:microsoft.com/office/officeart/2005/8/layout/hList1"/>
    <dgm:cxn modelId="{5333B833-F9CD-4D29-98C5-C5DDE0B2BCE7}" type="presOf" srcId="{AADFCB9D-999E-4D68-A1E7-A84A24CFCD15}" destId="{ED1DD9EA-3FDE-4E25-96BD-A61AFD887AC0}" srcOrd="0" destOrd="0" presId="urn:microsoft.com/office/officeart/2005/8/layout/hList1"/>
    <dgm:cxn modelId="{E61F293D-4653-4530-9D9B-3490DCE07F02}" srcId="{4D7A988F-025F-465E-B4F2-63CF4D06761C}" destId="{435ECEA3-97EB-46E2-8711-E2083024A9CC}" srcOrd="2" destOrd="0" parTransId="{B42A3407-EA69-42F7-81D0-EAE89B91A44A}" sibTransId="{2A29557D-8351-4FEB-998C-75C073161151}"/>
    <dgm:cxn modelId="{4C5FA662-4B13-41E7-BED6-25C4E9B40E1D}" srcId="{F088A630-AFB9-422C-8B6B-876B771D7FE5}" destId="{1A82BFCB-CDB3-44A8-92D4-FA0FCD06391C}" srcOrd="0" destOrd="0" parTransId="{38012A17-CEE7-4E1F-92AE-70B0AF5F28F9}" sibTransId="{A74A0B5C-4A01-4F41-AAAC-5FB55D9C4957}"/>
    <dgm:cxn modelId="{764E7A63-B2D2-46B9-8714-494EE8415D32}" type="presOf" srcId="{0C1BC550-46B4-4B7F-B4C8-049F6300A313}" destId="{057DBD84-7AA9-44E6-9F54-C9D6949BA1D3}" srcOrd="0" destOrd="5" presId="urn:microsoft.com/office/officeart/2005/8/layout/hList1"/>
    <dgm:cxn modelId="{26048244-90DF-42E6-80CB-8613FD586A2E}" srcId="{4D7A988F-025F-465E-B4F2-63CF4D06761C}" destId="{0F69D3CB-9DDE-43AA-BC59-E30853827D18}" srcOrd="5" destOrd="0" parTransId="{9A1254B9-5397-4477-B823-566BDA538F45}" sibTransId="{C69C04C4-6E89-406A-9E08-4935F951DE59}"/>
    <dgm:cxn modelId="{ADD59646-83B7-4490-9264-DA8F890D8AD9}" type="presOf" srcId="{383E403A-F089-4AC9-A555-51983321D1E4}" destId="{6BC1844D-F41C-44D8-9677-3DC2FCA37139}" srcOrd="0" destOrd="2" presId="urn:microsoft.com/office/officeart/2005/8/layout/hList1"/>
    <dgm:cxn modelId="{5117A24C-11A3-4096-9EE1-4C0ACA3A508F}" type="presOf" srcId="{4EE6298C-B200-47B8-9ED8-44BE46BC9F75}" destId="{6BC1844D-F41C-44D8-9677-3DC2FCA37139}" srcOrd="0" destOrd="0" presId="urn:microsoft.com/office/officeart/2005/8/layout/hList1"/>
    <dgm:cxn modelId="{5167EC6D-3E1F-41AA-B54F-2942ED1FDD9F}" type="presOf" srcId="{4D7A988F-025F-465E-B4F2-63CF4D06761C}" destId="{8F3CB386-E15E-45C6-B71A-1BA0FF10DFF5}" srcOrd="0" destOrd="0" presId="urn:microsoft.com/office/officeart/2005/8/layout/hList1"/>
    <dgm:cxn modelId="{E8C1344E-2912-4298-8303-85E23ADC71BB}" type="presOf" srcId="{A13E550C-FCD0-41FF-AF6A-ED0864757FA9}" destId="{F5F44EE9-C15A-4B46-8D51-4AC35CC0A0A8}" srcOrd="0" destOrd="0" presId="urn:microsoft.com/office/officeart/2005/8/layout/hList1"/>
    <dgm:cxn modelId="{DF1DE86F-3AC0-441A-A363-67D2DAE97913}" type="presOf" srcId="{0F69D3CB-9DDE-43AA-BC59-E30853827D18}" destId="{ED1DD9EA-3FDE-4E25-96BD-A61AFD887AC0}" srcOrd="0" destOrd="5" presId="urn:microsoft.com/office/officeart/2005/8/layout/hList1"/>
    <dgm:cxn modelId="{F94B2950-80E0-4EA6-842D-9D3A6ABEFE9E}" type="presOf" srcId="{23DF8455-30F3-4ADB-90F3-EEB568CEE5D5}" destId="{6BC1844D-F41C-44D8-9677-3DC2FCA37139}" srcOrd="0" destOrd="1" presId="urn:microsoft.com/office/officeart/2005/8/layout/hList1"/>
    <dgm:cxn modelId="{4C532E70-B202-4491-A44C-CA2E6C81A9AC}" srcId="{F088A630-AFB9-422C-8B6B-876B771D7FE5}" destId="{024964B3-15B0-43CD-A7CA-37B9A8D34376}" srcOrd="1" destOrd="0" parTransId="{5C1C0652-C4A9-4039-9AA2-31DF47461142}" sibTransId="{C7E61C49-32CD-4CDA-80CE-A45E8EC71384}"/>
    <dgm:cxn modelId="{E2351C71-5F84-4E72-A8D1-372DAC43DEE9}" type="presOf" srcId="{A9B98B82-B003-48D9-A844-A3DCEC36CA1A}" destId="{057DBD84-7AA9-44E6-9F54-C9D6949BA1D3}" srcOrd="0" destOrd="7" presId="urn:microsoft.com/office/officeart/2005/8/layout/hList1"/>
    <dgm:cxn modelId="{7C7A9174-770A-4921-820E-01E2E44D0A8A}" type="presOf" srcId="{19C4F1F4-10FE-4587-8E1D-6F9A2CBCFBAE}" destId="{E5F7DFF4-D513-47DB-87E7-8A6C3020344A}" srcOrd="0" destOrd="0" presId="urn:microsoft.com/office/officeart/2005/8/layout/hList1"/>
    <dgm:cxn modelId="{2E3A0458-E323-4EBF-8B96-87F840F9F33F}" srcId="{A28EBC85-9ACD-4C0D-A5A8-579E86A6B593}" destId="{3C947366-8699-4B85-A728-B503435DC112}" srcOrd="5" destOrd="0" parTransId="{C6BE5ED0-B8EB-45D4-BA78-6DC4CC96CC6C}" sibTransId="{918FCEE9-CB73-443A-A1EA-82B9DF3B28B8}"/>
    <dgm:cxn modelId="{C2C61178-D8BD-4A7F-ABFA-3CF47F6EE933}" type="presOf" srcId="{A953B98A-104A-435C-9AD6-D260EE9B7AF5}" destId="{6BC1844D-F41C-44D8-9677-3DC2FCA37139}" srcOrd="0" destOrd="3" presId="urn:microsoft.com/office/officeart/2005/8/layout/hList1"/>
    <dgm:cxn modelId="{0461F779-AF18-4CCD-984C-1C1260016F7B}" srcId="{A13E550C-FCD0-41FF-AF6A-ED0864757FA9}" destId="{A28EBC85-9ACD-4C0D-A5A8-579E86A6B593}" srcOrd="2" destOrd="0" parTransId="{74A4D919-E93E-4CA0-87A0-A3E9B315E709}" sibTransId="{1A5400EE-32CC-4F88-8890-A4472A18BA5F}"/>
    <dgm:cxn modelId="{C0DAB77D-A9AC-41C5-A715-ABA0786DA6E7}" srcId="{4D7A988F-025F-465E-B4F2-63CF4D06761C}" destId="{DAD67BA9-6E92-456F-B4EC-69C649DBF1CE}" srcOrd="7" destOrd="0" parTransId="{FCA77BC1-83C7-41E3-AB6F-CC51AB08CC90}" sibTransId="{4B11CD62-C627-4262-BAF3-4980F32DB0B9}"/>
    <dgm:cxn modelId="{FE0F3282-876C-4252-9EB2-E8C2CF6566A5}" srcId="{F088A630-AFB9-422C-8B6B-876B771D7FE5}" destId="{A8287404-278D-4661-A07A-8A27DE3CF926}" srcOrd="3" destOrd="0" parTransId="{383E9BD8-23C1-45A7-9BAB-84208F15066A}" sibTransId="{7BDAB349-65F8-469F-BB66-AB48B432E93E}"/>
    <dgm:cxn modelId="{EC429591-452E-41B6-B3E0-1EDF050A4DF4}" srcId="{4D7A988F-025F-465E-B4F2-63CF4D06761C}" destId="{CFA69B9E-3680-49EC-9B2B-AAAA3D90A038}" srcOrd="3" destOrd="0" parTransId="{AB90A151-299C-4A9E-B359-6D14C811E6F8}" sibTransId="{FAFF5E8B-F1C1-4595-AEE5-2589FA3E9729}"/>
    <dgm:cxn modelId="{6601D592-174A-478B-AD74-660D67B677E1}" srcId="{19C4F1F4-10FE-4587-8E1D-6F9A2CBCFBAE}" destId="{03898D8F-BBC1-41DD-AE20-AD0630008801}" srcOrd="3" destOrd="0" parTransId="{5D80FC2F-D0FE-486F-890D-8CE71C28783D}" sibTransId="{48F5D510-6A4A-43ED-AEA3-42FF17CFC1A8}"/>
    <dgm:cxn modelId="{3049C995-467C-4E11-84F5-7FB77826313E}" srcId="{A13E550C-FCD0-41FF-AF6A-ED0864757FA9}" destId="{19C4F1F4-10FE-4587-8E1D-6F9A2CBCFBAE}" srcOrd="0" destOrd="0" parTransId="{8B15B499-5425-48BC-ACDF-EF568E5FD98C}" sibTransId="{5C436BB0-5D7C-479F-B8C9-0759AAA45783}"/>
    <dgm:cxn modelId="{886E0E9B-5650-4790-A930-28510062764E}" type="presOf" srcId="{9B93ADE4-D805-45A6-94F3-83395C1FE015}" destId="{FA14924C-895B-4925-8040-28D12EBFDECE}" srcOrd="0" destOrd="2" presId="urn:microsoft.com/office/officeart/2005/8/layout/hList1"/>
    <dgm:cxn modelId="{384F399E-1B38-44BD-BABD-AAA7CB6B7212}" srcId="{19C4F1F4-10FE-4587-8E1D-6F9A2CBCFBAE}" destId="{A9B98B82-B003-48D9-A844-A3DCEC36CA1A}" srcOrd="7" destOrd="0" parTransId="{68A791FE-2DD9-4E1B-9DDC-E5DCF4EB8A54}" sibTransId="{AB5F8BAC-B75C-4AE2-9D1C-4F73EE8312E4}"/>
    <dgm:cxn modelId="{568ED1A6-E834-4C11-98A3-BD96BFB45009}" type="presOf" srcId="{03898D8F-BBC1-41DD-AE20-AD0630008801}" destId="{057DBD84-7AA9-44E6-9F54-C9D6949BA1D3}" srcOrd="0" destOrd="3" presId="urn:microsoft.com/office/officeart/2005/8/layout/hList1"/>
    <dgm:cxn modelId="{CC6ABDAB-399E-4A53-9501-8D8D2988B1A3}" type="presOf" srcId="{A8287404-278D-4661-A07A-8A27DE3CF926}" destId="{FA14924C-895B-4925-8040-28D12EBFDECE}" srcOrd="0" destOrd="3" presId="urn:microsoft.com/office/officeart/2005/8/layout/hList1"/>
    <dgm:cxn modelId="{CAD80EAC-E165-441C-B13F-434084951F15}" srcId="{19C4F1F4-10FE-4587-8E1D-6F9A2CBCFBAE}" destId="{2C6F93C0-5B5A-4EC8-B304-5E85D007D25B}" srcOrd="8" destOrd="0" parTransId="{5AF078CD-D70A-4B3D-887A-F24D5B5947E5}" sibTransId="{838476BA-1178-4610-B6FE-C537E4175816}"/>
    <dgm:cxn modelId="{7FE3C9AC-9A7B-4375-849D-5131B41491C6}" srcId="{19C4F1F4-10FE-4587-8E1D-6F9A2CBCFBAE}" destId="{4208AFA0-057E-4BAB-9488-DA3B2A83ED3F}" srcOrd="0" destOrd="0" parTransId="{518E15C6-D4EB-4519-9F7E-F650A14CBC04}" sibTransId="{D3F867DE-7D04-4F24-87B7-8706C738CDA4}"/>
    <dgm:cxn modelId="{FF696AAE-9208-44D6-BF1D-7F6A89A6BED7}" srcId="{F088A630-AFB9-422C-8B6B-876B771D7FE5}" destId="{998C1D63-FBBA-4723-8BDF-6C9052BF2BC6}" srcOrd="4" destOrd="0" parTransId="{DFA53925-9903-474F-B0F0-15973F684066}" sibTransId="{55DCFFAE-76F3-4BCD-8982-527034E6D3E2}"/>
    <dgm:cxn modelId="{8B8B23B1-5BF8-45AB-B274-248348F4D2BF}" type="presOf" srcId="{A28EBC85-9ACD-4C0D-A5A8-579E86A6B593}" destId="{C1C3CAF7-9BC3-45C7-A215-F625A4DE00CB}" srcOrd="0" destOrd="0" presId="urn:microsoft.com/office/officeart/2005/8/layout/hList1"/>
    <dgm:cxn modelId="{79BE01B7-E395-4A75-B205-B5C54310C664}" srcId="{19C4F1F4-10FE-4587-8E1D-6F9A2CBCFBAE}" destId="{0C1BC550-46B4-4B7F-B4C8-049F6300A313}" srcOrd="5" destOrd="0" parTransId="{2F42886C-B31C-4A79-87E5-0C98DA36EA95}" sibTransId="{03956DA8-6DC3-4F61-B15B-47F1349B9403}"/>
    <dgm:cxn modelId="{873980B7-CC01-4E26-B899-FF3D82FA52A3}" type="presOf" srcId="{2C6F93C0-5B5A-4EC8-B304-5E85D007D25B}" destId="{057DBD84-7AA9-44E6-9F54-C9D6949BA1D3}" srcOrd="0" destOrd="8" presId="urn:microsoft.com/office/officeart/2005/8/layout/hList1"/>
    <dgm:cxn modelId="{A12E53B8-681D-4BA3-B261-949B38AE0495}" srcId="{A28EBC85-9ACD-4C0D-A5A8-579E86A6B593}" destId="{23DF8455-30F3-4ADB-90F3-EEB568CEE5D5}" srcOrd="1" destOrd="0" parTransId="{616EE1B6-0534-4557-8D64-09445E431506}" sibTransId="{34860195-BDF6-4D5F-B754-37729D9078A7}"/>
    <dgm:cxn modelId="{50C1D5B9-2576-42C6-BEF2-DA9C85AB9252}" type="presOf" srcId="{1A82BFCB-CDB3-44A8-92D4-FA0FCD06391C}" destId="{FA14924C-895B-4925-8040-28D12EBFDECE}" srcOrd="0" destOrd="0" presId="urn:microsoft.com/office/officeart/2005/8/layout/hList1"/>
    <dgm:cxn modelId="{1132D8BB-85FA-461D-AF98-C5A932CC3F21}" type="presOf" srcId="{81AB18E5-D3E8-4EFE-9F90-3A5C2EC54135}" destId="{ED1DD9EA-3FDE-4E25-96BD-A61AFD887AC0}" srcOrd="0" destOrd="6" presId="urn:microsoft.com/office/officeart/2005/8/layout/hList1"/>
    <dgm:cxn modelId="{9202E6C5-377A-4B8C-90D6-E88275808A24}" srcId="{F088A630-AFB9-422C-8B6B-876B771D7FE5}" destId="{9B93ADE4-D805-45A6-94F3-83395C1FE015}" srcOrd="2" destOrd="0" parTransId="{50310463-A063-4885-A033-7793187FFCD7}" sibTransId="{6930757D-F1B3-486D-A108-251146B83CD1}"/>
    <dgm:cxn modelId="{D3541DC7-7BA0-4048-A424-5B15E148F147}" type="presOf" srcId="{8780426E-57C5-45AD-A985-C7446D9360BA}" destId="{6BC1844D-F41C-44D8-9677-3DC2FCA37139}" srcOrd="0" destOrd="4" presId="urn:microsoft.com/office/officeart/2005/8/layout/hList1"/>
    <dgm:cxn modelId="{FF8FDEC9-B96D-4F29-AD5D-51348A1B3D9E}" srcId="{A28EBC85-9ACD-4C0D-A5A8-579E86A6B593}" destId="{383E403A-F089-4AC9-A555-51983321D1E4}" srcOrd="2" destOrd="0" parTransId="{A7168B57-B701-49C4-8942-C3B11AA5BAA5}" sibTransId="{66B91928-A992-4B46-9571-D4675F32D10F}"/>
    <dgm:cxn modelId="{61E8BBCA-1FB6-4504-8C8E-D65BB0EC5E04}" type="presOf" srcId="{F088A630-AFB9-422C-8B6B-876B771D7FE5}" destId="{15C23E68-AF37-495B-8F1E-6F4B90013440}" srcOrd="0" destOrd="0" presId="urn:microsoft.com/office/officeart/2005/8/layout/hList1"/>
    <dgm:cxn modelId="{ED6878D2-1C86-4E31-8B0E-818E2DAF0A40}" srcId="{4D7A988F-025F-465E-B4F2-63CF4D06761C}" destId="{1D54BA04-3DD1-48AC-B83F-F4A89B7A8C97}" srcOrd="4" destOrd="0" parTransId="{84346BD1-8C6E-41CF-B4DC-A5F6E560DD2F}" sibTransId="{23DD43A6-225C-4F27-8932-2DFBBA9CA622}"/>
    <dgm:cxn modelId="{D37133D5-5426-42E7-9D00-E5A2006052EF}" srcId="{A13E550C-FCD0-41FF-AF6A-ED0864757FA9}" destId="{F088A630-AFB9-422C-8B6B-876B771D7FE5}" srcOrd="1" destOrd="0" parTransId="{16B0F48C-0574-47E0-AD42-D34876F9BB2D}" sibTransId="{D3B63E40-630F-44EE-A7D4-F1584D7B734E}"/>
    <dgm:cxn modelId="{3387EFD5-5AC5-4EAB-AC61-4E9D69AAAD2E}" srcId="{19C4F1F4-10FE-4587-8E1D-6F9A2CBCFBAE}" destId="{A28275DA-09FB-404C-BC9E-E7BF82D27219}" srcOrd="4" destOrd="0" parTransId="{AFF30230-7DF5-4C05-B7A3-35CE6CBFFB17}" sibTransId="{BD4C6C4E-0E58-4AAE-A59B-B14D37BCC1D2}"/>
    <dgm:cxn modelId="{68E704D6-89A3-47F1-967E-B8FB0DD61974}" srcId="{4D7A988F-025F-465E-B4F2-63CF4D06761C}" destId="{6085E20B-BEE5-4738-956D-C2ADD06BDE94}" srcOrd="1" destOrd="0" parTransId="{CF1B82EC-6892-4EF0-9862-757159F37B48}" sibTransId="{F17B0DB6-F3FF-4981-B426-FE1FFC2AA9E8}"/>
    <dgm:cxn modelId="{16E08AD7-26B6-494F-ADA0-72DDDD381882}" type="presOf" srcId="{3C947366-8699-4B85-A728-B503435DC112}" destId="{6BC1844D-F41C-44D8-9677-3DC2FCA37139}" srcOrd="0" destOrd="5" presId="urn:microsoft.com/office/officeart/2005/8/layout/hList1"/>
    <dgm:cxn modelId="{824B08D8-6E53-4139-ABC1-C5ADD81C1A37}" type="presOf" srcId="{6085E20B-BEE5-4738-956D-C2ADD06BDE94}" destId="{ED1DD9EA-3FDE-4E25-96BD-A61AFD887AC0}" srcOrd="0" destOrd="1" presId="urn:microsoft.com/office/officeart/2005/8/layout/hList1"/>
    <dgm:cxn modelId="{487210D9-BF22-4E69-AE71-CC77A966E1E0}" type="presOf" srcId="{DAD67BA9-6E92-456F-B4EC-69C649DBF1CE}" destId="{ED1DD9EA-3FDE-4E25-96BD-A61AFD887AC0}" srcOrd="0" destOrd="7" presId="urn:microsoft.com/office/officeart/2005/8/layout/hList1"/>
    <dgm:cxn modelId="{B5AB48D9-D8B4-426C-A2F5-E7D690AD30A0}" type="presOf" srcId="{CFA69B9E-3680-49EC-9B2B-AAAA3D90A038}" destId="{ED1DD9EA-3FDE-4E25-96BD-A61AFD887AC0}" srcOrd="0" destOrd="3" presId="urn:microsoft.com/office/officeart/2005/8/layout/hList1"/>
    <dgm:cxn modelId="{0BDC38DC-7187-494D-B305-98985A180E1C}" srcId="{4D7A988F-025F-465E-B4F2-63CF4D06761C}" destId="{81AB18E5-D3E8-4EFE-9F90-3A5C2EC54135}" srcOrd="6" destOrd="0" parTransId="{260EB4B7-29B7-4840-AA47-6C2A5BFAD907}" sibTransId="{DB971EC4-B407-4DA7-98F9-00D226ABD90A}"/>
    <dgm:cxn modelId="{FBC655F5-3A7B-467F-949D-21EADB7CE6FF}" srcId="{19C4F1F4-10FE-4587-8E1D-6F9A2CBCFBAE}" destId="{D13FCCED-4461-4BBB-8B66-9EC52722938B}" srcOrd="1" destOrd="0" parTransId="{66C53527-BE8C-4499-A65A-957BA6D016FA}" sibTransId="{0A8BBC4F-08EB-4F31-8FD1-20EEABDD378E}"/>
    <dgm:cxn modelId="{500CA6AA-F594-42D0-B3E3-E75BB0F90C94}" type="presParOf" srcId="{F5F44EE9-C15A-4B46-8D51-4AC35CC0A0A8}" destId="{7944D6BB-0765-4F16-A20C-BFFCF13C4E2F}" srcOrd="0" destOrd="0" presId="urn:microsoft.com/office/officeart/2005/8/layout/hList1"/>
    <dgm:cxn modelId="{1D1A0D67-ABCE-4D45-AB8E-C1FFCF4565FA}" type="presParOf" srcId="{7944D6BB-0765-4F16-A20C-BFFCF13C4E2F}" destId="{E5F7DFF4-D513-47DB-87E7-8A6C3020344A}" srcOrd="0" destOrd="0" presId="urn:microsoft.com/office/officeart/2005/8/layout/hList1"/>
    <dgm:cxn modelId="{AB7E6363-82CF-4F3E-85E2-E37A9EB70A32}" type="presParOf" srcId="{7944D6BB-0765-4F16-A20C-BFFCF13C4E2F}" destId="{057DBD84-7AA9-44E6-9F54-C9D6949BA1D3}" srcOrd="1" destOrd="0" presId="urn:microsoft.com/office/officeart/2005/8/layout/hList1"/>
    <dgm:cxn modelId="{650A0D22-6171-4DC8-9A27-5A80BA84F757}" type="presParOf" srcId="{F5F44EE9-C15A-4B46-8D51-4AC35CC0A0A8}" destId="{FEC9F700-A618-4DE4-9469-0B43EED579C6}" srcOrd="1" destOrd="0" presId="urn:microsoft.com/office/officeart/2005/8/layout/hList1"/>
    <dgm:cxn modelId="{F02DF2AE-FA1C-484A-9CE1-BC0AD3EF5279}" type="presParOf" srcId="{F5F44EE9-C15A-4B46-8D51-4AC35CC0A0A8}" destId="{892E03D2-C7BB-47E0-80C8-05DF7C5106B9}" srcOrd="2" destOrd="0" presId="urn:microsoft.com/office/officeart/2005/8/layout/hList1"/>
    <dgm:cxn modelId="{92BDB149-6C45-4E8E-B2E8-33B7F63D5313}" type="presParOf" srcId="{892E03D2-C7BB-47E0-80C8-05DF7C5106B9}" destId="{15C23E68-AF37-495B-8F1E-6F4B90013440}" srcOrd="0" destOrd="0" presId="urn:microsoft.com/office/officeart/2005/8/layout/hList1"/>
    <dgm:cxn modelId="{C776E504-E74B-4056-A4D1-4E3026A35674}" type="presParOf" srcId="{892E03D2-C7BB-47E0-80C8-05DF7C5106B9}" destId="{FA14924C-895B-4925-8040-28D12EBFDECE}" srcOrd="1" destOrd="0" presId="urn:microsoft.com/office/officeart/2005/8/layout/hList1"/>
    <dgm:cxn modelId="{8C753FF8-D4E2-4E3E-83FF-D42041E09254}" type="presParOf" srcId="{F5F44EE9-C15A-4B46-8D51-4AC35CC0A0A8}" destId="{21741D45-E2FA-4F5D-951F-D4AB13211F80}" srcOrd="3" destOrd="0" presId="urn:microsoft.com/office/officeart/2005/8/layout/hList1"/>
    <dgm:cxn modelId="{4263A4FF-F522-4E49-894B-8C88227968AD}" type="presParOf" srcId="{F5F44EE9-C15A-4B46-8D51-4AC35CC0A0A8}" destId="{2637CC3C-9778-4F16-A0E7-6EE5391BAEFB}" srcOrd="4" destOrd="0" presId="urn:microsoft.com/office/officeart/2005/8/layout/hList1"/>
    <dgm:cxn modelId="{91F42C27-54D3-4FA6-B0FF-7DD54A4EEB11}" type="presParOf" srcId="{2637CC3C-9778-4F16-A0E7-6EE5391BAEFB}" destId="{C1C3CAF7-9BC3-45C7-A215-F625A4DE00CB}" srcOrd="0" destOrd="0" presId="urn:microsoft.com/office/officeart/2005/8/layout/hList1"/>
    <dgm:cxn modelId="{A609F8F3-4699-4DD4-A2F8-90987FEFE505}" type="presParOf" srcId="{2637CC3C-9778-4F16-A0E7-6EE5391BAEFB}" destId="{6BC1844D-F41C-44D8-9677-3DC2FCA37139}" srcOrd="1" destOrd="0" presId="urn:microsoft.com/office/officeart/2005/8/layout/hList1"/>
    <dgm:cxn modelId="{41926D3B-7AFA-4C0A-A8C6-8763D30ACCAA}" type="presParOf" srcId="{F5F44EE9-C15A-4B46-8D51-4AC35CC0A0A8}" destId="{BC53E8B0-26A4-43DC-8A23-E5427ED5C8B5}" srcOrd="5" destOrd="0" presId="urn:microsoft.com/office/officeart/2005/8/layout/hList1"/>
    <dgm:cxn modelId="{B5B2347A-968C-404F-B3DC-220A984BD064}" type="presParOf" srcId="{F5F44EE9-C15A-4B46-8D51-4AC35CC0A0A8}" destId="{33696EB2-F747-4FA8-91FF-11FA7D8D8D52}" srcOrd="6" destOrd="0" presId="urn:microsoft.com/office/officeart/2005/8/layout/hList1"/>
    <dgm:cxn modelId="{E53E63AD-F22F-44F6-A7E4-51D189D05D0D}" type="presParOf" srcId="{33696EB2-F747-4FA8-91FF-11FA7D8D8D52}" destId="{8F3CB386-E15E-45C6-B71A-1BA0FF10DFF5}" srcOrd="0" destOrd="0" presId="urn:microsoft.com/office/officeart/2005/8/layout/hList1"/>
    <dgm:cxn modelId="{7E80B25F-49A8-4F85-BB94-0E78AB746595}" type="presParOf" srcId="{33696EB2-F747-4FA8-91FF-11FA7D8D8D52}" destId="{ED1DD9EA-3FDE-4E25-96BD-A61AFD887AC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33E0B8-7569-4276-89F6-0F8E7079D00B}" type="doc">
      <dgm:prSet loTypeId="urn:microsoft.com/office/officeart/2005/8/layout/cycle3" loCatId="cycle" qsTypeId="urn:microsoft.com/office/officeart/2005/8/quickstyle/3d3" qsCatId="3D" csTypeId="urn:microsoft.com/office/officeart/2005/8/colors/accent2_2" csCatId="accent2" phldr="1"/>
      <dgm:spPr/>
      <dgm:t>
        <a:bodyPr/>
        <a:lstStyle/>
        <a:p>
          <a:endParaRPr lang="en-US"/>
        </a:p>
      </dgm:t>
    </dgm:pt>
    <dgm:pt modelId="{A807BEC9-1E15-4AE5-89D1-F3CCE6D5F9C3}">
      <dgm:prSet phldrT="[Text]"/>
      <dgm:spPr/>
      <dgm:t>
        <a:bodyPr/>
        <a:lstStyle/>
        <a:p>
          <a:r>
            <a:rPr lang="en-US" dirty="0"/>
            <a:t>COMMUNICATION PLANNING</a:t>
          </a:r>
        </a:p>
      </dgm:t>
    </dgm:pt>
    <dgm:pt modelId="{36B9C8A0-360D-4517-B6A2-9473683741F2}" type="parTrans" cxnId="{ECC537B8-76C5-4A63-A504-262D0E53CC14}">
      <dgm:prSet/>
      <dgm:spPr/>
      <dgm:t>
        <a:bodyPr/>
        <a:lstStyle/>
        <a:p>
          <a:endParaRPr lang="en-US"/>
        </a:p>
      </dgm:t>
    </dgm:pt>
    <dgm:pt modelId="{053E7807-14D1-4500-B66D-CC87A4BC5E5D}" type="sibTrans" cxnId="{ECC537B8-76C5-4A63-A504-262D0E53CC14}">
      <dgm:prSet/>
      <dgm:spPr/>
      <dgm:t>
        <a:bodyPr/>
        <a:lstStyle/>
        <a:p>
          <a:endParaRPr lang="en-US"/>
        </a:p>
      </dgm:t>
    </dgm:pt>
    <dgm:pt modelId="{A9A281EA-27FB-4B45-920B-C2EBF73D189B}">
      <dgm:prSet phldrT="[Text]"/>
      <dgm:spPr/>
      <dgm:t>
        <a:bodyPr/>
        <a:lstStyle/>
        <a:p>
          <a:r>
            <a:rPr lang="en-US" dirty="0"/>
            <a:t>RELATIONS ESTABLISHING</a:t>
          </a:r>
        </a:p>
      </dgm:t>
    </dgm:pt>
    <dgm:pt modelId="{E5472E39-704E-402A-8FC3-10791441F36F}" type="parTrans" cxnId="{9AF35C8D-AA0E-45FC-9088-F703A7A6B10F}">
      <dgm:prSet/>
      <dgm:spPr/>
      <dgm:t>
        <a:bodyPr/>
        <a:lstStyle/>
        <a:p>
          <a:endParaRPr lang="en-US"/>
        </a:p>
      </dgm:t>
    </dgm:pt>
    <dgm:pt modelId="{2436FAC8-F317-4538-B1F1-6A7C055CCAC3}" type="sibTrans" cxnId="{9AF35C8D-AA0E-45FC-9088-F703A7A6B10F}">
      <dgm:prSet/>
      <dgm:spPr/>
      <dgm:t>
        <a:bodyPr/>
        <a:lstStyle/>
        <a:p>
          <a:endParaRPr lang="en-US"/>
        </a:p>
      </dgm:t>
    </dgm:pt>
    <dgm:pt modelId="{2B6C732B-E6B4-4492-9557-5B3A91B10B19}">
      <dgm:prSet phldrT="[Text]"/>
      <dgm:spPr>
        <a:solidFill>
          <a:schemeClr val="accent2">
            <a:lumMod val="50000"/>
          </a:schemeClr>
        </a:solidFill>
        <a:ln>
          <a:solidFill>
            <a:srgbClr val="FFFF00"/>
          </a:solidFill>
        </a:ln>
      </dgm:spPr>
      <dgm:t>
        <a:bodyPr/>
        <a:lstStyle/>
        <a:p>
          <a:r>
            <a:rPr lang="en-US" dirty="0"/>
            <a:t>IDENTIFYING NEEDS AND DEMANDS</a:t>
          </a:r>
        </a:p>
      </dgm:t>
    </dgm:pt>
    <dgm:pt modelId="{5F0A4AC2-8BA8-4037-BFB4-779FD53B6BB0}" type="parTrans" cxnId="{9AA4A6DD-F73F-4B1E-B66E-5ED890199F72}">
      <dgm:prSet/>
      <dgm:spPr/>
      <dgm:t>
        <a:bodyPr/>
        <a:lstStyle/>
        <a:p>
          <a:endParaRPr lang="en-US"/>
        </a:p>
      </dgm:t>
    </dgm:pt>
    <dgm:pt modelId="{66775DD6-B782-4F1A-B0D1-1092F1E14EA7}" type="sibTrans" cxnId="{9AA4A6DD-F73F-4B1E-B66E-5ED890199F72}">
      <dgm:prSet/>
      <dgm:spPr/>
      <dgm:t>
        <a:bodyPr/>
        <a:lstStyle/>
        <a:p>
          <a:endParaRPr lang="en-US"/>
        </a:p>
      </dgm:t>
    </dgm:pt>
    <dgm:pt modelId="{BBB1DBDD-A008-438B-AD3F-F2E379F46904}">
      <dgm:prSet phldrT="[Text]"/>
      <dgm:spPr/>
      <dgm:t>
        <a:bodyPr/>
        <a:lstStyle/>
        <a:p>
          <a:r>
            <a:rPr lang="en-US" dirty="0"/>
            <a:t>PRESENTATION OF YOUR IDEAS</a:t>
          </a:r>
        </a:p>
      </dgm:t>
    </dgm:pt>
    <dgm:pt modelId="{7B7F41A3-7843-4880-87E9-961E8FB52EDA}" type="parTrans" cxnId="{9F8BE3CB-B171-46DA-9293-CA23AE7773F2}">
      <dgm:prSet/>
      <dgm:spPr/>
      <dgm:t>
        <a:bodyPr/>
        <a:lstStyle/>
        <a:p>
          <a:endParaRPr lang="en-US"/>
        </a:p>
      </dgm:t>
    </dgm:pt>
    <dgm:pt modelId="{0364F5EC-A835-48D0-84E5-258107D10D19}" type="sibTrans" cxnId="{9F8BE3CB-B171-46DA-9293-CA23AE7773F2}">
      <dgm:prSet/>
      <dgm:spPr/>
      <dgm:t>
        <a:bodyPr/>
        <a:lstStyle/>
        <a:p>
          <a:endParaRPr lang="en-US"/>
        </a:p>
      </dgm:t>
    </dgm:pt>
    <dgm:pt modelId="{371722F3-BF64-4C26-A78B-12ABD4F118A7}">
      <dgm:prSet phldrT="[Text]"/>
      <dgm:spPr/>
      <dgm:t>
        <a:bodyPr/>
        <a:lstStyle/>
        <a:p>
          <a:r>
            <a:rPr lang="en-US" dirty="0"/>
            <a:t>DEALING WITH OBJECTIONS</a:t>
          </a:r>
        </a:p>
      </dgm:t>
    </dgm:pt>
    <dgm:pt modelId="{99EFC7F9-D5DE-4BA0-9322-0DF404E01645}" type="parTrans" cxnId="{4FB67E60-A432-4884-A59E-5502EBC21139}">
      <dgm:prSet/>
      <dgm:spPr/>
      <dgm:t>
        <a:bodyPr/>
        <a:lstStyle/>
        <a:p>
          <a:endParaRPr lang="en-US"/>
        </a:p>
      </dgm:t>
    </dgm:pt>
    <dgm:pt modelId="{ADA90589-874A-4363-A684-140A60B3255C}" type="sibTrans" cxnId="{4FB67E60-A432-4884-A59E-5502EBC21139}">
      <dgm:prSet/>
      <dgm:spPr/>
      <dgm:t>
        <a:bodyPr/>
        <a:lstStyle/>
        <a:p>
          <a:endParaRPr lang="en-US"/>
        </a:p>
      </dgm:t>
    </dgm:pt>
    <dgm:pt modelId="{727FC2B5-3EDF-43ED-A197-BE3927562347}">
      <dgm:prSet/>
      <dgm:spPr/>
      <dgm:t>
        <a:bodyPr/>
        <a:lstStyle/>
        <a:p>
          <a:r>
            <a:rPr lang="en-US" dirty="0"/>
            <a:t>CONCLUSION</a:t>
          </a:r>
        </a:p>
      </dgm:t>
    </dgm:pt>
    <dgm:pt modelId="{8A5EEB3E-E171-4C04-B5AF-9E0075C90711}" type="parTrans" cxnId="{D57C7BC1-FCBA-4B2B-9F8A-45B2F7D29705}">
      <dgm:prSet/>
      <dgm:spPr/>
      <dgm:t>
        <a:bodyPr/>
        <a:lstStyle/>
        <a:p>
          <a:endParaRPr lang="en-US"/>
        </a:p>
      </dgm:t>
    </dgm:pt>
    <dgm:pt modelId="{B8088964-3944-468F-B738-AD5225BD6D81}" type="sibTrans" cxnId="{D57C7BC1-FCBA-4B2B-9F8A-45B2F7D29705}">
      <dgm:prSet/>
      <dgm:spPr/>
      <dgm:t>
        <a:bodyPr/>
        <a:lstStyle/>
        <a:p>
          <a:endParaRPr lang="en-US"/>
        </a:p>
      </dgm:t>
    </dgm:pt>
    <dgm:pt modelId="{E381E966-2347-4C26-B959-5FA650FC1508}">
      <dgm:prSet/>
      <dgm:spPr/>
      <dgm:t>
        <a:bodyPr/>
        <a:lstStyle/>
        <a:p>
          <a:r>
            <a:rPr lang="en-US" dirty="0"/>
            <a:t>STRONG LONG-TERM RELATIONSHIPS</a:t>
          </a:r>
        </a:p>
      </dgm:t>
    </dgm:pt>
    <dgm:pt modelId="{DA73C634-A33A-432A-BF68-12D5813E6C04}" type="parTrans" cxnId="{0E2589FD-B115-4013-9E93-C28A2BFEBB5F}">
      <dgm:prSet/>
      <dgm:spPr/>
      <dgm:t>
        <a:bodyPr/>
        <a:lstStyle/>
        <a:p>
          <a:endParaRPr lang="en-US"/>
        </a:p>
      </dgm:t>
    </dgm:pt>
    <dgm:pt modelId="{79DBACF3-90A8-44B4-AC25-8C0AD630400E}" type="sibTrans" cxnId="{0E2589FD-B115-4013-9E93-C28A2BFEBB5F}">
      <dgm:prSet/>
      <dgm:spPr/>
      <dgm:t>
        <a:bodyPr/>
        <a:lstStyle/>
        <a:p>
          <a:endParaRPr lang="en-US"/>
        </a:p>
      </dgm:t>
    </dgm:pt>
    <dgm:pt modelId="{423F4EDF-D9E5-4418-AC71-88B2A81A322F}" type="pres">
      <dgm:prSet presAssocID="{8E33E0B8-7569-4276-89F6-0F8E7079D00B}" presName="Name0" presStyleCnt="0">
        <dgm:presLayoutVars>
          <dgm:dir/>
          <dgm:resizeHandles val="exact"/>
        </dgm:presLayoutVars>
      </dgm:prSet>
      <dgm:spPr/>
    </dgm:pt>
    <dgm:pt modelId="{1334BC28-F940-4572-BD58-F98AF39B05CC}" type="pres">
      <dgm:prSet presAssocID="{8E33E0B8-7569-4276-89F6-0F8E7079D00B}" presName="cycle" presStyleCnt="0"/>
      <dgm:spPr/>
    </dgm:pt>
    <dgm:pt modelId="{1D3AAC5F-C18B-408F-AC51-2E47DD48DBE0}" type="pres">
      <dgm:prSet presAssocID="{A807BEC9-1E15-4AE5-89D1-F3CCE6D5F9C3}" presName="nodeFirstNode" presStyleLbl="node1" presStyleIdx="0" presStyleCnt="7">
        <dgm:presLayoutVars>
          <dgm:bulletEnabled val="1"/>
        </dgm:presLayoutVars>
      </dgm:prSet>
      <dgm:spPr/>
    </dgm:pt>
    <dgm:pt modelId="{FD01523E-3331-4760-89B4-7BD8C8E53442}" type="pres">
      <dgm:prSet presAssocID="{053E7807-14D1-4500-B66D-CC87A4BC5E5D}" presName="sibTransFirstNode" presStyleLbl="bgShp" presStyleIdx="0" presStyleCnt="1"/>
      <dgm:spPr/>
    </dgm:pt>
    <dgm:pt modelId="{BA21234D-5361-4D18-934D-0A7C91A2963C}" type="pres">
      <dgm:prSet presAssocID="{A9A281EA-27FB-4B45-920B-C2EBF73D189B}" presName="nodeFollowingNodes" presStyleLbl="node1" presStyleIdx="1" presStyleCnt="7">
        <dgm:presLayoutVars>
          <dgm:bulletEnabled val="1"/>
        </dgm:presLayoutVars>
      </dgm:prSet>
      <dgm:spPr/>
    </dgm:pt>
    <dgm:pt modelId="{07497D46-EA3F-4387-9D06-DEE7C0B54BEA}" type="pres">
      <dgm:prSet presAssocID="{2B6C732B-E6B4-4492-9557-5B3A91B10B19}" presName="nodeFollowingNodes" presStyleLbl="node1" presStyleIdx="2" presStyleCnt="7">
        <dgm:presLayoutVars>
          <dgm:bulletEnabled val="1"/>
        </dgm:presLayoutVars>
      </dgm:prSet>
      <dgm:spPr/>
    </dgm:pt>
    <dgm:pt modelId="{0E47345A-987D-433E-920F-31DB1B75C153}" type="pres">
      <dgm:prSet presAssocID="{BBB1DBDD-A008-438B-AD3F-F2E379F46904}" presName="nodeFollowingNodes" presStyleLbl="node1" presStyleIdx="3" presStyleCnt="7">
        <dgm:presLayoutVars>
          <dgm:bulletEnabled val="1"/>
        </dgm:presLayoutVars>
      </dgm:prSet>
      <dgm:spPr/>
    </dgm:pt>
    <dgm:pt modelId="{D94E6CDF-1739-4157-B7B7-26AC99A9AC1F}" type="pres">
      <dgm:prSet presAssocID="{371722F3-BF64-4C26-A78B-12ABD4F118A7}" presName="nodeFollowingNodes" presStyleLbl="node1" presStyleIdx="4" presStyleCnt="7">
        <dgm:presLayoutVars>
          <dgm:bulletEnabled val="1"/>
        </dgm:presLayoutVars>
      </dgm:prSet>
      <dgm:spPr/>
    </dgm:pt>
    <dgm:pt modelId="{22587B84-A555-436F-A258-F6EF35646E21}" type="pres">
      <dgm:prSet presAssocID="{727FC2B5-3EDF-43ED-A197-BE3927562347}" presName="nodeFollowingNodes" presStyleLbl="node1" presStyleIdx="5" presStyleCnt="7">
        <dgm:presLayoutVars>
          <dgm:bulletEnabled val="1"/>
        </dgm:presLayoutVars>
      </dgm:prSet>
      <dgm:spPr/>
    </dgm:pt>
    <dgm:pt modelId="{9F29A280-8BF6-47DF-A87C-9A6C001B83E1}" type="pres">
      <dgm:prSet presAssocID="{E381E966-2347-4C26-B959-5FA650FC1508}" presName="nodeFollowingNodes" presStyleLbl="node1" presStyleIdx="6" presStyleCnt="7">
        <dgm:presLayoutVars>
          <dgm:bulletEnabled val="1"/>
        </dgm:presLayoutVars>
      </dgm:prSet>
      <dgm:spPr/>
    </dgm:pt>
  </dgm:ptLst>
  <dgm:cxnLst>
    <dgm:cxn modelId="{A09CD514-5BBB-4DBE-9F23-A8146A5FFF79}" type="presOf" srcId="{2B6C732B-E6B4-4492-9557-5B3A91B10B19}" destId="{07497D46-EA3F-4387-9D06-DEE7C0B54BEA}" srcOrd="0" destOrd="0" presId="urn:microsoft.com/office/officeart/2005/8/layout/cycle3"/>
    <dgm:cxn modelId="{C940B320-7E0D-401C-A46E-11A87EE32D71}" type="presOf" srcId="{E381E966-2347-4C26-B959-5FA650FC1508}" destId="{9F29A280-8BF6-47DF-A87C-9A6C001B83E1}" srcOrd="0" destOrd="0" presId="urn:microsoft.com/office/officeart/2005/8/layout/cycle3"/>
    <dgm:cxn modelId="{2AC07F2F-1488-43D8-9720-9D1F5514A6E7}" type="presOf" srcId="{371722F3-BF64-4C26-A78B-12ABD4F118A7}" destId="{D94E6CDF-1739-4157-B7B7-26AC99A9AC1F}" srcOrd="0" destOrd="0" presId="urn:microsoft.com/office/officeart/2005/8/layout/cycle3"/>
    <dgm:cxn modelId="{88E37230-B061-4322-BBCA-2CE0E9CD57FC}" type="presOf" srcId="{8E33E0B8-7569-4276-89F6-0F8E7079D00B}" destId="{423F4EDF-D9E5-4418-AC71-88B2A81A322F}" srcOrd="0" destOrd="0" presId="urn:microsoft.com/office/officeart/2005/8/layout/cycle3"/>
    <dgm:cxn modelId="{4FB67E60-A432-4884-A59E-5502EBC21139}" srcId="{8E33E0B8-7569-4276-89F6-0F8E7079D00B}" destId="{371722F3-BF64-4C26-A78B-12ABD4F118A7}" srcOrd="4" destOrd="0" parTransId="{99EFC7F9-D5DE-4BA0-9322-0DF404E01645}" sibTransId="{ADA90589-874A-4363-A684-140A60B3255C}"/>
    <dgm:cxn modelId="{15C68C79-8EF9-495E-89DB-874707B69B98}" type="presOf" srcId="{A807BEC9-1E15-4AE5-89D1-F3CCE6D5F9C3}" destId="{1D3AAC5F-C18B-408F-AC51-2E47DD48DBE0}" srcOrd="0" destOrd="0" presId="urn:microsoft.com/office/officeart/2005/8/layout/cycle3"/>
    <dgm:cxn modelId="{9AF35C8D-AA0E-45FC-9088-F703A7A6B10F}" srcId="{8E33E0B8-7569-4276-89F6-0F8E7079D00B}" destId="{A9A281EA-27FB-4B45-920B-C2EBF73D189B}" srcOrd="1" destOrd="0" parTransId="{E5472E39-704E-402A-8FC3-10791441F36F}" sibTransId="{2436FAC8-F317-4538-B1F1-6A7C055CCAC3}"/>
    <dgm:cxn modelId="{D78663AD-040A-4493-9401-962F8F7019DA}" type="presOf" srcId="{727FC2B5-3EDF-43ED-A197-BE3927562347}" destId="{22587B84-A555-436F-A258-F6EF35646E21}" srcOrd="0" destOrd="0" presId="urn:microsoft.com/office/officeart/2005/8/layout/cycle3"/>
    <dgm:cxn modelId="{ECC537B8-76C5-4A63-A504-262D0E53CC14}" srcId="{8E33E0B8-7569-4276-89F6-0F8E7079D00B}" destId="{A807BEC9-1E15-4AE5-89D1-F3CCE6D5F9C3}" srcOrd="0" destOrd="0" parTransId="{36B9C8A0-360D-4517-B6A2-9473683741F2}" sibTransId="{053E7807-14D1-4500-B66D-CC87A4BC5E5D}"/>
    <dgm:cxn modelId="{D57C7BC1-FCBA-4B2B-9F8A-45B2F7D29705}" srcId="{8E33E0B8-7569-4276-89F6-0F8E7079D00B}" destId="{727FC2B5-3EDF-43ED-A197-BE3927562347}" srcOrd="5" destOrd="0" parTransId="{8A5EEB3E-E171-4C04-B5AF-9E0075C90711}" sibTransId="{B8088964-3944-468F-B738-AD5225BD6D81}"/>
    <dgm:cxn modelId="{9F8BE3CB-B171-46DA-9293-CA23AE7773F2}" srcId="{8E33E0B8-7569-4276-89F6-0F8E7079D00B}" destId="{BBB1DBDD-A008-438B-AD3F-F2E379F46904}" srcOrd="3" destOrd="0" parTransId="{7B7F41A3-7843-4880-87E9-961E8FB52EDA}" sibTransId="{0364F5EC-A835-48D0-84E5-258107D10D19}"/>
    <dgm:cxn modelId="{F1A8AFD4-0D7D-4937-AA27-260B2FC3AE71}" type="presOf" srcId="{A9A281EA-27FB-4B45-920B-C2EBF73D189B}" destId="{BA21234D-5361-4D18-934D-0A7C91A2963C}" srcOrd="0" destOrd="0" presId="urn:microsoft.com/office/officeart/2005/8/layout/cycle3"/>
    <dgm:cxn modelId="{BEF93AD7-5E28-425E-A068-99F211FFC7FF}" type="presOf" srcId="{BBB1DBDD-A008-438B-AD3F-F2E379F46904}" destId="{0E47345A-987D-433E-920F-31DB1B75C153}" srcOrd="0" destOrd="0" presId="urn:microsoft.com/office/officeart/2005/8/layout/cycle3"/>
    <dgm:cxn modelId="{9AA4A6DD-F73F-4B1E-B66E-5ED890199F72}" srcId="{8E33E0B8-7569-4276-89F6-0F8E7079D00B}" destId="{2B6C732B-E6B4-4492-9557-5B3A91B10B19}" srcOrd="2" destOrd="0" parTransId="{5F0A4AC2-8BA8-4037-BFB4-779FD53B6BB0}" sibTransId="{66775DD6-B782-4F1A-B0D1-1092F1E14EA7}"/>
    <dgm:cxn modelId="{F7A1F2FB-C4F2-4E51-A391-BDD0E8CAFCDB}" type="presOf" srcId="{053E7807-14D1-4500-B66D-CC87A4BC5E5D}" destId="{FD01523E-3331-4760-89B4-7BD8C8E53442}" srcOrd="0" destOrd="0" presId="urn:microsoft.com/office/officeart/2005/8/layout/cycle3"/>
    <dgm:cxn modelId="{0E2589FD-B115-4013-9E93-C28A2BFEBB5F}" srcId="{8E33E0B8-7569-4276-89F6-0F8E7079D00B}" destId="{E381E966-2347-4C26-B959-5FA650FC1508}" srcOrd="6" destOrd="0" parTransId="{DA73C634-A33A-432A-BF68-12D5813E6C04}" sibTransId="{79DBACF3-90A8-44B4-AC25-8C0AD630400E}"/>
    <dgm:cxn modelId="{44574DC0-A81A-4B2B-B735-844393D2EE9B}" type="presParOf" srcId="{423F4EDF-D9E5-4418-AC71-88B2A81A322F}" destId="{1334BC28-F940-4572-BD58-F98AF39B05CC}" srcOrd="0" destOrd="0" presId="urn:microsoft.com/office/officeart/2005/8/layout/cycle3"/>
    <dgm:cxn modelId="{DA6A3BD6-8B8D-44E8-A210-E6481C2B6735}" type="presParOf" srcId="{1334BC28-F940-4572-BD58-F98AF39B05CC}" destId="{1D3AAC5F-C18B-408F-AC51-2E47DD48DBE0}" srcOrd="0" destOrd="0" presId="urn:microsoft.com/office/officeart/2005/8/layout/cycle3"/>
    <dgm:cxn modelId="{6CC09846-0C10-45A4-9C45-D6A3AB3C07EA}" type="presParOf" srcId="{1334BC28-F940-4572-BD58-F98AF39B05CC}" destId="{FD01523E-3331-4760-89B4-7BD8C8E53442}" srcOrd="1" destOrd="0" presId="urn:microsoft.com/office/officeart/2005/8/layout/cycle3"/>
    <dgm:cxn modelId="{308E1377-5888-4810-AA5B-F4983594AA60}" type="presParOf" srcId="{1334BC28-F940-4572-BD58-F98AF39B05CC}" destId="{BA21234D-5361-4D18-934D-0A7C91A2963C}" srcOrd="2" destOrd="0" presId="urn:microsoft.com/office/officeart/2005/8/layout/cycle3"/>
    <dgm:cxn modelId="{6334DF11-4D61-4E79-B73B-8D0A22DBDF0E}" type="presParOf" srcId="{1334BC28-F940-4572-BD58-F98AF39B05CC}" destId="{07497D46-EA3F-4387-9D06-DEE7C0B54BEA}" srcOrd="3" destOrd="0" presId="urn:microsoft.com/office/officeart/2005/8/layout/cycle3"/>
    <dgm:cxn modelId="{390E0D29-858F-4A4C-8D9A-4DF59BF5E5C7}" type="presParOf" srcId="{1334BC28-F940-4572-BD58-F98AF39B05CC}" destId="{0E47345A-987D-433E-920F-31DB1B75C153}" srcOrd="4" destOrd="0" presId="urn:microsoft.com/office/officeart/2005/8/layout/cycle3"/>
    <dgm:cxn modelId="{7D01F79D-8443-4DBE-896C-E1DB8D19385D}" type="presParOf" srcId="{1334BC28-F940-4572-BD58-F98AF39B05CC}" destId="{D94E6CDF-1739-4157-B7B7-26AC99A9AC1F}" srcOrd="5" destOrd="0" presId="urn:microsoft.com/office/officeart/2005/8/layout/cycle3"/>
    <dgm:cxn modelId="{45A21F40-701E-4010-9D01-548A248A95C0}" type="presParOf" srcId="{1334BC28-F940-4572-BD58-F98AF39B05CC}" destId="{22587B84-A555-436F-A258-F6EF35646E21}" srcOrd="6" destOrd="0" presId="urn:microsoft.com/office/officeart/2005/8/layout/cycle3"/>
    <dgm:cxn modelId="{96B3EE81-B7F4-4213-84B8-7F6852A00BFC}" type="presParOf" srcId="{1334BC28-F940-4572-BD58-F98AF39B05CC}" destId="{9F29A280-8BF6-47DF-A87C-9A6C001B83E1}"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F19009-9D23-47FE-8FF7-583C4E18F03D}"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6DFDF778-33FA-478C-9D0F-E80C42486E4E}">
      <dgm:prSet phldrT="[Text]"/>
      <dgm:spPr/>
      <dgm:t>
        <a:bodyPr/>
        <a:lstStyle/>
        <a:p>
          <a:r>
            <a:rPr lang="en-US" dirty="0"/>
            <a:t>Discover needs</a:t>
          </a:r>
        </a:p>
      </dgm:t>
    </dgm:pt>
    <dgm:pt modelId="{3012DF3D-2EED-4719-BF5B-1691BD4C5678}" type="parTrans" cxnId="{09E118DA-9BBD-400F-96B6-13C20D35C930}">
      <dgm:prSet/>
      <dgm:spPr/>
      <dgm:t>
        <a:bodyPr/>
        <a:lstStyle/>
        <a:p>
          <a:endParaRPr lang="en-US"/>
        </a:p>
      </dgm:t>
    </dgm:pt>
    <dgm:pt modelId="{CEB734EB-5ACE-4E83-A23A-021D12A832DD}" type="sibTrans" cxnId="{09E118DA-9BBD-400F-96B6-13C20D35C930}">
      <dgm:prSet/>
      <dgm:spPr/>
      <dgm:t>
        <a:bodyPr/>
        <a:lstStyle/>
        <a:p>
          <a:endParaRPr lang="en-US"/>
        </a:p>
      </dgm:t>
    </dgm:pt>
    <dgm:pt modelId="{D242FC07-CD13-40DD-BC63-A8F2EA617500}">
      <dgm:prSet phldrT="[Text]"/>
      <dgm:spPr/>
      <dgm:t>
        <a:bodyPr/>
        <a:lstStyle/>
        <a:p>
          <a:r>
            <a:rPr lang="en-US" dirty="0"/>
            <a:t>Influence wants</a:t>
          </a:r>
        </a:p>
      </dgm:t>
    </dgm:pt>
    <dgm:pt modelId="{6E6BD67A-B43A-45CD-B719-F31A4EAB8786}" type="parTrans" cxnId="{6F8928FD-E8A2-4B43-A9CD-C7E735DFAECE}">
      <dgm:prSet/>
      <dgm:spPr/>
      <dgm:t>
        <a:bodyPr/>
        <a:lstStyle/>
        <a:p>
          <a:endParaRPr lang="en-US"/>
        </a:p>
      </dgm:t>
    </dgm:pt>
    <dgm:pt modelId="{B88968E2-C6E9-46B5-A02B-E3018BBF37E6}" type="sibTrans" cxnId="{6F8928FD-E8A2-4B43-A9CD-C7E735DFAECE}">
      <dgm:prSet/>
      <dgm:spPr/>
      <dgm:t>
        <a:bodyPr/>
        <a:lstStyle/>
        <a:p>
          <a:endParaRPr lang="en-US"/>
        </a:p>
      </dgm:t>
    </dgm:pt>
    <dgm:pt modelId="{3C366F88-2B80-4A8D-8DB6-1AD245ABABED}">
      <dgm:prSet phldrT="[Text]"/>
      <dgm:spPr/>
      <dgm:t>
        <a:bodyPr/>
        <a:lstStyle/>
        <a:p>
          <a:r>
            <a:rPr lang="en-US" dirty="0"/>
            <a:t>Manage Demands</a:t>
          </a:r>
        </a:p>
      </dgm:t>
    </dgm:pt>
    <dgm:pt modelId="{8A835DCB-813C-40E2-9599-12A5117B823E}" type="parTrans" cxnId="{9A0AD14D-7F16-4AD2-9528-E1BFB2134A2D}">
      <dgm:prSet/>
      <dgm:spPr/>
      <dgm:t>
        <a:bodyPr/>
        <a:lstStyle/>
        <a:p>
          <a:endParaRPr lang="en-US"/>
        </a:p>
      </dgm:t>
    </dgm:pt>
    <dgm:pt modelId="{7A9CF0B9-AAC9-478F-94E0-D2E23E9FD899}" type="sibTrans" cxnId="{9A0AD14D-7F16-4AD2-9528-E1BFB2134A2D}">
      <dgm:prSet/>
      <dgm:spPr/>
      <dgm:t>
        <a:bodyPr/>
        <a:lstStyle/>
        <a:p>
          <a:endParaRPr lang="en-US"/>
        </a:p>
      </dgm:t>
    </dgm:pt>
    <dgm:pt modelId="{0C097DFA-F996-43D0-9910-C551DA70BC44}" type="pres">
      <dgm:prSet presAssocID="{1BF19009-9D23-47FE-8FF7-583C4E18F03D}" presName="rootnode" presStyleCnt="0">
        <dgm:presLayoutVars>
          <dgm:chMax/>
          <dgm:chPref/>
          <dgm:dir/>
          <dgm:animLvl val="lvl"/>
        </dgm:presLayoutVars>
      </dgm:prSet>
      <dgm:spPr/>
    </dgm:pt>
    <dgm:pt modelId="{76956072-2419-4300-820C-4E065ECBDDC1}" type="pres">
      <dgm:prSet presAssocID="{6DFDF778-33FA-478C-9D0F-E80C42486E4E}" presName="composite" presStyleCnt="0"/>
      <dgm:spPr/>
    </dgm:pt>
    <dgm:pt modelId="{98ED4976-897B-4469-97CE-90EC9A67B7B6}" type="pres">
      <dgm:prSet presAssocID="{6DFDF778-33FA-478C-9D0F-E80C42486E4E}" presName="LShape" presStyleLbl="alignNode1" presStyleIdx="0" presStyleCnt="5"/>
      <dgm:spPr/>
    </dgm:pt>
    <dgm:pt modelId="{169C8A68-3AE1-4DAE-B7F5-CD1212255465}" type="pres">
      <dgm:prSet presAssocID="{6DFDF778-33FA-478C-9D0F-E80C42486E4E}" presName="ParentText" presStyleLbl="revTx" presStyleIdx="0" presStyleCnt="3">
        <dgm:presLayoutVars>
          <dgm:chMax val="0"/>
          <dgm:chPref val="0"/>
          <dgm:bulletEnabled val="1"/>
        </dgm:presLayoutVars>
      </dgm:prSet>
      <dgm:spPr/>
    </dgm:pt>
    <dgm:pt modelId="{7A0EFA65-8115-4354-93AB-B4E4E818A543}" type="pres">
      <dgm:prSet presAssocID="{6DFDF778-33FA-478C-9D0F-E80C42486E4E}" presName="Triangle" presStyleLbl="alignNode1" presStyleIdx="1" presStyleCnt="5"/>
      <dgm:spPr/>
    </dgm:pt>
    <dgm:pt modelId="{51E0FB81-FF45-43B7-B5CC-4BC1E445C283}" type="pres">
      <dgm:prSet presAssocID="{CEB734EB-5ACE-4E83-A23A-021D12A832DD}" presName="sibTrans" presStyleCnt="0"/>
      <dgm:spPr/>
    </dgm:pt>
    <dgm:pt modelId="{4A2B7777-94BB-4D9A-875C-1AF8D1158E74}" type="pres">
      <dgm:prSet presAssocID="{CEB734EB-5ACE-4E83-A23A-021D12A832DD}" presName="space" presStyleCnt="0"/>
      <dgm:spPr/>
    </dgm:pt>
    <dgm:pt modelId="{29B29D39-4C22-4B8E-BB93-10D0A708F284}" type="pres">
      <dgm:prSet presAssocID="{D242FC07-CD13-40DD-BC63-A8F2EA617500}" presName="composite" presStyleCnt="0"/>
      <dgm:spPr/>
    </dgm:pt>
    <dgm:pt modelId="{4F995137-7845-4CAA-A69D-69A729658730}" type="pres">
      <dgm:prSet presAssocID="{D242FC07-CD13-40DD-BC63-A8F2EA617500}" presName="LShape" presStyleLbl="alignNode1" presStyleIdx="2" presStyleCnt="5"/>
      <dgm:spPr/>
    </dgm:pt>
    <dgm:pt modelId="{0FF20341-D717-450E-B914-4A72160D45A9}" type="pres">
      <dgm:prSet presAssocID="{D242FC07-CD13-40DD-BC63-A8F2EA617500}" presName="ParentText" presStyleLbl="revTx" presStyleIdx="1" presStyleCnt="3">
        <dgm:presLayoutVars>
          <dgm:chMax val="0"/>
          <dgm:chPref val="0"/>
          <dgm:bulletEnabled val="1"/>
        </dgm:presLayoutVars>
      </dgm:prSet>
      <dgm:spPr/>
    </dgm:pt>
    <dgm:pt modelId="{C5E10E0D-580B-4973-A9C8-94EAEF502AD9}" type="pres">
      <dgm:prSet presAssocID="{D242FC07-CD13-40DD-BC63-A8F2EA617500}" presName="Triangle" presStyleLbl="alignNode1" presStyleIdx="3" presStyleCnt="5"/>
      <dgm:spPr/>
    </dgm:pt>
    <dgm:pt modelId="{F3DF4C5E-6467-4150-9096-350CAC9F7319}" type="pres">
      <dgm:prSet presAssocID="{B88968E2-C6E9-46B5-A02B-E3018BBF37E6}" presName="sibTrans" presStyleCnt="0"/>
      <dgm:spPr/>
    </dgm:pt>
    <dgm:pt modelId="{AC74AACD-8E79-42A3-8EFB-9171E2F79E8D}" type="pres">
      <dgm:prSet presAssocID="{B88968E2-C6E9-46B5-A02B-E3018BBF37E6}" presName="space" presStyleCnt="0"/>
      <dgm:spPr/>
    </dgm:pt>
    <dgm:pt modelId="{F7245447-713E-4D05-8902-6D15EE43EF75}" type="pres">
      <dgm:prSet presAssocID="{3C366F88-2B80-4A8D-8DB6-1AD245ABABED}" presName="composite" presStyleCnt="0"/>
      <dgm:spPr/>
    </dgm:pt>
    <dgm:pt modelId="{ECFF05A2-617D-4DD5-9D10-B6A3B231F3A9}" type="pres">
      <dgm:prSet presAssocID="{3C366F88-2B80-4A8D-8DB6-1AD245ABABED}" presName="LShape" presStyleLbl="alignNode1" presStyleIdx="4" presStyleCnt="5" custLinFactNeighborX="303" custLinFactNeighborY="1148"/>
      <dgm:spPr/>
    </dgm:pt>
    <dgm:pt modelId="{CF4B49FC-FE33-4F1F-B194-A46796519AAC}" type="pres">
      <dgm:prSet presAssocID="{3C366F88-2B80-4A8D-8DB6-1AD245ABABED}" presName="ParentText" presStyleLbl="revTx" presStyleIdx="2" presStyleCnt="3">
        <dgm:presLayoutVars>
          <dgm:chMax val="0"/>
          <dgm:chPref val="0"/>
          <dgm:bulletEnabled val="1"/>
        </dgm:presLayoutVars>
      </dgm:prSet>
      <dgm:spPr/>
    </dgm:pt>
  </dgm:ptLst>
  <dgm:cxnLst>
    <dgm:cxn modelId="{1B40B636-6CFE-4E04-9FDB-17D28EA4B70E}" type="presOf" srcId="{D242FC07-CD13-40DD-BC63-A8F2EA617500}" destId="{0FF20341-D717-450E-B914-4A72160D45A9}" srcOrd="0" destOrd="0" presId="urn:microsoft.com/office/officeart/2009/3/layout/StepUpProcess"/>
    <dgm:cxn modelId="{9A0AD14D-7F16-4AD2-9528-E1BFB2134A2D}" srcId="{1BF19009-9D23-47FE-8FF7-583C4E18F03D}" destId="{3C366F88-2B80-4A8D-8DB6-1AD245ABABED}" srcOrd="2" destOrd="0" parTransId="{8A835DCB-813C-40E2-9599-12A5117B823E}" sibTransId="{7A9CF0B9-AAC9-478F-94E0-D2E23E9FD899}"/>
    <dgm:cxn modelId="{3B4581A1-2F33-44C4-B6E3-ADA9A2A64E2C}" type="presOf" srcId="{6DFDF778-33FA-478C-9D0F-E80C42486E4E}" destId="{169C8A68-3AE1-4DAE-B7F5-CD1212255465}" srcOrd="0" destOrd="0" presId="urn:microsoft.com/office/officeart/2009/3/layout/StepUpProcess"/>
    <dgm:cxn modelId="{427B58B9-10EE-4AD2-BF3C-A1CF168F56A6}" type="presOf" srcId="{1BF19009-9D23-47FE-8FF7-583C4E18F03D}" destId="{0C097DFA-F996-43D0-9910-C551DA70BC44}" srcOrd="0" destOrd="0" presId="urn:microsoft.com/office/officeart/2009/3/layout/StepUpProcess"/>
    <dgm:cxn modelId="{09E118DA-9BBD-400F-96B6-13C20D35C930}" srcId="{1BF19009-9D23-47FE-8FF7-583C4E18F03D}" destId="{6DFDF778-33FA-478C-9D0F-E80C42486E4E}" srcOrd="0" destOrd="0" parTransId="{3012DF3D-2EED-4719-BF5B-1691BD4C5678}" sibTransId="{CEB734EB-5ACE-4E83-A23A-021D12A832DD}"/>
    <dgm:cxn modelId="{F5D2A1E7-8596-4FA9-B653-F78EC4B93A01}" type="presOf" srcId="{3C366F88-2B80-4A8D-8DB6-1AD245ABABED}" destId="{CF4B49FC-FE33-4F1F-B194-A46796519AAC}" srcOrd="0" destOrd="0" presId="urn:microsoft.com/office/officeart/2009/3/layout/StepUpProcess"/>
    <dgm:cxn modelId="{6F8928FD-E8A2-4B43-A9CD-C7E735DFAECE}" srcId="{1BF19009-9D23-47FE-8FF7-583C4E18F03D}" destId="{D242FC07-CD13-40DD-BC63-A8F2EA617500}" srcOrd="1" destOrd="0" parTransId="{6E6BD67A-B43A-45CD-B719-F31A4EAB8786}" sibTransId="{B88968E2-C6E9-46B5-A02B-E3018BBF37E6}"/>
    <dgm:cxn modelId="{8E97ACFD-E189-429F-B349-ED59ADC730EE}" type="presParOf" srcId="{0C097DFA-F996-43D0-9910-C551DA70BC44}" destId="{76956072-2419-4300-820C-4E065ECBDDC1}" srcOrd="0" destOrd="0" presId="urn:microsoft.com/office/officeart/2009/3/layout/StepUpProcess"/>
    <dgm:cxn modelId="{60298BF2-9292-4FB4-9DE6-63D890D192A6}" type="presParOf" srcId="{76956072-2419-4300-820C-4E065ECBDDC1}" destId="{98ED4976-897B-4469-97CE-90EC9A67B7B6}" srcOrd="0" destOrd="0" presId="urn:microsoft.com/office/officeart/2009/3/layout/StepUpProcess"/>
    <dgm:cxn modelId="{29475119-B95E-4B58-8F4E-F59441D91CF4}" type="presParOf" srcId="{76956072-2419-4300-820C-4E065ECBDDC1}" destId="{169C8A68-3AE1-4DAE-B7F5-CD1212255465}" srcOrd="1" destOrd="0" presId="urn:microsoft.com/office/officeart/2009/3/layout/StepUpProcess"/>
    <dgm:cxn modelId="{3658575A-758F-44EA-8E56-034270D95941}" type="presParOf" srcId="{76956072-2419-4300-820C-4E065ECBDDC1}" destId="{7A0EFA65-8115-4354-93AB-B4E4E818A543}" srcOrd="2" destOrd="0" presId="urn:microsoft.com/office/officeart/2009/3/layout/StepUpProcess"/>
    <dgm:cxn modelId="{EA2850DB-3582-42CD-8DE9-E46C61CFEC9C}" type="presParOf" srcId="{0C097DFA-F996-43D0-9910-C551DA70BC44}" destId="{51E0FB81-FF45-43B7-B5CC-4BC1E445C283}" srcOrd="1" destOrd="0" presId="urn:microsoft.com/office/officeart/2009/3/layout/StepUpProcess"/>
    <dgm:cxn modelId="{484AF843-F0E3-48DC-BEA2-1F18048E154F}" type="presParOf" srcId="{51E0FB81-FF45-43B7-B5CC-4BC1E445C283}" destId="{4A2B7777-94BB-4D9A-875C-1AF8D1158E74}" srcOrd="0" destOrd="0" presId="urn:microsoft.com/office/officeart/2009/3/layout/StepUpProcess"/>
    <dgm:cxn modelId="{196F41D6-1E7E-40B9-870F-38FDDD4D74A8}" type="presParOf" srcId="{0C097DFA-F996-43D0-9910-C551DA70BC44}" destId="{29B29D39-4C22-4B8E-BB93-10D0A708F284}" srcOrd="2" destOrd="0" presId="urn:microsoft.com/office/officeart/2009/3/layout/StepUpProcess"/>
    <dgm:cxn modelId="{C2ABEB6E-0DF2-4DED-95FC-39AE0A7CA2EC}" type="presParOf" srcId="{29B29D39-4C22-4B8E-BB93-10D0A708F284}" destId="{4F995137-7845-4CAA-A69D-69A729658730}" srcOrd="0" destOrd="0" presId="urn:microsoft.com/office/officeart/2009/3/layout/StepUpProcess"/>
    <dgm:cxn modelId="{A1B3F910-7198-46F9-B52D-FD4921F25C8F}" type="presParOf" srcId="{29B29D39-4C22-4B8E-BB93-10D0A708F284}" destId="{0FF20341-D717-450E-B914-4A72160D45A9}" srcOrd="1" destOrd="0" presId="urn:microsoft.com/office/officeart/2009/3/layout/StepUpProcess"/>
    <dgm:cxn modelId="{D13DCF5B-BA6A-4871-8F3F-FD18F6105754}" type="presParOf" srcId="{29B29D39-4C22-4B8E-BB93-10D0A708F284}" destId="{C5E10E0D-580B-4973-A9C8-94EAEF502AD9}" srcOrd="2" destOrd="0" presId="urn:microsoft.com/office/officeart/2009/3/layout/StepUpProcess"/>
    <dgm:cxn modelId="{584E5B2E-C282-46D2-BC7F-B69286C64ECF}" type="presParOf" srcId="{0C097DFA-F996-43D0-9910-C551DA70BC44}" destId="{F3DF4C5E-6467-4150-9096-350CAC9F7319}" srcOrd="3" destOrd="0" presId="urn:microsoft.com/office/officeart/2009/3/layout/StepUpProcess"/>
    <dgm:cxn modelId="{E602DEBE-E2D9-465E-BA8E-FBABB97CAE79}" type="presParOf" srcId="{F3DF4C5E-6467-4150-9096-350CAC9F7319}" destId="{AC74AACD-8E79-42A3-8EFB-9171E2F79E8D}" srcOrd="0" destOrd="0" presId="urn:microsoft.com/office/officeart/2009/3/layout/StepUpProcess"/>
    <dgm:cxn modelId="{AF7CDCCB-DFB8-44AA-9009-8328C910E4F2}" type="presParOf" srcId="{0C097DFA-F996-43D0-9910-C551DA70BC44}" destId="{F7245447-713E-4D05-8902-6D15EE43EF75}" srcOrd="4" destOrd="0" presId="urn:microsoft.com/office/officeart/2009/3/layout/StepUpProcess"/>
    <dgm:cxn modelId="{3332503A-2BB3-4CC4-BE9A-9B957906B551}" type="presParOf" srcId="{F7245447-713E-4D05-8902-6D15EE43EF75}" destId="{ECFF05A2-617D-4DD5-9D10-B6A3B231F3A9}" srcOrd="0" destOrd="0" presId="urn:microsoft.com/office/officeart/2009/3/layout/StepUpProcess"/>
    <dgm:cxn modelId="{2A25A06F-A40C-46E7-B0E6-57F1CE3D6226}" type="presParOf" srcId="{F7245447-713E-4D05-8902-6D15EE43EF75}" destId="{CF4B49FC-FE33-4F1F-B194-A46796519AA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CCDB1-C827-4001-95A4-6EABDEB17112}">
      <dsp:nvSpPr>
        <dsp:cNvPr id="0" name=""/>
        <dsp:cNvSpPr/>
      </dsp:nvSpPr>
      <dsp:spPr>
        <a:xfrm>
          <a:off x="0" y="1018"/>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7A63F-890D-428C-89AF-7056092A1EEF}">
      <dsp:nvSpPr>
        <dsp:cNvPr id="0" name=""/>
        <dsp:cNvSpPr/>
      </dsp:nvSpPr>
      <dsp:spPr>
        <a:xfrm>
          <a:off x="131234" y="98630"/>
          <a:ext cx="238608" cy="2386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EE9CEF-7F43-4233-B565-10ABCB904B3D}">
      <dsp:nvSpPr>
        <dsp:cNvPr id="0" name=""/>
        <dsp:cNvSpPr/>
      </dsp:nvSpPr>
      <dsp:spPr>
        <a:xfrm>
          <a:off x="501077" y="1018"/>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t>COMMUNICATION PLANNING</a:t>
          </a:r>
        </a:p>
      </dsp:txBody>
      <dsp:txXfrm>
        <a:off x="501077" y="1018"/>
        <a:ext cx="7828534" cy="433832"/>
      </dsp:txXfrm>
    </dsp:sp>
    <dsp:sp modelId="{65698AF4-0A3C-4542-B1E3-8C4056E9B9B5}">
      <dsp:nvSpPr>
        <dsp:cNvPr id="0" name=""/>
        <dsp:cNvSpPr/>
      </dsp:nvSpPr>
      <dsp:spPr>
        <a:xfrm>
          <a:off x="0" y="543309"/>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C7A24-1DC5-435A-A50C-F750302F9421}">
      <dsp:nvSpPr>
        <dsp:cNvPr id="0" name=""/>
        <dsp:cNvSpPr/>
      </dsp:nvSpPr>
      <dsp:spPr>
        <a:xfrm>
          <a:off x="131234" y="640921"/>
          <a:ext cx="238608" cy="2386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FF10C-295F-4F67-A3EE-5752E7FD8A67}">
      <dsp:nvSpPr>
        <dsp:cNvPr id="0" name=""/>
        <dsp:cNvSpPr/>
      </dsp:nvSpPr>
      <dsp:spPr>
        <a:xfrm>
          <a:off x="501077" y="543309"/>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t>RELATIONS ESTABLISHING</a:t>
          </a:r>
        </a:p>
      </dsp:txBody>
      <dsp:txXfrm>
        <a:off x="501077" y="543309"/>
        <a:ext cx="7828534" cy="433832"/>
      </dsp:txXfrm>
    </dsp:sp>
    <dsp:sp modelId="{168B2C9D-CA88-42E0-9955-04BAF41DE140}">
      <dsp:nvSpPr>
        <dsp:cNvPr id="0" name=""/>
        <dsp:cNvSpPr/>
      </dsp:nvSpPr>
      <dsp:spPr>
        <a:xfrm>
          <a:off x="0" y="1085600"/>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E957C-E2CA-4449-BC32-69FE7DD2E38D}">
      <dsp:nvSpPr>
        <dsp:cNvPr id="0" name=""/>
        <dsp:cNvSpPr/>
      </dsp:nvSpPr>
      <dsp:spPr>
        <a:xfrm>
          <a:off x="131234" y="1183212"/>
          <a:ext cx="238608" cy="2386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EE4570-0635-4616-AB62-D89B5381CEEB}">
      <dsp:nvSpPr>
        <dsp:cNvPr id="0" name=""/>
        <dsp:cNvSpPr/>
      </dsp:nvSpPr>
      <dsp:spPr>
        <a:xfrm>
          <a:off x="501077" y="1085600"/>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t>IDENTIFYING NEEDS AND DEMANDS</a:t>
          </a:r>
        </a:p>
      </dsp:txBody>
      <dsp:txXfrm>
        <a:off x="501077" y="1085600"/>
        <a:ext cx="7828534" cy="433832"/>
      </dsp:txXfrm>
    </dsp:sp>
    <dsp:sp modelId="{B06A13B0-F58E-4DB4-A58F-0CC09CB014CF}">
      <dsp:nvSpPr>
        <dsp:cNvPr id="0" name=""/>
        <dsp:cNvSpPr/>
      </dsp:nvSpPr>
      <dsp:spPr>
        <a:xfrm>
          <a:off x="0" y="1627891"/>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FE025-B870-4EEE-B75E-B3271890DA5B}">
      <dsp:nvSpPr>
        <dsp:cNvPr id="0" name=""/>
        <dsp:cNvSpPr/>
      </dsp:nvSpPr>
      <dsp:spPr>
        <a:xfrm>
          <a:off x="131234" y="1725504"/>
          <a:ext cx="238608" cy="2386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8C78AF-AFA4-4C21-9535-43483DD12289}">
      <dsp:nvSpPr>
        <dsp:cNvPr id="0" name=""/>
        <dsp:cNvSpPr/>
      </dsp:nvSpPr>
      <dsp:spPr>
        <a:xfrm>
          <a:off x="501077" y="1627891"/>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t>PRESENTATION OF YOUR IDEAS</a:t>
          </a:r>
        </a:p>
      </dsp:txBody>
      <dsp:txXfrm>
        <a:off x="501077" y="1627891"/>
        <a:ext cx="7828534" cy="433832"/>
      </dsp:txXfrm>
    </dsp:sp>
    <dsp:sp modelId="{29813C4A-7C75-4658-9C01-DF45B3E36925}">
      <dsp:nvSpPr>
        <dsp:cNvPr id="0" name=""/>
        <dsp:cNvSpPr/>
      </dsp:nvSpPr>
      <dsp:spPr>
        <a:xfrm>
          <a:off x="0" y="2170182"/>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4E016-E49F-4469-BD85-2E8A9F7636B8}">
      <dsp:nvSpPr>
        <dsp:cNvPr id="0" name=""/>
        <dsp:cNvSpPr/>
      </dsp:nvSpPr>
      <dsp:spPr>
        <a:xfrm>
          <a:off x="131234" y="2267795"/>
          <a:ext cx="238608" cy="2386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36D4BF-E3A8-4941-9214-F05EB4163D8E}">
      <dsp:nvSpPr>
        <dsp:cNvPr id="0" name=""/>
        <dsp:cNvSpPr/>
      </dsp:nvSpPr>
      <dsp:spPr>
        <a:xfrm>
          <a:off x="501077" y="2170182"/>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t>DEALING WITH OBJECTIONS</a:t>
          </a:r>
        </a:p>
      </dsp:txBody>
      <dsp:txXfrm>
        <a:off x="501077" y="2170182"/>
        <a:ext cx="7828534" cy="433832"/>
      </dsp:txXfrm>
    </dsp:sp>
    <dsp:sp modelId="{DE4A407D-7060-4B40-B2DC-533E7A463CA0}">
      <dsp:nvSpPr>
        <dsp:cNvPr id="0" name=""/>
        <dsp:cNvSpPr/>
      </dsp:nvSpPr>
      <dsp:spPr>
        <a:xfrm>
          <a:off x="0" y="2712473"/>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40BC5-F9B7-4EC7-A21B-CBA8B6ABE3BA}">
      <dsp:nvSpPr>
        <dsp:cNvPr id="0" name=""/>
        <dsp:cNvSpPr/>
      </dsp:nvSpPr>
      <dsp:spPr>
        <a:xfrm>
          <a:off x="131234" y="2810086"/>
          <a:ext cx="238608" cy="2386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DB428B-FF84-431A-BACF-EE6A34116155}">
      <dsp:nvSpPr>
        <dsp:cNvPr id="0" name=""/>
        <dsp:cNvSpPr/>
      </dsp:nvSpPr>
      <dsp:spPr>
        <a:xfrm>
          <a:off x="501077" y="2712473"/>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t>CONCLUSION</a:t>
          </a:r>
        </a:p>
      </dsp:txBody>
      <dsp:txXfrm>
        <a:off x="501077" y="2712473"/>
        <a:ext cx="7828534" cy="4338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B0092-6326-4852-95E6-272886401FF9}">
      <dsp:nvSpPr>
        <dsp:cNvPr id="0" name=""/>
        <dsp:cNvSpPr/>
      </dsp:nvSpPr>
      <dsp:spPr>
        <a:xfrm>
          <a:off x="0" y="429759"/>
          <a:ext cx="6069806"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68F95E-1AEB-42F5-9A64-9503BFB24014}">
      <dsp:nvSpPr>
        <dsp:cNvPr id="0" name=""/>
        <dsp:cNvSpPr/>
      </dsp:nvSpPr>
      <dsp:spPr>
        <a:xfrm>
          <a:off x="303490" y="60759"/>
          <a:ext cx="4248864"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597" tIns="0" rIns="160597" bIns="0" numCol="1" spcCol="1270" anchor="ctr" anchorCtr="0">
          <a:noAutofit/>
        </a:bodyPr>
        <a:lstStyle/>
        <a:p>
          <a:pPr marL="0" lvl="0" indent="0" algn="l" defTabSz="1111250">
            <a:lnSpc>
              <a:spcPct val="90000"/>
            </a:lnSpc>
            <a:spcBef>
              <a:spcPct val="0"/>
            </a:spcBef>
            <a:spcAft>
              <a:spcPct val="35000"/>
            </a:spcAft>
            <a:buNone/>
          </a:pPr>
          <a:r>
            <a:rPr lang="en-US" sz="2500" kern="1200" dirty="0"/>
            <a:t>Open</a:t>
          </a:r>
        </a:p>
      </dsp:txBody>
      <dsp:txXfrm>
        <a:off x="339516" y="96785"/>
        <a:ext cx="4176812" cy="665948"/>
      </dsp:txXfrm>
    </dsp:sp>
    <dsp:sp modelId="{16D380DB-2EA1-4993-B3C4-F138434F4BB3}">
      <dsp:nvSpPr>
        <dsp:cNvPr id="0" name=""/>
        <dsp:cNvSpPr/>
      </dsp:nvSpPr>
      <dsp:spPr>
        <a:xfrm>
          <a:off x="0" y="1563759"/>
          <a:ext cx="6069806" cy="630000"/>
        </a:xfrm>
        <a:prstGeom prst="rect">
          <a:avLst/>
        </a:prstGeom>
        <a:solidFill>
          <a:schemeClr val="lt1">
            <a:alpha val="90000"/>
            <a:hueOff val="0"/>
            <a:satOff val="0"/>
            <a:lumOff val="0"/>
            <a:alphaOff val="0"/>
          </a:schemeClr>
        </a:solidFill>
        <a:ln w="12700" cap="flat" cmpd="sng" algn="ctr">
          <a:solidFill>
            <a:schemeClr val="accent2">
              <a:hueOff val="397968"/>
              <a:satOff val="22159"/>
              <a:lumOff val="-12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9B2D2C-5FBF-40B7-A022-457A68F98ED7}">
      <dsp:nvSpPr>
        <dsp:cNvPr id="0" name=""/>
        <dsp:cNvSpPr/>
      </dsp:nvSpPr>
      <dsp:spPr>
        <a:xfrm>
          <a:off x="303490" y="1194759"/>
          <a:ext cx="4248864" cy="738000"/>
        </a:xfrm>
        <a:prstGeom prst="roundRect">
          <a:avLst/>
        </a:prstGeom>
        <a:solidFill>
          <a:schemeClr val="accent2">
            <a:hueOff val="397968"/>
            <a:satOff val="22159"/>
            <a:lumOff val="-1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597" tIns="0" rIns="160597" bIns="0" numCol="1" spcCol="1270" anchor="ctr" anchorCtr="0">
          <a:noAutofit/>
        </a:bodyPr>
        <a:lstStyle/>
        <a:p>
          <a:pPr marL="0" lvl="0" indent="0" algn="l" defTabSz="1111250">
            <a:lnSpc>
              <a:spcPct val="90000"/>
            </a:lnSpc>
            <a:spcBef>
              <a:spcPct val="0"/>
            </a:spcBef>
            <a:spcAft>
              <a:spcPct val="35000"/>
            </a:spcAft>
            <a:buNone/>
          </a:pPr>
          <a:r>
            <a:rPr lang="en-US" sz="2500" kern="1200" dirty="0"/>
            <a:t>Closed</a:t>
          </a:r>
        </a:p>
      </dsp:txBody>
      <dsp:txXfrm>
        <a:off x="339516" y="1230785"/>
        <a:ext cx="4176812" cy="665948"/>
      </dsp:txXfrm>
    </dsp:sp>
    <dsp:sp modelId="{49B14B13-0445-4EE7-BF0C-F40A66608844}">
      <dsp:nvSpPr>
        <dsp:cNvPr id="0" name=""/>
        <dsp:cNvSpPr/>
      </dsp:nvSpPr>
      <dsp:spPr>
        <a:xfrm>
          <a:off x="0" y="2697759"/>
          <a:ext cx="6069806" cy="630000"/>
        </a:xfrm>
        <a:prstGeom prst="rect">
          <a:avLst/>
        </a:prstGeom>
        <a:solidFill>
          <a:schemeClr val="lt1">
            <a:alpha val="90000"/>
            <a:hueOff val="0"/>
            <a:satOff val="0"/>
            <a:lumOff val="0"/>
            <a:alphaOff val="0"/>
          </a:schemeClr>
        </a:solidFill>
        <a:ln w="12700" cap="flat" cmpd="sng" algn="ctr">
          <a:solidFill>
            <a:schemeClr val="accent2">
              <a:hueOff val="795936"/>
              <a:satOff val="44317"/>
              <a:lumOff val="-24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5F2A6-D9E6-4EB7-88B0-D2C4797A8083}">
      <dsp:nvSpPr>
        <dsp:cNvPr id="0" name=""/>
        <dsp:cNvSpPr/>
      </dsp:nvSpPr>
      <dsp:spPr>
        <a:xfrm>
          <a:off x="303490" y="2328759"/>
          <a:ext cx="4248864" cy="738000"/>
        </a:xfrm>
        <a:prstGeom prst="roundRect">
          <a:avLst/>
        </a:prstGeom>
        <a:solidFill>
          <a:schemeClr val="accent2">
            <a:hueOff val="795936"/>
            <a:satOff val="44317"/>
            <a:lumOff val="-2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597" tIns="0" rIns="160597" bIns="0" numCol="1" spcCol="1270" anchor="ctr" anchorCtr="0">
          <a:noAutofit/>
        </a:bodyPr>
        <a:lstStyle/>
        <a:p>
          <a:pPr marL="0" lvl="0" indent="0" algn="l" defTabSz="1111250">
            <a:lnSpc>
              <a:spcPct val="90000"/>
            </a:lnSpc>
            <a:spcBef>
              <a:spcPct val="0"/>
            </a:spcBef>
            <a:spcAft>
              <a:spcPct val="35000"/>
            </a:spcAft>
            <a:buNone/>
          </a:pPr>
          <a:r>
            <a:rPr lang="en-US" sz="2500" kern="1200" dirty="0"/>
            <a:t>Alternative</a:t>
          </a:r>
        </a:p>
      </dsp:txBody>
      <dsp:txXfrm>
        <a:off x="339516" y="2364785"/>
        <a:ext cx="4176812" cy="6659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27AE2-FD4A-4DE7-85CD-9FCCC49F59E7}">
      <dsp:nvSpPr>
        <dsp:cNvPr id="0" name=""/>
        <dsp:cNvSpPr/>
      </dsp:nvSpPr>
      <dsp:spPr>
        <a:xfrm>
          <a:off x="0" y="2893996"/>
          <a:ext cx="6337853" cy="6331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4. Did I get the information I need</a:t>
          </a:r>
          <a:r>
            <a:rPr lang="ru-RU" sz="1800" kern="1200" dirty="0">
              <a:latin typeface="+mn-lt"/>
            </a:rPr>
            <a:t>?</a:t>
          </a:r>
          <a:endParaRPr lang="en-US" sz="1800" kern="1200" dirty="0">
            <a:latin typeface="+mn-lt"/>
          </a:endParaRPr>
        </a:p>
      </dsp:txBody>
      <dsp:txXfrm>
        <a:off x="0" y="2893996"/>
        <a:ext cx="6337853" cy="633135"/>
      </dsp:txXfrm>
    </dsp:sp>
    <dsp:sp modelId="{B5DF6120-B9FC-49F3-920B-B2FD4CC4582F}">
      <dsp:nvSpPr>
        <dsp:cNvPr id="0" name=""/>
        <dsp:cNvSpPr/>
      </dsp:nvSpPr>
      <dsp:spPr>
        <a:xfrm rot="10800000">
          <a:off x="0" y="1929730"/>
          <a:ext cx="6337853" cy="973762"/>
        </a:xfrm>
        <a:prstGeom prst="upArrowCallou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3. What information will I get from the answer</a:t>
          </a:r>
          <a:r>
            <a:rPr lang="ru-RU" sz="1800" kern="1200" dirty="0">
              <a:latin typeface="+mn-lt"/>
            </a:rPr>
            <a:t>?</a:t>
          </a:r>
          <a:endParaRPr lang="en-US" sz="1800" kern="1200" dirty="0">
            <a:latin typeface="+mn-lt"/>
          </a:endParaRPr>
        </a:p>
      </dsp:txBody>
      <dsp:txXfrm rot="10800000">
        <a:off x="0" y="1929730"/>
        <a:ext cx="6337853" cy="632721"/>
      </dsp:txXfrm>
    </dsp:sp>
    <dsp:sp modelId="{F12B7099-1C27-4AAF-A090-337739FFEEC6}">
      <dsp:nvSpPr>
        <dsp:cNvPr id="0" name=""/>
        <dsp:cNvSpPr/>
      </dsp:nvSpPr>
      <dsp:spPr>
        <a:xfrm rot="10800000">
          <a:off x="0" y="965465"/>
          <a:ext cx="6337853" cy="973762"/>
        </a:xfrm>
        <a:prstGeom prst="upArrowCallou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2. What question do you want to ask</a:t>
          </a:r>
          <a:r>
            <a:rPr lang="ru-RU" sz="1800" kern="1200" dirty="0">
              <a:latin typeface="+mn-lt"/>
            </a:rPr>
            <a:t>?</a:t>
          </a:r>
          <a:endParaRPr lang="en-US" sz="1800" kern="1200" dirty="0">
            <a:latin typeface="+mn-lt"/>
          </a:endParaRPr>
        </a:p>
      </dsp:txBody>
      <dsp:txXfrm rot="10800000">
        <a:off x="0" y="965465"/>
        <a:ext cx="6337853" cy="632721"/>
      </dsp:txXfrm>
    </dsp:sp>
    <dsp:sp modelId="{9F8D0F80-6185-4128-B68D-64C710BD766C}">
      <dsp:nvSpPr>
        <dsp:cNvPr id="0" name=""/>
        <dsp:cNvSpPr/>
      </dsp:nvSpPr>
      <dsp:spPr>
        <a:xfrm rot="10800000">
          <a:off x="0" y="1199"/>
          <a:ext cx="6337853" cy="973762"/>
        </a:xfrm>
        <a:prstGeom prst="upArrowCallou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ru-RU" sz="1800" kern="1200" dirty="0">
              <a:latin typeface="+mn-lt"/>
            </a:rPr>
            <a:t>1. </a:t>
          </a:r>
          <a:r>
            <a:rPr lang="en-US" sz="1800" kern="1200" dirty="0">
              <a:latin typeface="+mn-lt"/>
            </a:rPr>
            <a:t>What information do you want to get?</a:t>
          </a:r>
        </a:p>
      </dsp:txBody>
      <dsp:txXfrm rot="10800000">
        <a:off x="0" y="1199"/>
        <a:ext cx="6337853" cy="6327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FDEAE-9128-4645-85E0-D317EEB190E1}">
      <dsp:nvSpPr>
        <dsp:cNvPr id="0" name=""/>
        <dsp:cNvSpPr/>
      </dsp:nvSpPr>
      <dsp:spPr>
        <a:xfrm rot="5400000">
          <a:off x="562498" y="1142673"/>
          <a:ext cx="1104922" cy="1838566"/>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08A0A-0948-4225-9C95-F9F2E33464E9}">
      <dsp:nvSpPr>
        <dsp:cNvPr id="0" name=""/>
        <dsp:cNvSpPr/>
      </dsp:nvSpPr>
      <dsp:spPr>
        <a:xfrm>
          <a:off x="378058" y="1692008"/>
          <a:ext cx="1659868" cy="145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S:</a:t>
          </a:r>
          <a:r>
            <a:rPr lang="en-US" sz="1600" kern="1200" dirty="0"/>
            <a:t> Situation</a:t>
          </a:r>
        </a:p>
        <a:p>
          <a:pPr marL="114300" lvl="1" indent="-114300" algn="l" defTabSz="533400">
            <a:lnSpc>
              <a:spcPct val="90000"/>
            </a:lnSpc>
            <a:spcBef>
              <a:spcPct val="0"/>
            </a:spcBef>
            <a:spcAft>
              <a:spcPct val="15000"/>
            </a:spcAft>
            <a:buChar char="•"/>
          </a:pPr>
          <a:r>
            <a:rPr lang="en-US" sz="1200" kern="1200" dirty="0"/>
            <a:t>are used to collect facts. </a:t>
          </a:r>
        </a:p>
      </dsp:txBody>
      <dsp:txXfrm>
        <a:off x="378058" y="1692008"/>
        <a:ext cx="1659868" cy="1454971"/>
      </dsp:txXfrm>
    </dsp:sp>
    <dsp:sp modelId="{867B6B6E-FEF4-4847-88F2-555C3621AD91}">
      <dsp:nvSpPr>
        <dsp:cNvPr id="0" name=""/>
        <dsp:cNvSpPr/>
      </dsp:nvSpPr>
      <dsp:spPr>
        <a:xfrm>
          <a:off x="1724744" y="1007315"/>
          <a:ext cx="313182" cy="313182"/>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9BE12-D3D4-4BE2-89DC-0BD8E189AC76}">
      <dsp:nvSpPr>
        <dsp:cNvPr id="0" name=""/>
        <dsp:cNvSpPr/>
      </dsp:nvSpPr>
      <dsp:spPr>
        <a:xfrm rot="5400000">
          <a:off x="2594500" y="639852"/>
          <a:ext cx="1104922" cy="1838566"/>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EA9A2-4273-43A5-B526-6E6C0944F094}">
      <dsp:nvSpPr>
        <dsp:cNvPr id="0" name=""/>
        <dsp:cNvSpPr/>
      </dsp:nvSpPr>
      <dsp:spPr>
        <a:xfrm>
          <a:off x="2410061" y="1189187"/>
          <a:ext cx="1659868" cy="145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P:</a:t>
          </a:r>
          <a:r>
            <a:rPr lang="en-US" sz="1600" kern="1200" dirty="0"/>
            <a:t> Problem</a:t>
          </a:r>
        </a:p>
        <a:p>
          <a:pPr marL="114300" lvl="1" indent="-114300" algn="l" defTabSz="533400">
            <a:lnSpc>
              <a:spcPct val="90000"/>
            </a:lnSpc>
            <a:spcBef>
              <a:spcPct val="0"/>
            </a:spcBef>
            <a:spcAft>
              <a:spcPct val="15000"/>
            </a:spcAft>
            <a:buChar char="•"/>
          </a:pPr>
          <a:r>
            <a:rPr lang="en-US" sz="1200" kern="1200" dirty="0"/>
            <a:t>are used to probe for problems, points of dissatisfaction</a:t>
          </a:r>
        </a:p>
        <a:p>
          <a:pPr marL="114300" lvl="1" indent="-114300" algn="l" defTabSz="533400">
            <a:lnSpc>
              <a:spcPct val="90000"/>
            </a:lnSpc>
            <a:spcBef>
              <a:spcPct val="0"/>
            </a:spcBef>
            <a:spcAft>
              <a:spcPct val="15000"/>
            </a:spcAft>
            <a:buChar char="•"/>
          </a:pPr>
          <a:r>
            <a:rPr lang="en-US" sz="1200" kern="1200" dirty="0"/>
            <a:t>general difficulties that the prospect has. </a:t>
          </a:r>
        </a:p>
      </dsp:txBody>
      <dsp:txXfrm>
        <a:off x="2410061" y="1189187"/>
        <a:ext cx="1659868" cy="1454971"/>
      </dsp:txXfrm>
    </dsp:sp>
    <dsp:sp modelId="{F8144C9C-7750-4F7D-ACC6-085518D14311}">
      <dsp:nvSpPr>
        <dsp:cNvPr id="0" name=""/>
        <dsp:cNvSpPr/>
      </dsp:nvSpPr>
      <dsp:spPr>
        <a:xfrm>
          <a:off x="3756747" y="504494"/>
          <a:ext cx="313182" cy="313182"/>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E6C8C-7915-4EBF-B1EB-15159C2DFC1A}">
      <dsp:nvSpPr>
        <dsp:cNvPr id="0" name=""/>
        <dsp:cNvSpPr/>
      </dsp:nvSpPr>
      <dsp:spPr>
        <a:xfrm rot="5400000">
          <a:off x="4626503" y="137030"/>
          <a:ext cx="1104922" cy="1838566"/>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E6E06-54F3-4781-8067-1BA3B13BB5DE}">
      <dsp:nvSpPr>
        <dsp:cNvPr id="0" name=""/>
        <dsp:cNvSpPr/>
      </dsp:nvSpPr>
      <dsp:spPr>
        <a:xfrm>
          <a:off x="4442064" y="686366"/>
          <a:ext cx="1659868" cy="145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I:</a:t>
          </a:r>
          <a:r>
            <a:rPr lang="en-US" sz="1600" kern="1200" dirty="0"/>
            <a:t> Implication</a:t>
          </a:r>
        </a:p>
        <a:p>
          <a:pPr marL="114300" lvl="1" indent="-114300" algn="l" defTabSz="533400">
            <a:lnSpc>
              <a:spcPct val="90000"/>
            </a:lnSpc>
            <a:spcBef>
              <a:spcPct val="0"/>
            </a:spcBef>
            <a:spcAft>
              <a:spcPct val="15000"/>
            </a:spcAft>
            <a:buChar char="•"/>
          </a:pPr>
          <a:r>
            <a:rPr lang="en-US" sz="1200" kern="1200" dirty="0"/>
            <a:t> are used to probe for the consequences of a problem, </a:t>
          </a:r>
          <a:r>
            <a:rPr lang="en-US" sz="1200" kern="1200"/>
            <a:t>point ofdissatisfaction, or general difficulty.</a:t>
          </a:r>
          <a:endParaRPr lang="en-US" sz="1200" kern="1200" dirty="0"/>
        </a:p>
      </dsp:txBody>
      <dsp:txXfrm>
        <a:off x="4442064" y="686366"/>
        <a:ext cx="1659868" cy="1454971"/>
      </dsp:txXfrm>
    </dsp:sp>
    <dsp:sp modelId="{43CE38DE-4FC8-4D45-AFA3-56C60762A6CF}">
      <dsp:nvSpPr>
        <dsp:cNvPr id="0" name=""/>
        <dsp:cNvSpPr/>
      </dsp:nvSpPr>
      <dsp:spPr>
        <a:xfrm>
          <a:off x="5788750" y="1673"/>
          <a:ext cx="313182" cy="313182"/>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B1745-153B-4448-A081-190FA08A22A3}">
      <dsp:nvSpPr>
        <dsp:cNvPr id="0" name=""/>
        <dsp:cNvSpPr/>
      </dsp:nvSpPr>
      <dsp:spPr>
        <a:xfrm rot="5400000">
          <a:off x="6658506" y="-365790"/>
          <a:ext cx="1104922" cy="1838566"/>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05556-5356-4D85-AF40-DBBCBB21DAD2}">
      <dsp:nvSpPr>
        <dsp:cNvPr id="0" name=""/>
        <dsp:cNvSpPr/>
      </dsp:nvSpPr>
      <dsp:spPr>
        <a:xfrm>
          <a:off x="6474067" y="183545"/>
          <a:ext cx="1659868" cy="145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N:</a:t>
          </a:r>
          <a:r>
            <a:rPr lang="en-US" sz="1600" kern="1200" dirty="0"/>
            <a:t> Need-Payoff</a:t>
          </a:r>
        </a:p>
        <a:p>
          <a:pPr marL="114300" lvl="1" indent="-114300" algn="l" defTabSz="533400">
            <a:lnSpc>
              <a:spcPct val="90000"/>
            </a:lnSpc>
            <a:spcBef>
              <a:spcPct val="0"/>
            </a:spcBef>
            <a:spcAft>
              <a:spcPct val="15000"/>
            </a:spcAft>
            <a:buChar char="•"/>
          </a:pPr>
          <a:r>
            <a:rPr lang="en-US" sz="1200" kern="1200" dirty="0"/>
            <a:t> are used to uncover the core need (i.e., the buying motive) of the prospect. </a:t>
          </a:r>
        </a:p>
      </dsp:txBody>
      <dsp:txXfrm>
        <a:off x="6474067" y="183545"/>
        <a:ext cx="1659868" cy="14549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21987-7F51-4F94-A133-E062463E7ECE}">
      <dsp:nvSpPr>
        <dsp:cNvPr id="0" name=""/>
        <dsp:cNvSpPr/>
      </dsp:nvSpPr>
      <dsp:spPr>
        <a:xfrm>
          <a:off x="3131" y="149513"/>
          <a:ext cx="1883110" cy="40320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Situation</a:t>
          </a:r>
        </a:p>
      </dsp:txBody>
      <dsp:txXfrm>
        <a:off x="3131" y="149513"/>
        <a:ext cx="1883110" cy="403200"/>
      </dsp:txXfrm>
    </dsp:sp>
    <dsp:sp modelId="{F23374BF-84F9-4920-9CB7-CB9E34C0D909}">
      <dsp:nvSpPr>
        <dsp:cNvPr id="0" name=""/>
        <dsp:cNvSpPr/>
      </dsp:nvSpPr>
      <dsp:spPr>
        <a:xfrm>
          <a:off x="3131" y="552713"/>
          <a:ext cx="1883110" cy="2445784"/>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What equipment are you using now?</a:t>
          </a:r>
        </a:p>
        <a:p>
          <a:pPr marL="114300" lvl="1" indent="-114300" algn="l" defTabSz="622300">
            <a:lnSpc>
              <a:spcPct val="90000"/>
            </a:lnSpc>
            <a:spcBef>
              <a:spcPct val="0"/>
            </a:spcBef>
            <a:spcAft>
              <a:spcPct val="15000"/>
            </a:spcAft>
            <a:buChar char="•"/>
          </a:pPr>
          <a:r>
            <a:rPr lang="en-US" sz="1400" kern="1200" dirty="0"/>
            <a:t>How long have you had it?</a:t>
          </a:r>
        </a:p>
        <a:p>
          <a:pPr marL="114300" lvl="1" indent="-114300" algn="l" defTabSz="622300">
            <a:lnSpc>
              <a:spcPct val="90000"/>
            </a:lnSpc>
            <a:spcBef>
              <a:spcPct val="0"/>
            </a:spcBef>
            <a:spcAft>
              <a:spcPct val="15000"/>
            </a:spcAft>
            <a:buChar char="•"/>
          </a:pPr>
          <a:r>
            <a:rPr lang="en-US" sz="1400" kern="1200" dirty="0"/>
            <a:t>How many people use it?</a:t>
          </a:r>
        </a:p>
        <a:p>
          <a:pPr marL="114300" lvl="1" indent="-114300" algn="l" defTabSz="622300">
            <a:lnSpc>
              <a:spcPct val="90000"/>
            </a:lnSpc>
            <a:spcBef>
              <a:spcPct val="0"/>
            </a:spcBef>
            <a:spcAft>
              <a:spcPct val="15000"/>
            </a:spcAft>
            <a:buChar char="•"/>
          </a:pPr>
          <a:r>
            <a:rPr lang="en-US" sz="1400" kern="1200" dirty="0"/>
            <a:t>How much do you spend on advertising?</a:t>
          </a:r>
        </a:p>
      </dsp:txBody>
      <dsp:txXfrm>
        <a:off x="3131" y="552713"/>
        <a:ext cx="1883110" cy="2445784"/>
      </dsp:txXfrm>
    </dsp:sp>
    <dsp:sp modelId="{B8458CE2-2328-47C4-8C28-80F24E4BAA35}">
      <dsp:nvSpPr>
        <dsp:cNvPr id="0" name=""/>
        <dsp:cNvSpPr/>
      </dsp:nvSpPr>
      <dsp:spPr>
        <a:xfrm>
          <a:off x="2149877" y="149513"/>
          <a:ext cx="1883110" cy="40320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Problem</a:t>
          </a:r>
        </a:p>
      </dsp:txBody>
      <dsp:txXfrm>
        <a:off x="2149877" y="149513"/>
        <a:ext cx="1883110" cy="403200"/>
      </dsp:txXfrm>
    </dsp:sp>
    <dsp:sp modelId="{26BA5869-0794-4350-99B3-2044FA3EAB51}">
      <dsp:nvSpPr>
        <dsp:cNvPr id="0" name=""/>
        <dsp:cNvSpPr/>
      </dsp:nvSpPr>
      <dsp:spPr>
        <a:xfrm>
          <a:off x="2149877" y="552713"/>
          <a:ext cx="1883110" cy="2445784"/>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Are you satisfied with your present equipment?</a:t>
          </a:r>
        </a:p>
        <a:p>
          <a:pPr marL="114300" lvl="1" indent="-114300" algn="l" defTabSz="622300">
            <a:lnSpc>
              <a:spcPct val="90000"/>
            </a:lnSpc>
            <a:spcBef>
              <a:spcPct val="0"/>
            </a:spcBef>
            <a:spcAft>
              <a:spcPct val="15000"/>
            </a:spcAft>
            <a:buChar char="•"/>
          </a:pPr>
          <a:r>
            <a:rPr lang="en-US" sz="1400" kern="1200" dirty="0"/>
            <a:t>What are the disadvantages of the way you’re doing it now?</a:t>
          </a:r>
        </a:p>
        <a:p>
          <a:pPr marL="114300" lvl="1" indent="-114300" algn="l" defTabSz="622300">
            <a:lnSpc>
              <a:spcPct val="90000"/>
            </a:lnSpc>
            <a:spcBef>
              <a:spcPct val="0"/>
            </a:spcBef>
            <a:spcAft>
              <a:spcPct val="15000"/>
            </a:spcAft>
            <a:buChar char="•"/>
          </a:pPr>
          <a:r>
            <a:rPr lang="en-US" sz="1400" kern="1200" dirty="0"/>
            <a:t>How difficult is it to process orders with your present system?</a:t>
          </a:r>
        </a:p>
      </dsp:txBody>
      <dsp:txXfrm>
        <a:off x="2149877" y="552713"/>
        <a:ext cx="1883110" cy="2445784"/>
      </dsp:txXfrm>
    </dsp:sp>
    <dsp:sp modelId="{5CE06F28-F49C-443B-868C-3AFEC307A366}">
      <dsp:nvSpPr>
        <dsp:cNvPr id="0" name=""/>
        <dsp:cNvSpPr/>
      </dsp:nvSpPr>
      <dsp:spPr>
        <a:xfrm>
          <a:off x="4296623" y="149513"/>
          <a:ext cx="1883110" cy="40320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Implication</a:t>
          </a:r>
        </a:p>
      </dsp:txBody>
      <dsp:txXfrm>
        <a:off x="4296623" y="149513"/>
        <a:ext cx="1883110" cy="403200"/>
      </dsp:txXfrm>
    </dsp:sp>
    <dsp:sp modelId="{E829C0CF-53F9-4C06-8564-2DE708A768FC}">
      <dsp:nvSpPr>
        <dsp:cNvPr id="0" name=""/>
        <dsp:cNvSpPr/>
      </dsp:nvSpPr>
      <dsp:spPr>
        <a:xfrm>
          <a:off x="4296623" y="552713"/>
          <a:ext cx="1883110" cy="2445784"/>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If a server breaks down in a remote office do you have to send a support person out from the central office to fix it?</a:t>
          </a:r>
          <a:endParaRPr lang="en-US" sz="1400" i="0" kern="1200" dirty="0"/>
        </a:p>
        <a:p>
          <a:pPr marL="114300" lvl="1" indent="-114300" algn="l" defTabSz="622300">
            <a:lnSpc>
              <a:spcPct val="90000"/>
            </a:lnSpc>
            <a:spcBef>
              <a:spcPct val="0"/>
            </a:spcBef>
            <a:spcAft>
              <a:spcPct val="15000"/>
            </a:spcAft>
            <a:buChar char="•"/>
          </a:pPr>
          <a:r>
            <a:rPr lang="en-US" sz="1400" i="0" kern="1200"/>
            <a:t>What effect does that have on...</a:t>
          </a:r>
          <a:r>
            <a:rPr lang="uk-UA" sz="1400" i="0" kern="1200"/>
            <a:t>?</a:t>
          </a:r>
          <a:endParaRPr lang="en-US" sz="1400" i="0" kern="1200" dirty="0"/>
        </a:p>
        <a:p>
          <a:pPr marL="114300" lvl="1" indent="-114300" algn="l" defTabSz="622300">
            <a:lnSpc>
              <a:spcPct val="90000"/>
            </a:lnSpc>
            <a:spcBef>
              <a:spcPct val="0"/>
            </a:spcBef>
            <a:spcAft>
              <a:spcPct val="15000"/>
            </a:spcAft>
            <a:buChar char="•"/>
          </a:pPr>
          <a:r>
            <a:rPr lang="en-US" sz="1400" i="0" kern="1200" dirty="0"/>
            <a:t>How often does that cause....</a:t>
          </a:r>
          <a:r>
            <a:rPr lang="uk-UA" sz="1400" i="0" kern="1200" dirty="0"/>
            <a:t>?</a:t>
          </a:r>
          <a:endParaRPr lang="en-US" sz="1400" i="0" kern="1200" dirty="0"/>
        </a:p>
      </dsp:txBody>
      <dsp:txXfrm>
        <a:off x="4296623" y="552713"/>
        <a:ext cx="1883110" cy="2445784"/>
      </dsp:txXfrm>
    </dsp:sp>
    <dsp:sp modelId="{9FEE3453-826C-4121-96BD-3937AC0F6625}">
      <dsp:nvSpPr>
        <dsp:cNvPr id="0" name=""/>
        <dsp:cNvSpPr/>
      </dsp:nvSpPr>
      <dsp:spPr>
        <a:xfrm>
          <a:off x="6443369" y="149513"/>
          <a:ext cx="1883110" cy="40320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Need-Payoff</a:t>
          </a:r>
        </a:p>
      </dsp:txBody>
      <dsp:txXfrm>
        <a:off x="6443369" y="149513"/>
        <a:ext cx="1883110" cy="403200"/>
      </dsp:txXfrm>
    </dsp:sp>
    <dsp:sp modelId="{90BB9C7A-2C22-47C8-9A97-80F3C2630F1F}">
      <dsp:nvSpPr>
        <dsp:cNvPr id="0" name=""/>
        <dsp:cNvSpPr/>
      </dsp:nvSpPr>
      <dsp:spPr>
        <a:xfrm>
          <a:off x="6443369" y="552713"/>
          <a:ext cx="1883110" cy="2445784"/>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Is there any other way that our product could help you?</a:t>
          </a:r>
          <a:endParaRPr lang="en-US" sz="1400" i="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Do you think solving this problem would help achieve your sales goals?</a:t>
          </a: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How would it help if all your offices were connected to a centralized database?</a:t>
          </a:r>
        </a:p>
      </dsp:txBody>
      <dsp:txXfrm>
        <a:off x="6443369" y="552713"/>
        <a:ext cx="1883110" cy="244578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1523E-3331-4760-89B4-7BD8C8E53442}">
      <dsp:nvSpPr>
        <dsp:cNvPr id="0" name=""/>
        <dsp:cNvSpPr/>
      </dsp:nvSpPr>
      <dsp:spPr>
        <a:xfrm>
          <a:off x="942772" y="-28872"/>
          <a:ext cx="4210455" cy="4210455"/>
        </a:xfrm>
        <a:prstGeom prst="circularArrow">
          <a:avLst>
            <a:gd name="adj1" fmla="val 5544"/>
            <a:gd name="adj2" fmla="val 330680"/>
            <a:gd name="adj3" fmla="val 14529799"/>
            <a:gd name="adj4" fmla="val 16942217"/>
            <a:gd name="adj5" fmla="val 5757"/>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D3AAC5F-C18B-408F-AC51-2E47DD48DBE0}">
      <dsp:nvSpPr>
        <dsp:cNvPr id="0" name=""/>
        <dsp:cNvSpPr/>
      </dsp:nvSpPr>
      <dsp:spPr>
        <a:xfrm>
          <a:off x="2399109" y="956"/>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COMMUNICATION PLANNING</a:t>
          </a:r>
        </a:p>
      </dsp:txBody>
      <dsp:txXfrm>
        <a:off x="2430785" y="32632"/>
        <a:ext cx="1234429" cy="585538"/>
      </dsp:txXfrm>
    </dsp:sp>
    <dsp:sp modelId="{BA21234D-5361-4D18-934D-0A7C91A2963C}">
      <dsp:nvSpPr>
        <dsp:cNvPr id="0" name=""/>
        <dsp:cNvSpPr/>
      </dsp:nvSpPr>
      <dsp:spPr>
        <a:xfrm>
          <a:off x="3802890"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RELATIONS ESTABLISHING</a:t>
          </a:r>
        </a:p>
      </dsp:txBody>
      <dsp:txXfrm>
        <a:off x="3834566" y="708658"/>
        <a:ext cx="1234429" cy="585538"/>
      </dsp:txXfrm>
    </dsp:sp>
    <dsp:sp modelId="{07497D46-EA3F-4387-9D06-DEE7C0B54BEA}">
      <dsp:nvSpPr>
        <dsp:cNvPr id="0" name=""/>
        <dsp:cNvSpPr/>
      </dsp:nvSpPr>
      <dsp:spPr>
        <a:xfrm>
          <a:off x="4149595"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IDENTIFYING NEEDS AND DEMANDS</a:t>
          </a:r>
        </a:p>
      </dsp:txBody>
      <dsp:txXfrm>
        <a:off x="4181271" y="2227673"/>
        <a:ext cx="1234429" cy="585538"/>
      </dsp:txXfrm>
    </dsp:sp>
    <dsp:sp modelId="{0E47345A-987D-433E-920F-31DB1B75C153}">
      <dsp:nvSpPr>
        <dsp:cNvPr id="0" name=""/>
        <dsp:cNvSpPr/>
      </dsp:nvSpPr>
      <dsp:spPr>
        <a:xfrm>
          <a:off x="3178149" y="3414152"/>
          <a:ext cx="1297781" cy="648890"/>
        </a:xfrm>
        <a:prstGeom prst="roundRect">
          <a:avLst/>
        </a:prstGeom>
        <a:solidFill>
          <a:schemeClr val="accent2">
            <a:lumMod val="50000"/>
          </a:schemeClr>
        </a:solidFill>
        <a:ln>
          <a:solidFill>
            <a:srgbClr val="FFFF00"/>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PRESENTATION OF YOUR IDEAS</a:t>
          </a:r>
        </a:p>
      </dsp:txBody>
      <dsp:txXfrm>
        <a:off x="3209825" y="3445828"/>
        <a:ext cx="1234429" cy="585538"/>
      </dsp:txXfrm>
    </dsp:sp>
    <dsp:sp modelId="{D94E6CDF-1739-4157-B7B7-26AC99A9AC1F}">
      <dsp:nvSpPr>
        <dsp:cNvPr id="0" name=""/>
        <dsp:cNvSpPr/>
      </dsp:nvSpPr>
      <dsp:spPr>
        <a:xfrm>
          <a:off x="162006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DEALING WITH OBJECTIONS</a:t>
          </a:r>
        </a:p>
      </dsp:txBody>
      <dsp:txXfrm>
        <a:off x="1651745" y="3445828"/>
        <a:ext cx="1234429" cy="585538"/>
      </dsp:txXfrm>
    </dsp:sp>
    <dsp:sp modelId="{22587B84-A555-436F-A258-F6EF35646E21}">
      <dsp:nvSpPr>
        <dsp:cNvPr id="0" name=""/>
        <dsp:cNvSpPr/>
      </dsp:nvSpPr>
      <dsp:spPr>
        <a:xfrm>
          <a:off x="648623"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680299" y="2227673"/>
        <a:ext cx="1234429" cy="585538"/>
      </dsp:txXfrm>
    </dsp:sp>
    <dsp:sp modelId="{9F29A280-8BF6-47DF-A87C-9A6C001B83E1}">
      <dsp:nvSpPr>
        <dsp:cNvPr id="0" name=""/>
        <dsp:cNvSpPr/>
      </dsp:nvSpPr>
      <dsp:spPr>
        <a:xfrm>
          <a:off x="995328"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STRONG LONG-TERM RELATIONSHIPS</a:t>
          </a:r>
        </a:p>
      </dsp:txBody>
      <dsp:txXfrm>
        <a:off x="1027004" y="708658"/>
        <a:ext cx="1234429" cy="58553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1523E-3331-4760-89B4-7BD8C8E53442}">
      <dsp:nvSpPr>
        <dsp:cNvPr id="0" name=""/>
        <dsp:cNvSpPr/>
      </dsp:nvSpPr>
      <dsp:spPr>
        <a:xfrm>
          <a:off x="942772" y="-28872"/>
          <a:ext cx="4210455" cy="4210455"/>
        </a:xfrm>
        <a:prstGeom prst="circularArrow">
          <a:avLst>
            <a:gd name="adj1" fmla="val 5544"/>
            <a:gd name="adj2" fmla="val 330680"/>
            <a:gd name="adj3" fmla="val 14529799"/>
            <a:gd name="adj4" fmla="val 16942217"/>
            <a:gd name="adj5" fmla="val 5757"/>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D3AAC5F-C18B-408F-AC51-2E47DD48DBE0}">
      <dsp:nvSpPr>
        <dsp:cNvPr id="0" name=""/>
        <dsp:cNvSpPr/>
      </dsp:nvSpPr>
      <dsp:spPr>
        <a:xfrm>
          <a:off x="2399109" y="956"/>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COMMUNICATION PLANNING</a:t>
          </a:r>
        </a:p>
      </dsp:txBody>
      <dsp:txXfrm>
        <a:off x="2430785" y="32632"/>
        <a:ext cx="1234429" cy="585538"/>
      </dsp:txXfrm>
    </dsp:sp>
    <dsp:sp modelId="{BA21234D-5361-4D18-934D-0A7C91A2963C}">
      <dsp:nvSpPr>
        <dsp:cNvPr id="0" name=""/>
        <dsp:cNvSpPr/>
      </dsp:nvSpPr>
      <dsp:spPr>
        <a:xfrm>
          <a:off x="3802890"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RELATIONS ESTABLISHING</a:t>
          </a:r>
        </a:p>
      </dsp:txBody>
      <dsp:txXfrm>
        <a:off x="3834566" y="708658"/>
        <a:ext cx="1234429" cy="585538"/>
      </dsp:txXfrm>
    </dsp:sp>
    <dsp:sp modelId="{07497D46-EA3F-4387-9D06-DEE7C0B54BEA}">
      <dsp:nvSpPr>
        <dsp:cNvPr id="0" name=""/>
        <dsp:cNvSpPr/>
      </dsp:nvSpPr>
      <dsp:spPr>
        <a:xfrm>
          <a:off x="4149595"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IDENTIFYING NEEDS AND DEMANDS</a:t>
          </a:r>
        </a:p>
      </dsp:txBody>
      <dsp:txXfrm>
        <a:off x="4181271" y="2227673"/>
        <a:ext cx="1234429" cy="585538"/>
      </dsp:txXfrm>
    </dsp:sp>
    <dsp:sp modelId="{0E47345A-987D-433E-920F-31DB1B75C153}">
      <dsp:nvSpPr>
        <dsp:cNvPr id="0" name=""/>
        <dsp:cNvSpPr/>
      </dsp:nvSpPr>
      <dsp:spPr>
        <a:xfrm>
          <a:off x="317814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PRESENTATION OF YOUR IDEAS</a:t>
          </a:r>
        </a:p>
      </dsp:txBody>
      <dsp:txXfrm>
        <a:off x="3209825" y="3445828"/>
        <a:ext cx="1234429" cy="585538"/>
      </dsp:txXfrm>
    </dsp:sp>
    <dsp:sp modelId="{D94E6CDF-1739-4157-B7B7-26AC99A9AC1F}">
      <dsp:nvSpPr>
        <dsp:cNvPr id="0" name=""/>
        <dsp:cNvSpPr/>
      </dsp:nvSpPr>
      <dsp:spPr>
        <a:xfrm>
          <a:off x="1620069" y="3414152"/>
          <a:ext cx="1297781" cy="648890"/>
        </a:xfrm>
        <a:prstGeom prst="roundRect">
          <a:avLst/>
        </a:prstGeom>
        <a:solidFill>
          <a:schemeClr val="accent2">
            <a:lumMod val="50000"/>
          </a:schemeClr>
        </a:solidFill>
        <a:ln>
          <a:solidFill>
            <a:srgbClr val="FFFF00"/>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DEALING WITH OBJECTIONS</a:t>
          </a:r>
        </a:p>
      </dsp:txBody>
      <dsp:txXfrm>
        <a:off x="1651745" y="3445828"/>
        <a:ext cx="1234429" cy="585538"/>
      </dsp:txXfrm>
    </dsp:sp>
    <dsp:sp modelId="{22587B84-A555-436F-A258-F6EF35646E21}">
      <dsp:nvSpPr>
        <dsp:cNvPr id="0" name=""/>
        <dsp:cNvSpPr/>
      </dsp:nvSpPr>
      <dsp:spPr>
        <a:xfrm>
          <a:off x="648623"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680299" y="2227673"/>
        <a:ext cx="1234429" cy="585538"/>
      </dsp:txXfrm>
    </dsp:sp>
    <dsp:sp modelId="{9F29A280-8BF6-47DF-A87C-9A6C001B83E1}">
      <dsp:nvSpPr>
        <dsp:cNvPr id="0" name=""/>
        <dsp:cNvSpPr/>
      </dsp:nvSpPr>
      <dsp:spPr>
        <a:xfrm>
          <a:off x="995328"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STRONG LONG-TERM RELATIONSHIPS</a:t>
          </a:r>
        </a:p>
      </dsp:txBody>
      <dsp:txXfrm>
        <a:off x="1027004" y="708658"/>
        <a:ext cx="1234429" cy="5855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9E8B6-5592-434A-8A0B-26761DB3D91A}">
      <dsp:nvSpPr>
        <dsp:cNvPr id="0" name=""/>
        <dsp:cNvSpPr/>
      </dsp:nvSpPr>
      <dsp:spPr>
        <a:xfrm>
          <a:off x="0" y="1018"/>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026C0-19A0-4D21-AEF0-24EA4BCA93BF}">
      <dsp:nvSpPr>
        <dsp:cNvPr id="0" name=""/>
        <dsp:cNvSpPr/>
      </dsp:nvSpPr>
      <dsp:spPr>
        <a:xfrm>
          <a:off x="131234" y="98630"/>
          <a:ext cx="238608" cy="2386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8D1115-B202-4FEC-8837-EFBFB6C01DA5}">
      <dsp:nvSpPr>
        <dsp:cNvPr id="0" name=""/>
        <dsp:cNvSpPr/>
      </dsp:nvSpPr>
      <dsp:spPr>
        <a:xfrm>
          <a:off x="501077" y="1018"/>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b="0" i="0" kern="1200" dirty="0"/>
            <a:t>1. VERBAL AIKIDO TECHNIQUE</a:t>
          </a:r>
          <a:endParaRPr lang="en-US" sz="1900" kern="1200" dirty="0"/>
        </a:p>
      </dsp:txBody>
      <dsp:txXfrm>
        <a:off x="501077" y="1018"/>
        <a:ext cx="7828534" cy="433832"/>
      </dsp:txXfrm>
    </dsp:sp>
    <dsp:sp modelId="{996A9AAB-ADB8-45FE-89D3-38A0B7A2C072}">
      <dsp:nvSpPr>
        <dsp:cNvPr id="0" name=""/>
        <dsp:cNvSpPr/>
      </dsp:nvSpPr>
      <dsp:spPr>
        <a:xfrm>
          <a:off x="0" y="543309"/>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EFB54-BA1E-4E9F-93D0-6EEBC56449DF}">
      <dsp:nvSpPr>
        <dsp:cNvPr id="0" name=""/>
        <dsp:cNvSpPr/>
      </dsp:nvSpPr>
      <dsp:spPr>
        <a:xfrm>
          <a:off x="131234" y="640921"/>
          <a:ext cx="238608" cy="2386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80FC68-4B2A-45EE-9A39-8F616FEC55A7}">
      <dsp:nvSpPr>
        <dsp:cNvPr id="0" name=""/>
        <dsp:cNvSpPr/>
      </dsp:nvSpPr>
      <dsp:spPr>
        <a:xfrm>
          <a:off x="501077" y="543309"/>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b="0" i="0" kern="1200" dirty="0"/>
            <a:t>2. TRANSFERRING OBJECTION TO A POSITIVE QUESTION</a:t>
          </a:r>
          <a:endParaRPr lang="en-US" sz="1900" kern="1200" dirty="0"/>
        </a:p>
      </dsp:txBody>
      <dsp:txXfrm>
        <a:off x="501077" y="543309"/>
        <a:ext cx="7828534" cy="433832"/>
      </dsp:txXfrm>
    </dsp:sp>
    <dsp:sp modelId="{B32997E4-C98E-4CEA-A727-EE36EAA24B40}">
      <dsp:nvSpPr>
        <dsp:cNvPr id="0" name=""/>
        <dsp:cNvSpPr/>
      </dsp:nvSpPr>
      <dsp:spPr>
        <a:xfrm>
          <a:off x="0" y="1085600"/>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9DA54-4DB0-4504-BF55-D9DF2F13E33D}">
      <dsp:nvSpPr>
        <dsp:cNvPr id="0" name=""/>
        <dsp:cNvSpPr/>
      </dsp:nvSpPr>
      <dsp:spPr>
        <a:xfrm>
          <a:off x="131234" y="1183212"/>
          <a:ext cx="238608" cy="2386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9F638A-8A5C-4031-AE19-E8768AC7586E}">
      <dsp:nvSpPr>
        <dsp:cNvPr id="0" name=""/>
        <dsp:cNvSpPr/>
      </dsp:nvSpPr>
      <dsp:spPr>
        <a:xfrm>
          <a:off x="501077" y="1085600"/>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b="0" i="0" kern="1200" dirty="0"/>
            <a:t>3. BOOMERANG</a:t>
          </a:r>
          <a:endParaRPr lang="en-US" sz="1900" kern="1200" dirty="0"/>
        </a:p>
      </dsp:txBody>
      <dsp:txXfrm>
        <a:off x="501077" y="1085600"/>
        <a:ext cx="7828534" cy="433832"/>
      </dsp:txXfrm>
    </dsp:sp>
    <dsp:sp modelId="{34219AC2-66B0-4BDC-A85E-8E665501F460}">
      <dsp:nvSpPr>
        <dsp:cNvPr id="0" name=""/>
        <dsp:cNvSpPr/>
      </dsp:nvSpPr>
      <dsp:spPr>
        <a:xfrm>
          <a:off x="0" y="1627891"/>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2A255-6011-4B9D-BBC0-F10AF8064B0C}">
      <dsp:nvSpPr>
        <dsp:cNvPr id="0" name=""/>
        <dsp:cNvSpPr/>
      </dsp:nvSpPr>
      <dsp:spPr>
        <a:xfrm>
          <a:off x="131234" y="1725504"/>
          <a:ext cx="238608" cy="2386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38A2E-E4D0-4D22-A77C-8B56F85029EB}">
      <dsp:nvSpPr>
        <dsp:cNvPr id="0" name=""/>
        <dsp:cNvSpPr/>
      </dsp:nvSpPr>
      <dsp:spPr>
        <a:xfrm>
          <a:off x="501077" y="1627891"/>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b="0" i="0" kern="1200" dirty="0"/>
            <a:t>4. EMPATHIZE</a:t>
          </a:r>
          <a:endParaRPr lang="en-US" sz="1900" kern="1200" dirty="0"/>
        </a:p>
      </dsp:txBody>
      <dsp:txXfrm>
        <a:off x="501077" y="1627891"/>
        <a:ext cx="7828534" cy="433832"/>
      </dsp:txXfrm>
    </dsp:sp>
    <dsp:sp modelId="{5A57B9F3-1C96-4316-AD7C-B544FF5AA815}">
      <dsp:nvSpPr>
        <dsp:cNvPr id="0" name=""/>
        <dsp:cNvSpPr/>
      </dsp:nvSpPr>
      <dsp:spPr>
        <a:xfrm>
          <a:off x="0" y="2170182"/>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C4547-4AE3-4147-B20F-27ECB417337E}">
      <dsp:nvSpPr>
        <dsp:cNvPr id="0" name=""/>
        <dsp:cNvSpPr/>
      </dsp:nvSpPr>
      <dsp:spPr>
        <a:xfrm>
          <a:off x="131234" y="2267795"/>
          <a:ext cx="238608" cy="2386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455F2D-AC38-47E6-A0B0-7C121A11DDF6}">
      <dsp:nvSpPr>
        <dsp:cNvPr id="0" name=""/>
        <dsp:cNvSpPr/>
      </dsp:nvSpPr>
      <dsp:spPr>
        <a:xfrm>
          <a:off x="501077" y="2170182"/>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b="0" i="0" kern="1200" dirty="0"/>
            <a:t>5. RENAMING</a:t>
          </a:r>
          <a:endParaRPr lang="en-US" sz="1900" kern="1200" dirty="0"/>
        </a:p>
      </dsp:txBody>
      <dsp:txXfrm>
        <a:off x="501077" y="2170182"/>
        <a:ext cx="7828534" cy="433832"/>
      </dsp:txXfrm>
    </dsp:sp>
    <dsp:sp modelId="{45C705A4-D49B-47CA-9D60-02803117E3EA}">
      <dsp:nvSpPr>
        <dsp:cNvPr id="0" name=""/>
        <dsp:cNvSpPr/>
      </dsp:nvSpPr>
      <dsp:spPr>
        <a:xfrm>
          <a:off x="0" y="2712473"/>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5E6C7-7AF9-4813-92FB-64119471B4AD}">
      <dsp:nvSpPr>
        <dsp:cNvPr id="0" name=""/>
        <dsp:cNvSpPr/>
      </dsp:nvSpPr>
      <dsp:spPr>
        <a:xfrm>
          <a:off x="131234" y="2810086"/>
          <a:ext cx="238608" cy="2386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5C464-6CDD-4588-9BAB-B1E5EE16D7E5}">
      <dsp:nvSpPr>
        <dsp:cNvPr id="0" name=""/>
        <dsp:cNvSpPr/>
      </dsp:nvSpPr>
      <dsp:spPr>
        <a:xfrm>
          <a:off x="501077" y="2712473"/>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b="0" i="0" kern="1200" dirty="0"/>
            <a:t>6. REPRIORITIZE</a:t>
          </a:r>
          <a:endParaRPr lang="en-US" sz="1900" kern="1200" dirty="0"/>
        </a:p>
      </dsp:txBody>
      <dsp:txXfrm>
        <a:off x="501077" y="2712473"/>
        <a:ext cx="7828534" cy="4338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1523E-3331-4760-89B4-7BD8C8E53442}">
      <dsp:nvSpPr>
        <dsp:cNvPr id="0" name=""/>
        <dsp:cNvSpPr/>
      </dsp:nvSpPr>
      <dsp:spPr>
        <a:xfrm>
          <a:off x="942772" y="-28872"/>
          <a:ext cx="4210455" cy="4210455"/>
        </a:xfrm>
        <a:prstGeom prst="circularArrow">
          <a:avLst>
            <a:gd name="adj1" fmla="val 5544"/>
            <a:gd name="adj2" fmla="val 330680"/>
            <a:gd name="adj3" fmla="val 14529799"/>
            <a:gd name="adj4" fmla="val 16942217"/>
            <a:gd name="adj5" fmla="val 5757"/>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D3AAC5F-C18B-408F-AC51-2E47DD48DBE0}">
      <dsp:nvSpPr>
        <dsp:cNvPr id="0" name=""/>
        <dsp:cNvSpPr/>
      </dsp:nvSpPr>
      <dsp:spPr>
        <a:xfrm>
          <a:off x="2399109" y="956"/>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COMMUNICATION PLANNING</a:t>
          </a:r>
        </a:p>
      </dsp:txBody>
      <dsp:txXfrm>
        <a:off x="2430785" y="32632"/>
        <a:ext cx="1234429" cy="585538"/>
      </dsp:txXfrm>
    </dsp:sp>
    <dsp:sp modelId="{BA21234D-5361-4D18-934D-0A7C91A2963C}">
      <dsp:nvSpPr>
        <dsp:cNvPr id="0" name=""/>
        <dsp:cNvSpPr/>
      </dsp:nvSpPr>
      <dsp:spPr>
        <a:xfrm>
          <a:off x="3802890"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RELATIONS ESTABLISHING</a:t>
          </a:r>
        </a:p>
      </dsp:txBody>
      <dsp:txXfrm>
        <a:off x="3834566" y="708658"/>
        <a:ext cx="1234429" cy="585538"/>
      </dsp:txXfrm>
    </dsp:sp>
    <dsp:sp modelId="{07497D46-EA3F-4387-9D06-DEE7C0B54BEA}">
      <dsp:nvSpPr>
        <dsp:cNvPr id="0" name=""/>
        <dsp:cNvSpPr/>
      </dsp:nvSpPr>
      <dsp:spPr>
        <a:xfrm>
          <a:off x="4149595"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IDENTIFYING NEEDS AND DEMANDS</a:t>
          </a:r>
        </a:p>
      </dsp:txBody>
      <dsp:txXfrm>
        <a:off x="4181271" y="2227673"/>
        <a:ext cx="1234429" cy="585538"/>
      </dsp:txXfrm>
    </dsp:sp>
    <dsp:sp modelId="{0E47345A-987D-433E-920F-31DB1B75C153}">
      <dsp:nvSpPr>
        <dsp:cNvPr id="0" name=""/>
        <dsp:cNvSpPr/>
      </dsp:nvSpPr>
      <dsp:spPr>
        <a:xfrm>
          <a:off x="317814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PRESENTATION OF YOUR IDEAS</a:t>
          </a:r>
        </a:p>
      </dsp:txBody>
      <dsp:txXfrm>
        <a:off x="3209825" y="3445828"/>
        <a:ext cx="1234429" cy="585538"/>
      </dsp:txXfrm>
    </dsp:sp>
    <dsp:sp modelId="{D94E6CDF-1739-4157-B7B7-26AC99A9AC1F}">
      <dsp:nvSpPr>
        <dsp:cNvPr id="0" name=""/>
        <dsp:cNvSpPr/>
      </dsp:nvSpPr>
      <dsp:spPr>
        <a:xfrm>
          <a:off x="162006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DEALING WITH OBJECTIONS</a:t>
          </a:r>
        </a:p>
      </dsp:txBody>
      <dsp:txXfrm>
        <a:off x="1651745" y="3445828"/>
        <a:ext cx="1234429" cy="585538"/>
      </dsp:txXfrm>
    </dsp:sp>
    <dsp:sp modelId="{22587B84-A555-436F-A258-F6EF35646E21}">
      <dsp:nvSpPr>
        <dsp:cNvPr id="0" name=""/>
        <dsp:cNvSpPr/>
      </dsp:nvSpPr>
      <dsp:spPr>
        <a:xfrm>
          <a:off x="648623" y="2195997"/>
          <a:ext cx="1297781" cy="648890"/>
        </a:xfrm>
        <a:prstGeom prst="roundRect">
          <a:avLst/>
        </a:prstGeom>
        <a:solidFill>
          <a:schemeClr val="accent2">
            <a:lumMod val="50000"/>
          </a:schemeClr>
        </a:solidFill>
        <a:ln>
          <a:solidFill>
            <a:srgbClr val="FFFF00"/>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680299" y="2227673"/>
        <a:ext cx="1234429" cy="585538"/>
      </dsp:txXfrm>
    </dsp:sp>
    <dsp:sp modelId="{9F29A280-8BF6-47DF-A87C-9A6C001B83E1}">
      <dsp:nvSpPr>
        <dsp:cNvPr id="0" name=""/>
        <dsp:cNvSpPr/>
      </dsp:nvSpPr>
      <dsp:spPr>
        <a:xfrm>
          <a:off x="995328"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STRONG LONG-TERM RELATIONSHIPS</a:t>
          </a:r>
          <a:endParaRPr lang="en-US" sz="1100" kern="1200" dirty="0"/>
        </a:p>
      </dsp:txBody>
      <dsp:txXfrm>
        <a:off x="1027004" y="708658"/>
        <a:ext cx="1234429" cy="5855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3CB66-A8C8-4F2E-ABC2-631101E6AB25}">
      <dsp:nvSpPr>
        <dsp:cNvPr id="0" name=""/>
        <dsp:cNvSpPr/>
      </dsp:nvSpPr>
      <dsp:spPr>
        <a:xfrm rot="16200000">
          <a:off x="1295571" y="-1295571"/>
          <a:ext cx="1573662" cy="4164806"/>
        </a:xfrm>
        <a:prstGeom prst="round1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altLang="en-US" sz="1100" b="1" u="sng" kern="1200" dirty="0">
              <a:latin typeface="Calibri" panose="020F0502020204030204" pitchFamily="34" charset="0"/>
              <a:cs typeface="Calibri" panose="020F0502020204030204" pitchFamily="34" charset="0"/>
            </a:rPr>
            <a:t>Active listening </a:t>
          </a:r>
          <a:r>
            <a:rPr lang="ru-RU" altLang="en-US" sz="1100" b="1" u="sng" kern="1200" dirty="0">
              <a:latin typeface="Calibri" panose="020F0502020204030204" pitchFamily="34" charset="0"/>
              <a:cs typeface="Calibri" panose="020F0502020204030204" pitchFamily="34" charset="0"/>
            </a:rPr>
            <a:t>+ </a:t>
          </a:r>
          <a:r>
            <a:rPr lang="en-US" altLang="en-US" sz="1100" b="1" u="sng" kern="1200" dirty="0">
              <a:latin typeface="Calibri" panose="020F0502020204030204" pitchFamily="34" charset="0"/>
              <a:cs typeface="Calibri" panose="020F0502020204030204" pitchFamily="34" charset="0"/>
            </a:rPr>
            <a:t>statement</a:t>
          </a:r>
          <a:r>
            <a:rPr lang="ru-RU" altLang="en-US" sz="1100" b="1" u="sng" kern="1200" dirty="0">
              <a:latin typeface="Calibri" panose="020F0502020204030204" pitchFamily="34" charset="0"/>
              <a:cs typeface="Calibri" panose="020F0502020204030204" pitchFamily="34" charset="0"/>
            </a:rPr>
            <a:t>:</a:t>
          </a:r>
        </a:p>
        <a:p>
          <a:pPr marL="0" lvl="0" indent="0" algn="ctr" defTabSz="488950">
            <a:lnSpc>
              <a:spcPct val="90000"/>
            </a:lnSpc>
            <a:spcBef>
              <a:spcPct val="0"/>
            </a:spcBef>
            <a:spcAft>
              <a:spcPct val="35000"/>
            </a:spcAft>
            <a:buNone/>
          </a:pPr>
          <a:r>
            <a:rPr lang="en-US" altLang="en-US" sz="1100" i="1" kern="1200" dirty="0">
              <a:latin typeface="Calibri" panose="020F0502020204030204" pitchFamily="34" charset="0"/>
              <a:cs typeface="Calibri" panose="020F0502020204030204" pitchFamily="34" charset="0"/>
            </a:rPr>
            <a:t>generalization</a:t>
          </a:r>
          <a:r>
            <a:rPr lang="ru-RU" altLang="en-US" sz="1100" i="1" kern="1200" dirty="0">
              <a:latin typeface="Calibri" panose="020F0502020204030204" pitchFamily="34" charset="0"/>
              <a:cs typeface="Calibri" panose="020F0502020204030204" pitchFamily="34" charset="0"/>
            </a:rPr>
            <a:t> </a:t>
          </a:r>
        </a:p>
        <a:p>
          <a:pPr marL="0" lvl="0" indent="0" algn="ctr" defTabSz="488950">
            <a:lnSpc>
              <a:spcPct val="90000"/>
            </a:lnSpc>
            <a:spcBef>
              <a:spcPct val="0"/>
            </a:spcBef>
            <a:spcAft>
              <a:spcPct val="35000"/>
            </a:spcAft>
            <a:buNone/>
          </a:pPr>
          <a:r>
            <a:rPr lang="ru-RU" altLang="en-US" sz="1100" i="1" kern="1200" dirty="0">
              <a:latin typeface="Calibri" panose="020F0502020204030204" pitchFamily="34" charset="0"/>
              <a:cs typeface="Calibri" panose="020F0502020204030204" pitchFamily="34" charset="0"/>
            </a:rPr>
            <a:t>(</a:t>
          </a:r>
          <a:r>
            <a:rPr lang="en-US" altLang="en-US" sz="1100" b="0" i="1" kern="1200" dirty="0">
              <a:latin typeface="Calibri" panose="020F0502020204030204" pitchFamily="34" charset="0"/>
              <a:cs typeface="Calibri" panose="020F0502020204030204" pitchFamily="34" charset="0"/>
            </a:rPr>
            <a:t>We discussed ... and we came</a:t>
          </a:r>
        </a:p>
        <a:p>
          <a:pPr marL="0" lvl="0" indent="0" algn="ctr" defTabSz="488950">
            <a:lnSpc>
              <a:spcPct val="90000"/>
            </a:lnSpc>
            <a:spcBef>
              <a:spcPct val="0"/>
            </a:spcBef>
            <a:spcAft>
              <a:spcPct val="35000"/>
            </a:spcAft>
            <a:buNone/>
          </a:pPr>
          <a:r>
            <a:rPr lang="en-US" altLang="en-US" sz="1100" b="0" i="1" kern="1200" dirty="0">
              <a:latin typeface="Calibri" panose="020F0502020204030204" pitchFamily="34" charset="0"/>
              <a:cs typeface="Calibri" panose="020F0502020204030204" pitchFamily="34" charset="0"/>
            </a:rPr>
            <a:t>to next agreements</a:t>
          </a:r>
          <a:r>
            <a:rPr lang="ru-RU" altLang="en-US" sz="1100" i="1" kern="1200" dirty="0">
              <a:latin typeface="Calibri" panose="020F0502020204030204" pitchFamily="34" charset="0"/>
              <a:cs typeface="Calibri" panose="020F0502020204030204" pitchFamily="34" charset="0"/>
            </a:rPr>
            <a:t>…)</a:t>
          </a:r>
        </a:p>
        <a:p>
          <a:pPr marL="0" lvl="0" indent="0" algn="ctr" defTabSz="488950">
            <a:lnSpc>
              <a:spcPct val="90000"/>
            </a:lnSpc>
            <a:spcBef>
              <a:spcPct val="0"/>
            </a:spcBef>
            <a:spcAft>
              <a:spcPct val="35000"/>
            </a:spcAft>
            <a:buNone/>
          </a:pPr>
          <a:r>
            <a:rPr lang="ru-RU" altLang="en-US" sz="1100" i="1" kern="1200" dirty="0">
              <a:latin typeface="Calibri" panose="020F0502020204030204" pitchFamily="34" charset="0"/>
              <a:cs typeface="Calibri" panose="020F0502020204030204" pitchFamily="34" charset="0"/>
            </a:rPr>
            <a:t>+</a:t>
          </a:r>
        </a:p>
        <a:p>
          <a:pPr marL="0" lvl="0" indent="0" algn="ctr" defTabSz="488950">
            <a:lnSpc>
              <a:spcPct val="90000"/>
            </a:lnSpc>
            <a:spcBef>
              <a:spcPct val="0"/>
            </a:spcBef>
            <a:spcAft>
              <a:spcPct val="35000"/>
            </a:spcAft>
            <a:buNone/>
          </a:pPr>
          <a:r>
            <a:rPr lang="en-US" altLang="en-US" sz="1100" i="1" kern="1200" dirty="0">
              <a:latin typeface="Calibri" panose="020F0502020204030204" pitchFamily="34" charset="0"/>
              <a:cs typeface="Calibri" panose="020F0502020204030204" pitchFamily="34" charset="0"/>
            </a:rPr>
            <a:t>Thank you. Goodbye!</a:t>
          </a:r>
          <a:endParaRPr lang="ru-RU" altLang="en-US" sz="1100" i="1" kern="1200" dirty="0">
            <a:latin typeface="Calibri" panose="020F0502020204030204" pitchFamily="34" charset="0"/>
            <a:cs typeface="Calibri" panose="020F0502020204030204" pitchFamily="34" charset="0"/>
          </a:endParaRPr>
        </a:p>
      </dsp:txBody>
      <dsp:txXfrm rot="5400000">
        <a:off x="-1" y="1"/>
        <a:ext cx="4164806" cy="1180246"/>
      </dsp:txXfrm>
    </dsp:sp>
    <dsp:sp modelId="{EC5A7643-2432-4C62-A434-9F2B35CFE678}">
      <dsp:nvSpPr>
        <dsp:cNvPr id="0" name=""/>
        <dsp:cNvSpPr/>
      </dsp:nvSpPr>
      <dsp:spPr>
        <a:xfrm>
          <a:off x="4164806" y="0"/>
          <a:ext cx="4164806" cy="1573662"/>
        </a:xfrm>
        <a:prstGeom prst="round1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altLang="en-US" sz="1100" b="1" u="sng" kern="1200" dirty="0">
              <a:latin typeface="Calibri" panose="020F0502020204030204" pitchFamily="34" charset="0"/>
              <a:cs typeface="Calibri" panose="020F0502020204030204" pitchFamily="34" charset="0"/>
            </a:rPr>
            <a:t>Active listening + a closed question</a:t>
          </a:r>
          <a:r>
            <a:rPr lang="en-US" altLang="en-US" sz="1100" b="1" kern="1200" dirty="0">
              <a:latin typeface="Calibri" panose="020F0502020204030204" pitchFamily="34" charset="0"/>
              <a:cs typeface="Calibri" panose="020F0502020204030204" pitchFamily="34" charset="0"/>
            </a:rPr>
            <a:t>:</a:t>
          </a:r>
        </a:p>
        <a:p>
          <a:pPr marL="0" lvl="0" indent="0" algn="ctr" defTabSz="488950">
            <a:lnSpc>
              <a:spcPct val="90000"/>
            </a:lnSpc>
            <a:spcBef>
              <a:spcPct val="0"/>
            </a:spcBef>
            <a:spcAft>
              <a:spcPct val="35000"/>
            </a:spcAft>
            <a:buNone/>
          </a:pPr>
          <a:r>
            <a:rPr lang="en-US" altLang="en-US" sz="1100" b="0" i="1" kern="1200" dirty="0">
              <a:latin typeface="Calibri" panose="020F0502020204030204" pitchFamily="34" charset="0"/>
              <a:cs typeface="Calibri" panose="020F0502020204030204" pitchFamily="34" charset="0"/>
            </a:rPr>
            <a:t>generalization</a:t>
          </a:r>
        </a:p>
        <a:p>
          <a:pPr marL="0" lvl="0" indent="0" algn="ctr" defTabSz="488950">
            <a:lnSpc>
              <a:spcPct val="90000"/>
            </a:lnSpc>
            <a:spcBef>
              <a:spcPct val="0"/>
            </a:spcBef>
            <a:spcAft>
              <a:spcPct val="35000"/>
            </a:spcAft>
            <a:buNone/>
          </a:pPr>
          <a:r>
            <a:rPr lang="en-US" altLang="en-US" sz="1100" b="0" i="1" kern="1200" dirty="0">
              <a:latin typeface="Calibri" panose="020F0502020204030204" pitchFamily="34" charset="0"/>
              <a:cs typeface="Calibri" panose="020F0502020204030204" pitchFamily="34" charset="0"/>
            </a:rPr>
            <a:t>(We discussed ... and did we come</a:t>
          </a:r>
        </a:p>
        <a:p>
          <a:pPr marL="0" lvl="0" indent="0" algn="ctr" defTabSz="488950">
            <a:lnSpc>
              <a:spcPct val="90000"/>
            </a:lnSpc>
            <a:spcBef>
              <a:spcPct val="0"/>
            </a:spcBef>
            <a:spcAft>
              <a:spcPct val="35000"/>
            </a:spcAft>
            <a:buNone/>
          </a:pPr>
          <a:r>
            <a:rPr lang="en-US" altLang="en-US" sz="1100" b="0" i="1" kern="1200" dirty="0">
              <a:latin typeface="Calibri" panose="020F0502020204030204" pitchFamily="34" charset="0"/>
              <a:cs typeface="Calibri" panose="020F0502020204030204" pitchFamily="34" charset="0"/>
            </a:rPr>
            <a:t>to an agreement that ...)</a:t>
          </a:r>
        </a:p>
        <a:p>
          <a:pPr marL="0" lvl="0" indent="0" algn="ctr" defTabSz="488950">
            <a:lnSpc>
              <a:spcPct val="90000"/>
            </a:lnSpc>
            <a:spcBef>
              <a:spcPct val="0"/>
            </a:spcBef>
            <a:spcAft>
              <a:spcPct val="35000"/>
            </a:spcAft>
            <a:buNone/>
          </a:pPr>
          <a:r>
            <a:rPr lang="en-US" altLang="en-US" sz="1100" b="0" i="1" kern="1200" dirty="0">
              <a:latin typeface="Calibri" panose="020F0502020204030204" pitchFamily="34" charset="0"/>
              <a:cs typeface="Calibri" panose="020F0502020204030204" pitchFamily="34" charset="0"/>
            </a:rPr>
            <a:t>+</a:t>
          </a:r>
        </a:p>
        <a:p>
          <a:pPr marL="0" lvl="0" indent="0" algn="ctr" defTabSz="488950">
            <a:lnSpc>
              <a:spcPct val="90000"/>
            </a:lnSpc>
            <a:spcBef>
              <a:spcPct val="0"/>
            </a:spcBef>
            <a:spcAft>
              <a:spcPct val="35000"/>
            </a:spcAft>
            <a:buNone/>
          </a:pPr>
          <a:r>
            <a:rPr lang="en-US" altLang="en-US" sz="1100" b="0" i="1" kern="1200" dirty="0">
              <a:latin typeface="Calibri" panose="020F0502020204030204" pitchFamily="34" charset="0"/>
              <a:cs typeface="Calibri" panose="020F0502020204030204" pitchFamily="34" charset="0"/>
            </a:rPr>
            <a:t>Have we discussed everything?</a:t>
          </a:r>
        </a:p>
      </dsp:txBody>
      <dsp:txXfrm>
        <a:off x="4164806" y="0"/>
        <a:ext cx="4164806" cy="1180246"/>
      </dsp:txXfrm>
    </dsp:sp>
    <dsp:sp modelId="{553E6698-88E1-4094-A016-810089C60549}">
      <dsp:nvSpPr>
        <dsp:cNvPr id="0" name=""/>
        <dsp:cNvSpPr/>
      </dsp:nvSpPr>
      <dsp:spPr>
        <a:xfrm rot="10800000">
          <a:off x="0" y="1573662"/>
          <a:ext cx="4164806" cy="1573662"/>
        </a:xfrm>
        <a:prstGeom prst="round1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altLang="en-US" sz="1100" b="1" u="sng" kern="1200" dirty="0">
              <a:latin typeface="Calibri" panose="020F0502020204030204" pitchFamily="34" charset="0"/>
              <a:cs typeface="Calibri" panose="020F0502020204030204" pitchFamily="34" charset="0"/>
            </a:rPr>
            <a:t>Alternative question</a:t>
          </a:r>
          <a:r>
            <a:rPr lang="ru-RU" altLang="en-US" sz="1100" b="1" kern="1200" dirty="0">
              <a:latin typeface="Calibri" panose="020F0502020204030204" pitchFamily="34" charset="0"/>
              <a:cs typeface="Calibri" panose="020F0502020204030204" pitchFamily="34" charset="0"/>
            </a:rPr>
            <a:t>:</a:t>
          </a:r>
        </a:p>
        <a:p>
          <a:pPr marL="0" lvl="0" indent="0" algn="ctr" defTabSz="488950">
            <a:lnSpc>
              <a:spcPct val="90000"/>
            </a:lnSpc>
            <a:spcBef>
              <a:spcPct val="0"/>
            </a:spcBef>
            <a:spcAft>
              <a:spcPct val="35000"/>
            </a:spcAft>
            <a:buNone/>
          </a:pPr>
          <a:r>
            <a:rPr lang="en-US" altLang="en-US" sz="1100" i="1" kern="1200" dirty="0">
              <a:latin typeface="Calibri" panose="020F0502020204030204" pitchFamily="34" charset="0"/>
              <a:cs typeface="Calibri" panose="020F0502020204030204" pitchFamily="34" charset="0"/>
            </a:rPr>
            <a:t>Can we finish our meeting </a:t>
          </a:r>
        </a:p>
        <a:p>
          <a:pPr marL="0" lvl="0" indent="0" algn="ctr" defTabSz="488950">
            <a:lnSpc>
              <a:spcPct val="90000"/>
            </a:lnSpc>
            <a:spcBef>
              <a:spcPct val="0"/>
            </a:spcBef>
            <a:spcAft>
              <a:spcPct val="35000"/>
            </a:spcAft>
            <a:buNone/>
          </a:pPr>
          <a:r>
            <a:rPr lang="en-US" altLang="en-US" sz="1100" i="1" kern="1200" dirty="0">
              <a:latin typeface="Calibri" panose="020F0502020204030204" pitchFamily="34" charset="0"/>
              <a:cs typeface="Calibri" panose="020F0502020204030204" pitchFamily="34" charset="0"/>
            </a:rPr>
            <a:t>or we have more issues/question for discussion</a:t>
          </a:r>
          <a:r>
            <a:rPr lang="ru-RU" altLang="en-US" sz="1100" i="1" kern="1200" dirty="0">
              <a:latin typeface="Calibri" panose="020F0502020204030204" pitchFamily="34" charset="0"/>
              <a:cs typeface="Calibri" panose="020F0502020204030204" pitchFamily="34" charset="0"/>
            </a:rPr>
            <a:t>?</a:t>
          </a:r>
          <a:endParaRPr lang="en-US" sz="1100" kern="1200" dirty="0">
            <a:latin typeface="Calibri" panose="020F0502020204030204" pitchFamily="34" charset="0"/>
            <a:cs typeface="Calibri" panose="020F0502020204030204" pitchFamily="34" charset="0"/>
          </a:endParaRPr>
        </a:p>
      </dsp:txBody>
      <dsp:txXfrm rot="10800000">
        <a:off x="0" y="1967078"/>
        <a:ext cx="4164806" cy="1180246"/>
      </dsp:txXfrm>
    </dsp:sp>
    <dsp:sp modelId="{58F2ECFE-FDE2-4F50-B373-EB4A012D1CF7}">
      <dsp:nvSpPr>
        <dsp:cNvPr id="0" name=""/>
        <dsp:cNvSpPr/>
      </dsp:nvSpPr>
      <dsp:spPr>
        <a:xfrm rot="5400000">
          <a:off x="5460377" y="278090"/>
          <a:ext cx="1573662" cy="4164806"/>
        </a:xfrm>
        <a:prstGeom prst="round1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altLang="en-US" sz="1100" b="1" u="sng" kern="1200">
              <a:latin typeface="Calibri" panose="020F0502020204030204" pitchFamily="34" charset="0"/>
              <a:cs typeface="Calibri" panose="020F0502020204030204" pitchFamily="34" charset="0"/>
            </a:rPr>
            <a:t>Open question</a:t>
          </a:r>
          <a:r>
            <a:rPr lang="ru-RU" altLang="en-US" sz="1100" b="1" u="sng" kern="1200">
              <a:latin typeface="Calibri" panose="020F0502020204030204" pitchFamily="34" charset="0"/>
              <a:cs typeface="Calibri" panose="020F0502020204030204" pitchFamily="34" charset="0"/>
            </a:rPr>
            <a:t>: </a:t>
          </a:r>
        </a:p>
        <a:p>
          <a:pPr marL="0" lvl="0" indent="0" algn="ctr" defTabSz="488950">
            <a:lnSpc>
              <a:spcPct val="90000"/>
            </a:lnSpc>
            <a:spcBef>
              <a:spcPct val="0"/>
            </a:spcBef>
            <a:spcAft>
              <a:spcPct val="35000"/>
            </a:spcAft>
            <a:buNone/>
          </a:pPr>
          <a:r>
            <a:rPr lang="en-US" altLang="en-US" sz="1100" i="1" kern="1200">
              <a:latin typeface="Calibri" panose="020F0502020204030204" pitchFamily="34" charset="0"/>
              <a:cs typeface="Calibri" panose="020F0502020204030204" pitchFamily="34" charset="0"/>
            </a:rPr>
            <a:t>What issues to be discussed </a:t>
          </a:r>
        </a:p>
        <a:p>
          <a:pPr marL="0" lvl="0" indent="0" algn="ctr" defTabSz="488950">
            <a:lnSpc>
              <a:spcPct val="90000"/>
            </a:lnSpc>
            <a:spcBef>
              <a:spcPct val="0"/>
            </a:spcBef>
            <a:spcAft>
              <a:spcPct val="35000"/>
            </a:spcAft>
            <a:buNone/>
          </a:pPr>
          <a:r>
            <a:rPr lang="en-US" altLang="en-US" sz="1100" i="1" kern="1200">
              <a:latin typeface="Calibri" panose="020F0502020204030204" pitchFamily="34" charset="0"/>
              <a:cs typeface="Calibri" panose="020F0502020204030204" pitchFamily="34" charset="0"/>
            </a:rPr>
            <a:t>we still have</a:t>
          </a:r>
          <a:r>
            <a:rPr lang="ru-RU" altLang="en-US" sz="1100" i="1" kern="1200">
              <a:latin typeface="Calibri" panose="020F0502020204030204" pitchFamily="34" charset="0"/>
              <a:cs typeface="Calibri" panose="020F0502020204030204" pitchFamily="34" charset="0"/>
            </a:rPr>
            <a:t>?</a:t>
          </a:r>
          <a:endParaRPr lang="en-US" sz="1100" kern="1200">
            <a:latin typeface="Calibri" panose="020F0502020204030204" pitchFamily="34" charset="0"/>
            <a:cs typeface="Calibri" panose="020F0502020204030204" pitchFamily="34" charset="0"/>
          </a:endParaRPr>
        </a:p>
      </dsp:txBody>
      <dsp:txXfrm rot="-5400000">
        <a:off x="4164805" y="1967078"/>
        <a:ext cx="4164806" cy="1180246"/>
      </dsp:txXfrm>
    </dsp:sp>
    <dsp:sp modelId="{57AC809A-2116-43C7-8A41-3A30514EC789}">
      <dsp:nvSpPr>
        <dsp:cNvPr id="0" name=""/>
        <dsp:cNvSpPr/>
      </dsp:nvSpPr>
      <dsp:spPr>
        <a:xfrm>
          <a:off x="2915364" y="1180246"/>
          <a:ext cx="2498883" cy="786831"/>
        </a:xfrm>
        <a:prstGeom prst="roundRect">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en-US" sz="1600" b="1" kern="1200">
              <a:latin typeface="+mj-lt"/>
            </a:rPr>
            <a:t>HOW TO MAKE CONCLUSIONS EFFICIENTLY</a:t>
          </a:r>
          <a:endParaRPr lang="en-US" sz="1600" b="1" kern="1200">
            <a:latin typeface="+mj-lt"/>
          </a:endParaRPr>
        </a:p>
      </dsp:txBody>
      <dsp:txXfrm>
        <a:off x="2953774" y="1218656"/>
        <a:ext cx="2422063" cy="710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CCDB1-C827-4001-95A4-6EABDEB17112}">
      <dsp:nvSpPr>
        <dsp:cNvPr id="0" name=""/>
        <dsp:cNvSpPr/>
      </dsp:nvSpPr>
      <dsp:spPr>
        <a:xfrm>
          <a:off x="0" y="268"/>
          <a:ext cx="8329612" cy="37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7A63F-890D-428C-89AF-7056092A1EEF}">
      <dsp:nvSpPr>
        <dsp:cNvPr id="0" name=""/>
        <dsp:cNvSpPr/>
      </dsp:nvSpPr>
      <dsp:spPr>
        <a:xfrm>
          <a:off x="111988" y="83566"/>
          <a:ext cx="203615" cy="203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EE9CEF-7F43-4233-B565-10ABCB904B3D}">
      <dsp:nvSpPr>
        <dsp:cNvPr id="0" name=""/>
        <dsp:cNvSpPr/>
      </dsp:nvSpPr>
      <dsp:spPr>
        <a:xfrm>
          <a:off x="427592" y="268"/>
          <a:ext cx="7902019" cy="37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81" tIns="39181" rIns="39181" bIns="39181" numCol="1" spcCol="1270" anchor="ctr" anchorCtr="0">
          <a:noAutofit/>
        </a:bodyPr>
        <a:lstStyle/>
        <a:p>
          <a:pPr marL="0" lvl="0" indent="0" algn="l" defTabSz="711200">
            <a:lnSpc>
              <a:spcPct val="100000"/>
            </a:lnSpc>
            <a:spcBef>
              <a:spcPct val="0"/>
            </a:spcBef>
            <a:spcAft>
              <a:spcPct val="35000"/>
            </a:spcAft>
            <a:buNone/>
          </a:pPr>
          <a:r>
            <a:rPr lang="en-US" sz="1600" kern="1200" dirty="0"/>
            <a:t>COMMUNICATION PLANNING</a:t>
          </a:r>
        </a:p>
      </dsp:txBody>
      <dsp:txXfrm>
        <a:off x="427592" y="268"/>
        <a:ext cx="7902019" cy="370210"/>
      </dsp:txXfrm>
    </dsp:sp>
    <dsp:sp modelId="{65698AF4-0A3C-4542-B1E3-8C4056E9B9B5}">
      <dsp:nvSpPr>
        <dsp:cNvPr id="0" name=""/>
        <dsp:cNvSpPr/>
      </dsp:nvSpPr>
      <dsp:spPr>
        <a:xfrm>
          <a:off x="0" y="463031"/>
          <a:ext cx="8329612" cy="37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C7A24-1DC5-435A-A50C-F750302F9421}">
      <dsp:nvSpPr>
        <dsp:cNvPr id="0" name=""/>
        <dsp:cNvSpPr/>
      </dsp:nvSpPr>
      <dsp:spPr>
        <a:xfrm>
          <a:off x="111988" y="546329"/>
          <a:ext cx="203615" cy="203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FF10C-295F-4F67-A3EE-5752E7FD8A67}">
      <dsp:nvSpPr>
        <dsp:cNvPr id="0" name=""/>
        <dsp:cNvSpPr/>
      </dsp:nvSpPr>
      <dsp:spPr>
        <a:xfrm>
          <a:off x="427592" y="463031"/>
          <a:ext cx="7902019" cy="37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81" tIns="39181" rIns="39181" bIns="39181" numCol="1" spcCol="1270" anchor="ctr" anchorCtr="0">
          <a:noAutofit/>
        </a:bodyPr>
        <a:lstStyle/>
        <a:p>
          <a:pPr marL="0" lvl="0" indent="0" algn="l" defTabSz="711200">
            <a:lnSpc>
              <a:spcPct val="100000"/>
            </a:lnSpc>
            <a:spcBef>
              <a:spcPct val="0"/>
            </a:spcBef>
            <a:spcAft>
              <a:spcPct val="35000"/>
            </a:spcAft>
            <a:buNone/>
          </a:pPr>
          <a:r>
            <a:rPr lang="en-US" sz="1600" kern="1200" dirty="0"/>
            <a:t>RELATIONS ESTABLISHING</a:t>
          </a:r>
        </a:p>
      </dsp:txBody>
      <dsp:txXfrm>
        <a:off x="427592" y="463031"/>
        <a:ext cx="7902019" cy="370210"/>
      </dsp:txXfrm>
    </dsp:sp>
    <dsp:sp modelId="{168B2C9D-CA88-42E0-9955-04BAF41DE140}">
      <dsp:nvSpPr>
        <dsp:cNvPr id="0" name=""/>
        <dsp:cNvSpPr/>
      </dsp:nvSpPr>
      <dsp:spPr>
        <a:xfrm>
          <a:off x="0" y="925794"/>
          <a:ext cx="8329612" cy="37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E957C-E2CA-4449-BC32-69FE7DD2E38D}">
      <dsp:nvSpPr>
        <dsp:cNvPr id="0" name=""/>
        <dsp:cNvSpPr/>
      </dsp:nvSpPr>
      <dsp:spPr>
        <a:xfrm>
          <a:off x="111988" y="1009091"/>
          <a:ext cx="203615" cy="203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EE4570-0635-4616-AB62-D89B5381CEEB}">
      <dsp:nvSpPr>
        <dsp:cNvPr id="0" name=""/>
        <dsp:cNvSpPr/>
      </dsp:nvSpPr>
      <dsp:spPr>
        <a:xfrm>
          <a:off x="427592" y="925794"/>
          <a:ext cx="7902019" cy="37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81" tIns="39181" rIns="39181" bIns="39181" numCol="1" spcCol="1270" anchor="ctr" anchorCtr="0">
          <a:noAutofit/>
        </a:bodyPr>
        <a:lstStyle/>
        <a:p>
          <a:pPr marL="0" lvl="0" indent="0" algn="l" defTabSz="711200">
            <a:lnSpc>
              <a:spcPct val="100000"/>
            </a:lnSpc>
            <a:spcBef>
              <a:spcPct val="0"/>
            </a:spcBef>
            <a:spcAft>
              <a:spcPct val="35000"/>
            </a:spcAft>
            <a:buNone/>
          </a:pPr>
          <a:r>
            <a:rPr lang="en-US" sz="1600" kern="1200" dirty="0"/>
            <a:t>IDENTIFYING NEEDS AND DEMANDS</a:t>
          </a:r>
        </a:p>
      </dsp:txBody>
      <dsp:txXfrm>
        <a:off x="427592" y="925794"/>
        <a:ext cx="7902019" cy="370210"/>
      </dsp:txXfrm>
    </dsp:sp>
    <dsp:sp modelId="{B06A13B0-F58E-4DB4-A58F-0CC09CB014CF}">
      <dsp:nvSpPr>
        <dsp:cNvPr id="0" name=""/>
        <dsp:cNvSpPr/>
      </dsp:nvSpPr>
      <dsp:spPr>
        <a:xfrm>
          <a:off x="0" y="1388557"/>
          <a:ext cx="8329612" cy="37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FE025-B870-4EEE-B75E-B3271890DA5B}">
      <dsp:nvSpPr>
        <dsp:cNvPr id="0" name=""/>
        <dsp:cNvSpPr/>
      </dsp:nvSpPr>
      <dsp:spPr>
        <a:xfrm>
          <a:off x="111988" y="1471854"/>
          <a:ext cx="203615" cy="2036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8C78AF-AFA4-4C21-9535-43483DD12289}">
      <dsp:nvSpPr>
        <dsp:cNvPr id="0" name=""/>
        <dsp:cNvSpPr/>
      </dsp:nvSpPr>
      <dsp:spPr>
        <a:xfrm>
          <a:off x="427592" y="1388557"/>
          <a:ext cx="7902019" cy="37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81" tIns="39181" rIns="39181" bIns="39181" numCol="1" spcCol="1270" anchor="ctr" anchorCtr="0">
          <a:noAutofit/>
        </a:bodyPr>
        <a:lstStyle/>
        <a:p>
          <a:pPr marL="0" lvl="0" indent="0" algn="l" defTabSz="711200">
            <a:lnSpc>
              <a:spcPct val="100000"/>
            </a:lnSpc>
            <a:spcBef>
              <a:spcPct val="0"/>
            </a:spcBef>
            <a:spcAft>
              <a:spcPct val="35000"/>
            </a:spcAft>
            <a:buNone/>
          </a:pPr>
          <a:r>
            <a:rPr lang="en-US" sz="1600" kern="1200" dirty="0"/>
            <a:t>PRESENTATION OF YOUR IDEAS</a:t>
          </a:r>
        </a:p>
      </dsp:txBody>
      <dsp:txXfrm>
        <a:off x="427592" y="1388557"/>
        <a:ext cx="7902019" cy="370210"/>
      </dsp:txXfrm>
    </dsp:sp>
    <dsp:sp modelId="{29813C4A-7C75-4658-9C01-DF45B3E36925}">
      <dsp:nvSpPr>
        <dsp:cNvPr id="0" name=""/>
        <dsp:cNvSpPr/>
      </dsp:nvSpPr>
      <dsp:spPr>
        <a:xfrm>
          <a:off x="0" y="1851320"/>
          <a:ext cx="8329612" cy="37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4E016-E49F-4469-BD85-2E8A9F7636B8}">
      <dsp:nvSpPr>
        <dsp:cNvPr id="0" name=""/>
        <dsp:cNvSpPr/>
      </dsp:nvSpPr>
      <dsp:spPr>
        <a:xfrm>
          <a:off x="111988" y="1934617"/>
          <a:ext cx="203615" cy="2036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36D4BF-E3A8-4941-9214-F05EB4163D8E}">
      <dsp:nvSpPr>
        <dsp:cNvPr id="0" name=""/>
        <dsp:cNvSpPr/>
      </dsp:nvSpPr>
      <dsp:spPr>
        <a:xfrm>
          <a:off x="427592" y="1851320"/>
          <a:ext cx="7902019" cy="37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81" tIns="39181" rIns="39181" bIns="39181" numCol="1" spcCol="1270" anchor="ctr" anchorCtr="0">
          <a:noAutofit/>
        </a:bodyPr>
        <a:lstStyle/>
        <a:p>
          <a:pPr marL="0" lvl="0" indent="0" algn="l" defTabSz="711200">
            <a:lnSpc>
              <a:spcPct val="100000"/>
            </a:lnSpc>
            <a:spcBef>
              <a:spcPct val="0"/>
            </a:spcBef>
            <a:spcAft>
              <a:spcPct val="35000"/>
            </a:spcAft>
            <a:buNone/>
          </a:pPr>
          <a:r>
            <a:rPr lang="en-US" sz="1600" kern="1200" dirty="0"/>
            <a:t>DEALING WITH OBJECTIONS</a:t>
          </a:r>
        </a:p>
      </dsp:txBody>
      <dsp:txXfrm>
        <a:off x="427592" y="1851320"/>
        <a:ext cx="7902019" cy="370210"/>
      </dsp:txXfrm>
    </dsp:sp>
    <dsp:sp modelId="{DE4A407D-7060-4B40-B2DC-533E7A463CA0}">
      <dsp:nvSpPr>
        <dsp:cNvPr id="0" name=""/>
        <dsp:cNvSpPr/>
      </dsp:nvSpPr>
      <dsp:spPr>
        <a:xfrm>
          <a:off x="0" y="2314083"/>
          <a:ext cx="8329612" cy="37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40BC5-F9B7-4EC7-A21B-CBA8B6ABE3BA}">
      <dsp:nvSpPr>
        <dsp:cNvPr id="0" name=""/>
        <dsp:cNvSpPr/>
      </dsp:nvSpPr>
      <dsp:spPr>
        <a:xfrm>
          <a:off x="111988" y="2397380"/>
          <a:ext cx="203615" cy="2036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DB428B-FF84-431A-BACF-EE6A34116155}">
      <dsp:nvSpPr>
        <dsp:cNvPr id="0" name=""/>
        <dsp:cNvSpPr/>
      </dsp:nvSpPr>
      <dsp:spPr>
        <a:xfrm>
          <a:off x="427592" y="2314083"/>
          <a:ext cx="7902019" cy="37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81" tIns="39181" rIns="39181" bIns="39181" numCol="1" spcCol="1270" anchor="ctr" anchorCtr="0">
          <a:noAutofit/>
        </a:bodyPr>
        <a:lstStyle/>
        <a:p>
          <a:pPr marL="0" lvl="0" indent="0" algn="l" defTabSz="711200">
            <a:lnSpc>
              <a:spcPct val="100000"/>
            </a:lnSpc>
            <a:spcBef>
              <a:spcPct val="0"/>
            </a:spcBef>
            <a:spcAft>
              <a:spcPct val="35000"/>
            </a:spcAft>
            <a:buNone/>
          </a:pPr>
          <a:r>
            <a:rPr lang="en-US" sz="1600" kern="1200" dirty="0"/>
            <a:t>CONCLUSION</a:t>
          </a:r>
        </a:p>
      </dsp:txBody>
      <dsp:txXfrm>
        <a:off x="427592" y="2314083"/>
        <a:ext cx="7902019" cy="370210"/>
      </dsp:txXfrm>
    </dsp:sp>
    <dsp:sp modelId="{B7934241-927C-452B-86AE-171F87B64A65}">
      <dsp:nvSpPr>
        <dsp:cNvPr id="0" name=""/>
        <dsp:cNvSpPr/>
      </dsp:nvSpPr>
      <dsp:spPr>
        <a:xfrm>
          <a:off x="0" y="2776845"/>
          <a:ext cx="8329612" cy="37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1B3AC9-338A-4E8D-BEDB-A5897CD229CB}">
      <dsp:nvSpPr>
        <dsp:cNvPr id="0" name=""/>
        <dsp:cNvSpPr/>
      </dsp:nvSpPr>
      <dsp:spPr>
        <a:xfrm>
          <a:off x="111988" y="2860143"/>
          <a:ext cx="203615" cy="20361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ED54B0-70F0-4A5C-9DDC-F88F3DA5C210}">
      <dsp:nvSpPr>
        <dsp:cNvPr id="0" name=""/>
        <dsp:cNvSpPr/>
      </dsp:nvSpPr>
      <dsp:spPr>
        <a:xfrm>
          <a:off x="427592" y="2776845"/>
          <a:ext cx="7902019" cy="37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181" tIns="39181" rIns="39181" bIns="39181" numCol="1" spcCol="1270" anchor="ctr" anchorCtr="0">
          <a:noAutofit/>
        </a:bodyPr>
        <a:lstStyle/>
        <a:p>
          <a:pPr marL="0" lvl="0" indent="0" algn="l" defTabSz="711200">
            <a:lnSpc>
              <a:spcPct val="100000"/>
            </a:lnSpc>
            <a:spcBef>
              <a:spcPct val="0"/>
            </a:spcBef>
            <a:spcAft>
              <a:spcPct val="35000"/>
            </a:spcAft>
            <a:buNone/>
          </a:pPr>
          <a:r>
            <a:rPr lang="en-US" sz="1600" kern="1200" dirty="0"/>
            <a:t>STRONG LONG-TERM RELATIONSHIPS</a:t>
          </a:r>
        </a:p>
      </dsp:txBody>
      <dsp:txXfrm>
        <a:off x="427592" y="2776845"/>
        <a:ext cx="7902019" cy="370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1523E-3331-4760-89B4-7BD8C8E53442}">
      <dsp:nvSpPr>
        <dsp:cNvPr id="0" name=""/>
        <dsp:cNvSpPr/>
      </dsp:nvSpPr>
      <dsp:spPr>
        <a:xfrm>
          <a:off x="942772" y="-28872"/>
          <a:ext cx="4210455" cy="4210455"/>
        </a:xfrm>
        <a:prstGeom prst="circularArrow">
          <a:avLst>
            <a:gd name="adj1" fmla="val 5544"/>
            <a:gd name="adj2" fmla="val 330680"/>
            <a:gd name="adj3" fmla="val 14529799"/>
            <a:gd name="adj4" fmla="val 16942217"/>
            <a:gd name="adj5" fmla="val 5757"/>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D3AAC5F-C18B-408F-AC51-2E47DD48DBE0}">
      <dsp:nvSpPr>
        <dsp:cNvPr id="0" name=""/>
        <dsp:cNvSpPr/>
      </dsp:nvSpPr>
      <dsp:spPr>
        <a:xfrm>
          <a:off x="2399109" y="956"/>
          <a:ext cx="1297781" cy="648890"/>
        </a:xfrm>
        <a:prstGeom prst="roundRect">
          <a:avLst/>
        </a:prstGeom>
        <a:solidFill>
          <a:schemeClr val="accent2">
            <a:lumMod val="50000"/>
          </a:schemeClr>
        </a:solidFill>
        <a:ln>
          <a:solidFill>
            <a:srgbClr val="FFFF00"/>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COMMUNICATION PLANNING</a:t>
          </a:r>
        </a:p>
      </dsp:txBody>
      <dsp:txXfrm>
        <a:off x="2430785" y="32632"/>
        <a:ext cx="1234429" cy="585538"/>
      </dsp:txXfrm>
    </dsp:sp>
    <dsp:sp modelId="{BA21234D-5361-4D18-934D-0A7C91A2963C}">
      <dsp:nvSpPr>
        <dsp:cNvPr id="0" name=""/>
        <dsp:cNvSpPr/>
      </dsp:nvSpPr>
      <dsp:spPr>
        <a:xfrm>
          <a:off x="3802890"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RELATIONS ESTABLISHING</a:t>
          </a:r>
        </a:p>
      </dsp:txBody>
      <dsp:txXfrm>
        <a:off x="3834566" y="708658"/>
        <a:ext cx="1234429" cy="585538"/>
      </dsp:txXfrm>
    </dsp:sp>
    <dsp:sp modelId="{07497D46-EA3F-4387-9D06-DEE7C0B54BEA}">
      <dsp:nvSpPr>
        <dsp:cNvPr id="0" name=""/>
        <dsp:cNvSpPr/>
      </dsp:nvSpPr>
      <dsp:spPr>
        <a:xfrm>
          <a:off x="4149595"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IDENTIFYING NEEDS AND DEMANDS</a:t>
          </a:r>
        </a:p>
      </dsp:txBody>
      <dsp:txXfrm>
        <a:off x="4181271" y="2227673"/>
        <a:ext cx="1234429" cy="585538"/>
      </dsp:txXfrm>
    </dsp:sp>
    <dsp:sp modelId="{0E47345A-987D-433E-920F-31DB1B75C153}">
      <dsp:nvSpPr>
        <dsp:cNvPr id="0" name=""/>
        <dsp:cNvSpPr/>
      </dsp:nvSpPr>
      <dsp:spPr>
        <a:xfrm>
          <a:off x="317814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PRESENTATION OF YOUR IDEAS</a:t>
          </a:r>
        </a:p>
      </dsp:txBody>
      <dsp:txXfrm>
        <a:off x="3209825" y="3445828"/>
        <a:ext cx="1234429" cy="585538"/>
      </dsp:txXfrm>
    </dsp:sp>
    <dsp:sp modelId="{D94E6CDF-1739-4157-B7B7-26AC99A9AC1F}">
      <dsp:nvSpPr>
        <dsp:cNvPr id="0" name=""/>
        <dsp:cNvSpPr/>
      </dsp:nvSpPr>
      <dsp:spPr>
        <a:xfrm>
          <a:off x="162006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DEALING WITH OBJECTIONS</a:t>
          </a:r>
        </a:p>
      </dsp:txBody>
      <dsp:txXfrm>
        <a:off x="1651745" y="3445828"/>
        <a:ext cx="1234429" cy="585538"/>
      </dsp:txXfrm>
    </dsp:sp>
    <dsp:sp modelId="{22587B84-A555-436F-A258-F6EF35646E21}">
      <dsp:nvSpPr>
        <dsp:cNvPr id="0" name=""/>
        <dsp:cNvSpPr/>
      </dsp:nvSpPr>
      <dsp:spPr>
        <a:xfrm>
          <a:off x="648623"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680299" y="2227673"/>
        <a:ext cx="1234429" cy="585538"/>
      </dsp:txXfrm>
    </dsp:sp>
    <dsp:sp modelId="{9F29A280-8BF6-47DF-A87C-9A6C001B83E1}">
      <dsp:nvSpPr>
        <dsp:cNvPr id="0" name=""/>
        <dsp:cNvSpPr/>
      </dsp:nvSpPr>
      <dsp:spPr>
        <a:xfrm>
          <a:off x="995328"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STRONG LONG-TERM RELATIONSHIPS</a:t>
          </a:r>
          <a:endParaRPr lang="en-US" sz="1100" kern="1200" dirty="0"/>
        </a:p>
      </dsp:txBody>
      <dsp:txXfrm>
        <a:off x="1027004" y="708658"/>
        <a:ext cx="1234429" cy="585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1523E-3331-4760-89B4-7BD8C8E53442}">
      <dsp:nvSpPr>
        <dsp:cNvPr id="0" name=""/>
        <dsp:cNvSpPr/>
      </dsp:nvSpPr>
      <dsp:spPr>
        <a:xfrm>
          <a:off x="942772" y="-28872"/>
          <a:ext cx="4210455" cy="4210455"/>
        </a:xfrm>
        <a:prstGeom prst="circularArrow">
          <a:avLst>
            <a:gd name="adj1" fmla="val 5544"/>
            <a:gd name="adj2" fmla="val 330680"/>
            <a:gd name="adj3" fmla="val 14529799"/>
            <a:gd name="adj4" fmla="val 16942217"/>
            <a:gd name="adj5" fmla="val 5757"/>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D3AAC5F-C18B-408F-AC51-2E47DD48DBE0}">
      <dsp:nvSpPr>
        <dsp:cNvPr id="0" name=""/>
        <dsp:cNvSpPr/>
      </dsp:nvSpPr>
      <dsp:spPr>
        <a:xfrm>
          <a:off x="2399109" y="956"/>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COMMUNICATION PLANNING</a:t>
          </a:r>
        </a:p>
      </dsp:txBody>
      <dsp:txXfrm>
        <a:off x="2430785" y="32632"/>
        <a:ext cx="1234429" cy="585538"/>
      </dsp:txXfrm>
    </dsp:sp>
    <dsp:sp modelId="{BA21234D-5361-4D18-934D-0A7C91A2963C}">
      <dsp:nvSpPr>
        <dsp:cNvPr id="0" name=""/>
        <dsp:cNvSpPr/>
      </dsp:nvSpPr>
      <dsp:spPr>
        <a:xfrm>
          <a:off x="3802890" y="676982"/>
          <a:ext cx="1297781" cy="648890"/>
        </a:xfrm>
        <a:prstGeom prst="roundRect">
          <a:avLst/>
        </a:prstGeom>
        <a:solidFill>
          <a:schemeClr val="accent2">
            <a:lumMod val="50000"/>
          </a:schemeClr>
        </a:solidFill>
        <a:ln>
          <a:solidFill>
            <a:srgbClr val="FFFF00"/>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RELATIONS ESTABLISHING</a:t>
          </a:r>
        </a:p>
      </dsp:txBody>
      <dsp:txXfrm>
        <a:off x="3834566" y="708658"/>
        <a:ext cx="1234429" cy="585538"/>
      </dsp:txXfrm>
    </dsp:sp>
    <dsp:sp modelId="{07497D46-EA3F-4387-9D06-DEE7C0B54BEA}">
      <dsp:nvSpPr>
        <dsp:cNvPr id="0" name=""/>
        <dsp:cNvSpPr/>
      </dsp:nvSpPr>
      <dsp:spPr>
        <a:xfrm>
          <a:off x="4149595"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IDENTIFYING NEEDS AND DEMANDS</a:t>
          </a:r>
        </a:p>
      </dsp:txBody>
      <dsp:txXfrm>
        <a:off x="4181271" y="2227673"/>
        <a:ext cx="1234429" cy="585538"/>
      </dsp:txXfrm>
    </dsp:sp>
    <dsp:sp modelId="{0E47345A-987D-433E-920F-31DB1B75C153}">
      <dsp:nvSpPr>
        <dsp:cNvPr id="0" name=""/>
        <dsp:cNvSpPr/>
      </dsp:nvSpPr>
      <dsp:spPr>
        <a:xfrm>
          <a:off x="317814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PRESENTATION OF YOUR IDEAS</a:t>
          </a:r>
        </a:p>
      </dsp:txBody>
      <dsp:txXfrm>
        <a:off x="3209825" y="3445828"/>
        <a:ext cx="1234429" cy="585538"/>
      </dsp:txXfrm>
    </dsp:sp>
    <dsp:sp modelId="{D94E6CDF-1739-4157-B7B7-26AC99A9AC1F}">
      <dsp:nvSpPr>
        <dsp:cNvPr id="0" name=""/>
        <dsp:cNvSpPr/>
      </dsp:nvSpPr>
      <dsp:spPr>
        <a:xfrm>
          <a:off x="162006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DEALING WITH OBJECTIONS</a:t>
          </a:r>
        </a:p>
      </dsp:txBody>
      <dsp:txXfrm>
        <a:off x="1651745" y="3445828"/>
        <a:ext cx="1234429" cy="585538"/>
      </dsp:txXfrm>
    </dsp:sp>
    <dsp:sp modelId="{22587B84-A555-436F-A258-F6EF35646E21}">
      <dsp:nvSpPr>
        <dsp:cNvPr id="0" name=""/>
        <dsp:cNvSpPr/>
      </dsp:nvSpPr>
      <dsp:spPr>
        <a:xfrm>
          <a:off x="648623"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680299" y="2227673"/>
        <a:ext cx="1234429" cy="585538"/>
      </dsp:txXfrm>
    </dsp:sp>
    <dsp:sp modelId="{9F29A280-8BF6-47DF-A87C-9A6C001B83E1}">
      <dsp:nvSpPr>
        <dsp:cNvPr id="0" name=""/>
        <dsp:cNvSpPr/>
      </dsp:nvSpPr>
      <dsp:spPr>
        <a:xfrm>
          <a:off x="995328"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STRONG LONG-TERM RELATIONSHIPS</a:t>
          </a:r>
          <a:endParaRPr lang="en-US" sz="1100" kern="1200" dirty="0"/>
        </a:p>
      </dsp:txBody>
      <dsp:txXfrm>
        <a:off x="1027004" y="708658"/>
        <a:ext cx="1234429" cy="5855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331B4-2B10-44A8-B421-7339A08D9412}">
      <dsp:nvSpPr>
        <dsp:cNvPr id="0" name=""/>
        <dsp:cNvSpPr/>
      </dsp:nvSpPr>
      <dsp:spPr>
        <a:xfrm>
          <a:off x="0" y="1018"/>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E7FC6-440B-4A45-B071-4EF45DDD46DB}">
      <dsp:nvSpPr>
        <dsp:cNvPr id="0" name=""/>
        <dsp:cNvSpPr/>
      </dsp:nvSpPr>
      <dsp:spPr>
        <a:xfrm>
          <a:off x="131234" y="98630"/>
          <a:ext cx="238608" cy="2386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89E95-52F3-4BC2-8E10-10F3783E83E5}">
      <dsp:nvSpPr>
        <dsp:cNvPr id="0" name=""/>
        <dsp:cNvSpPr/>
      </dsp:nvSpPr>
      <dsp:spPr>
        <a:xfrm>
          <a:off x="501077" y="1018"/>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Voice speed and tone</a:t>
          </a:r>
        </a:p>
      </dsp:txBody>
      <dsp:txXfrm>
        <a:off x="501077" y="1018"/>
        <a:ext cx="7828534" cy="433832"/>
      </dsp:txXfrm>
    </dsp:sp>
    <dsp:sp modelId="{13AFCBC1-0B5E-46A6-A2C8-8496614CD94C}">
      <dsp:nvSpPr>
        <dsp:cNvPr id="0" name=""/>
        <dsp:cNvSpPr/>
      </dsp:nvSpPr>
      <dsp:spPr>
        <a:xfrm>
          <a:off x="0" y="543309"/>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7E8AA-8D85-4FA6-947A-AD3FAC923E68}">
      <dsp:nvSpPr>
        <dsp:cNvPr id="0" name=""/>
        <dsp:cNvSpPr/>
      </dsp:nvSpPr>
      <dsp:spPr>
        <a:xfrm>
          <a:off x="131234" y="640921"/>
          <a:ext cx="238608" cy="23860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A8EBBB-CFA0-46DC-9ADE-9C0E09A06C60}">
      <dsp:nvSpPr>
        <dsp:cNvPr id="0" name=""/>
        <dsp:cNvSpPr/>
      </dsp:nvSpPr>
      <dsp:spPr>
        <a:xfrm>
          <a:off x="501077" y="543309"/>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 Active listening</a:t>
          </a:r>
        </a:p>
      </dsp:txBody>
      <dsp:txXfrm>
        <a:off x="501077" y="543309"/>
        <a:ext cx="7828534" cy="433832"/>
      </dsp:txXfrm>
    </dsp:sp>
    <dsp:sp modelId="{B61F84D8-ECE0-4845-A88F-F3664506B23B}">
      <dsp:nvSpPr>
        <dsp:cNvPr id="0" name=""/>
        <dsp:cNvSpPr/>
      </dsp:nvSpPr>
      <dsp:spPr>
        <a:xfrm>
          <a:off x="0" y="1085600"/>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99FF0-16F3-48AC-91A7-3DC29A39B965}">
      <dsp:nvSpPr>
        <dsp:cNvPr id="0" name=""/>
        <dsp:cNvSpPr/>
      </dsp:nvSpPr>
      <dsp:spPr>
        <a:xfrm>
          <a:off x="131234" y="1183212"/>
          <a:ext cx="238608" cy="2386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620896-4D65-452B-845C-7D546B6FD344}">
      <dsp:nvSpPr>
        <dsp:cNvPr id="0" name=""/>
        <dsp:cNvSpPr/>
      </dsp:nvSpPr>
      <dsp:spPr>
        <a:xfrm>
          <a:off x="501077" y="1085600"/>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Content of the conversation</a:t>
          </a:r>
        </a:p>
      </dsp:txBody>
      <dsp:txXfrm>
        <a:off x="501077" y="1085600"/>
        <a:ext cx="7828534" cy="433832"/>
      </dsp:txXfrm>
    </dsp:sp>
    <dsp:sp modelId="{D636E2EE-1536-44B3-BFE1-FFB71E6C4D77}">
      <dsp:nvSpPr>
        <dsp:cNvPr id="0" name=""/>
        <dsp:cNvSpPr/>
      </dsp:nvSpPr>
      <dsp:spPr>
        <a:xfrm>
          <a:off x="0" y="1627891"/>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38F50-A864-4D19-BC39-2E879B5C1809}">
      <dsp:nvSpPr>
        <dsp:cNvPr id="0" name=""/>
        <dsp:cNvSpPr/>
      </dsp:nvSpPr>
      <dsp:spPr>
        <a:xfrm>
          <a:off x="131234" y="1725504"/>
          <a:ext cx="238608" cy="2386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AB20F7-1C2D-46BA-AC22-13B89D1699AB}">
      <dsp:nvSpPr>
        <dsp:cNvPr id="0" name=""/>
        <dsp:cNvSpPr/>
      </dsp:nvSpPr>
      <dsp:spPr>
        <a:xfrm>
          <a:off x="501077" y="1627891"/>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a:latin typeface="+mn-lt"/>
            </a:rPr>
            <a:t>Specific words</a:t>
          </a:r>
          <a:endParaRPr lang="ru-RU" sz="1900" kern="1200">
            <a:latin typeface="+mn-lt"/>
          </a:endParaRPr>
        </a:p>
      </dsp:txBody>
      <dsp:txXfrm>
        <a:off x="501077" y="1627891"/>
        <a:ext cx="7828534" cy="433832"/>
      </dsp:txXfrm>
    </dsp:sp>
    <dsp:sp modelId="{2FA7E840-5174-464C-933D-FB3AE445DCE2}">
      <dsp:nvSpPr>
        <dsp:cNvPr id="0" name=""/>
        <dsp:cNvSpPr/>
      </dsp:nvSpPr>
      <dsp:spPr>
        <a:xfrm>
          <a:off x="0" y="2170182"/>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52AF82-A5D7-4094-AB9D-F8F8D941B254}">
      <dsp:nvSpPr>
        <dsp:cNvPr id="0" name=""/>
        <dsp:cNvSpPr/>
      </dsp:nvSpPr>
      <dsp:spPr>
        <a:xfrm>
          <a:off x="131234" y="2267795"/>
          <a:ext cx="238608" cy="2386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CE5A11-0140-4F3E-B078-346C86B62F10}">
      <dsp:nvSpPr>
        <dsp:cNvPr id="0" name=""/>
        <dsp:cNvSpPr/>
      </dsp:nvSpPr>
      <dsp:spPr>
        <a:xfrm>
          <a:off x="501077" y="2170182"/>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rPr>
            <a:t>Non-verbal language</a:t>
          </a:r>
          <a:endParaRPr lang="ru-RU" sz="1900" kern="1200" dirty="0">
            <a:latin typeface="+mn-lt"/>
          </a:endParaRPr>
        </a:p>
      </dsp:txBody>
      <dsp:txXfrm>
        <a:off x="501077" y="2170182"/>
        <a:ext cx="7828534" cy="433832"/>
      </dsp:txXfrm>
    </dsp:sp>
    <dsp:sp modelId="{5E8B4263-F814-41CD-82B7-F9EEAE897E0A}">
      <dsp:nvSpPr>
        <dsp:cNvPr id="0" name=""/>
        <dsp:cNvSpPr/>
      </dsp:nvSpPr>
      <dsp:spPr>
        <a:xfrm>
          <a:off x="0" y="2712473"/>
          <a:ext cx="8329612" cy="4338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0516E-34F7-456E-911E-F2B87028334F}">
      <dsp:nvSpPr>
        <dsp:cNvPr id="0" name=""/>
        <dsp:cNvSpPr/>
      </dsp:nvSpPr>
      <dsp:spPr>
        <a:xfrm>
          <a:off x="131234" y="2810086"/>
          <a:ext cx="238608" cy="2386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7D4BB-88ED-4D7D-8E5E-45E9741C5DE2}">
      <dsp:nvSpPr>
        <dsp:cNvPr id="0" name=""/>
        <dsp:cNvSpPr/>
      </dsp:nvSpPr>
      <dsp:spPr>
        <a:xfrm>
          <a:off x="501077" y="2712473"/>
          <a:ext cx="7828534" cy="43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914" tIns="45914" rIns="45914" bIns="45914" numCol="1" spcCol="1270" anchor="ctr" anchorCtr="0">
          <a:noAutofit/>
        </a:bodyPr>
        <a:lstStyle/>
        <a:p>
          <a:pPr marL="0" lvl="0" indent="0" algn="l" defTabSz="844550">
            <a:lnSpc>
              <a:spcPct val="100000"/>
            </a:lnSpc>
            <a:spcBef>
              <a:spcPct val="0"/>
            </a:spcBef>
            <a:spcAft>
              <a:spcPct val="35000"/>
            </a:spcAft>
            <a:buNone/>
          </a:pPr>
          <a:r>
            <a:rPr lang="en-US" sz="1900" kern="1200">
              <a:latin typeface="+mn-lt"/>
            </a:rPr>
            <a:t>Values</a:t>
          </a:r>
          <a:endParaRPr lang="ru-RU" sz="1900" kern="1200">
            <a:latin typeface="+mn-lt"/>
          </a:endParaRPr>
        </a:p>
      </dsp:txBody>
      <dsp:txXfrm>
        <a:off x="501077" y="2712473"/>
        <a:ext cx="7828534" cy="4338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D783F-D290-4BDD-95B5-D0B39FDCDCAF}">
      <dsp:nvSpPr>
        <dsp:cNvPr id="0" name=""/>
        <dsp:cNvSpPr/>
      </dsp:nvSpPr>
      <dsp:spPr>
        <a:xfrm>
          <a:off x="2440" y="605670"/>
          <a:ext cx="1935984" cy="15487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7B4123-3ED4-4507-B06A-C2087CA50C1C}">
      <dsp:nvSpPr>
        <dsp:cNvPr id="0" name=""/>
        <dsp:cNvSpPr/>
      </dsp:nvSpPr>
      <dsp:spPr>
        <a:xfrm>
          <a:off x="176678" y="1999578"/>
          <a:ext cx="1723025" cy="542075"/>
        </a:xfrm>
        <a:prstGeom prst="wedgeRectCallout">
          <a:avLst>
            <a:gd name="adj1" fmla="val 20250"/>
            <a:gd name="adj2" fmla="val -607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Visual – SEE</a:t>
          </a:r>
        </a:p>
      </dsp:txBody>
      <dsp:txXfrm>
        <a:off x="176678" y="1999578"/>
        <a:ext cx="1723025" cy="542075"/>
      </dsp:txXfrm>
    </dsp:sp>
    <dsp:sp modelId="{9C71A60C-FF64-4588-883D-C8403EA3C036}">
      <dsp:nvSpPr>
        <dsp:cNvPr id="0" name=""/>
        <dsp:cNvSpPr/>
      </dsp:nvSpPr>
      <dsp:spPr>
        <a:xfrm>
          <a:off x="2132022" y="605670"/>
          <a:ext cx="1935984" cy="15487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0F8212-456A-4847-8BA4-B040BC52EB5B}">
      <dsp:nvSpPr>
        <dsp:cNvPr id="0" name=""/>
        <dsp:cNvSpPr/>
      </dsp:nvSpPr>
      <dsp:spPr>
        <a:xfrm>
          <a:off x="2306261" y="1999578"/>
          <a:ext cx="1723025" cy="542075"/>
        </a:xfrm>
        <a:prstGeom prst="wedgeRectCallout">
          <a:avLst>
            <a:gd name="adj1" fmla="val 20250"/>
            <a:gd name="adj2" fmla="val -60700"/>
          </a:avLst>
        </a:prstGeom>
        <a:solidFill>
          <a:schemeClr val="accent5">
            <a:hueOff val="-3570930"/>
            <a:satOff val="-1661"/>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Auditory – HEAR</a:t>
          </a:r>
        </a:p>
      </dsp:txBody>
      <dsp:txXfrm>
        <a:off x="2306261" y="1999578"/>
        <a:ext cx="1723025" cy="542075"/>
      </dsp:txXfrm>
    </dsp:sp>
    <dsp:sp modelId="{2CEFE4D1-07B9-4166-8D8C-46211D0880BC}">
      <dsp:nvSpPr>
        <dsp:cNvPr id="0" name=""/>
        <dsp:cNvSpPr/>
      </dsp:nvSpPr>
      <dsp:spPr>
        <a:xfrm>
          <a:off x="4261605" y="605670"/>
          <a:ext cx="1935984" cy="15487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90FEE2-B3EF-4DA8-B8EC-587ADD26A641}">
      <dsp:nvSpPr>
        <dsp:cNvPr id="0" name=""/>
        <dsp:cNvSpPr/>
      </dsp:nvSpPr>
      <dsp:spPr>
        <a:xfrm>
          <a:off x="4435843" y="1999578"/>
          <a:ext cx="1723025" cy="542075"/>
        </a:xfrm>
        <a:prstGeom prst="wedgeRectCallout">
          <a:avLst>
            <a:gd name="adj1" fmla="val 20250"/>
            <a:gd name="adj2" fmla="val -60700"/>
          </a:avLst>
        </a:prstGeom>
        <a:solidFill>
          <a:schemeClr val="accent5">
            <a:hueOff val="-7141859"/>
            <a:satOff val="-3321"/>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Kinesthetic – FEEL</a:t>
          </a:r>
        </a:p>
      </dsp:txBody>
      <dsp:txXfrm>
        <a:off x="4435843" y="1999578"/>
        <a:ext cx="1723025" cy="542075"/>
      </dsp:txXfrm>
    </dsp:sp>
    <dsp:sp modelId="{421D7E45-E698-449D-AE1E-7983D6C2F262}">
      <dsp:nvSpPr>
        <dsp:cNvPr id="0" name=""/>
        <dsp:cNvSpPr/>
      </dsp:nvSpPr>
      <dsp:spPr>
        <a:xfrm>
          <a:off x="6391187" y="605670"/>
          <a:ext cx="1935984" cy="15487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B2257-DE28-41EB-AA47-AA98593003B4}">
      <dsp:nvSpPr>
        <dsp:cNvPr id="0" name=""/>
        <dsp:cNvSpPr/>
      </dsp:nvSpPr>
      <dsp:spPr>
        <a:xfrm>
          <a:off x="6565426" y="1999578"/>
          <a:ext cx="1723025" cy="542075"/>
        </a:xfrm>
        <a:prstGeom prst="wedgeRectCallout">
          <a:avLst>
            <a:gd name="adj1" fmla="val 20250"/>
            <a:gd name="adj2" fmla="val -60700"/>
          </a:avLst>
        </a:prstGeom>
        <a:solidFill>
          <a:schemeClr val="accent5">
            <a:hueOff val="-10712789"/>
            <a:satOff val="-4982"/>
            <a:lumOff val="19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Digital - THINK</a:t>
          </a:r>
        </a:p>
      </dsp:txBody>
      <dsp:txXfrm>
        <a:off x="6565426" y="1999578"/>
        <a:ext cx="1723025" cy="5420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7DFF4-D513-47DB-87E7-8A6C3020344A}">
      <dsp:nvSpPr>
        <dsp:cNvPr id="0" name=""/>
        <dsp:cNvSpPr/>
      </dsp:nvSpPr>
      <dsp:spPr>
        <a:xfrm>
          <a:off x="3169" y="66595"/>
          <a:ext cx="1905720" cy="403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Visual</a:t>
          </a:r>
          <a:endParaRPr lang="en-US" sz="1400" kern="1200" dirty="0"/>
        </a:p>
      </dsp:txBody>
      <dsp:txXfrm>
        <a:off x="3169" y="66595"/>
        <a:ext cx="1905720" cy="403200"/>
      </dsp:txXfrm>
    </dsp:sp>
    <dsp:sp modelId="{057DBD84-7AA9-44E6-9F54-C9D6949BA1D3}">
      <dsp:nvSpPr>
        <dsp:cNvPr id="0" name=""/>
        <dsp:cNvSpPr/>
      </dsp:nvSpPr>
      <dsp:spPr>
        <a:xfrm>
          <a:off x="3169" y="469795"/>
          <a:ext cx="1905720" cy="286085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That looks great…</a:t>
          </a:r>
          <a:endParaRPr lang="en-US" sz="1400" kern="1200" dirty="0"/>
        </a:p>
        <a:p>
          <a:pPr marL="114300" lvl="1" indent="-114300" algn="l" defTabSz="622300">
            <a:lnSpc>
              <a:spcPct val="100000"/>
            </a:lnSpc>
            <a:spcBef>
              <a:spcPct val="0"/>
            </a:spcBef>
            <a:spcAft>
              <a:spcPct val="15000"/>
            </a:spcAft>
            <a:buChar char="•"/>
          </a:pPr>
          <a:r>
            <a:rPr lang="en-US" sz="1400" b="0" i="0" kern="1200" dirty="0"/>
            <a:t>My view is…</a:t>
          </a:r>
        </a:p>
        <a:p>
          <a:pPr marL="114300" lvl="1" indent="-114300" algn="l" defTabSz="622300">
            <a:lnSpc>
              <a:spcPct val="100000"/>
            </a:lnSpc>
            <a:spcBef>
              <a:spcPct val="0"/>
            </a:spcBef>
            <a:spcAft>
              <a:spcPct val="15000"/>
            </a:spcAft>
            <a:buChar char="•"/>
          </a:pPr>
          <a:r>
            <a:rPr lang="en-US" sz="1400" b="0" i="0" kern="1200" dirty="0"/>
            <a:t>I see what you’re saying…</a:t>
          </a:r>
        </a:p>
        <a:p>
          <a:pPr marL="114300" lvl="1" indent="-114300" algn="l" defTabSz="622300">
            <a:lnSpc>
              <a:spcPct val="100000"/>
            </a:lnSpc>
            <a:spcBef>
              <a:spcPct val="0"/>
            </a:spcBef>
            <a:spcAft>
              <a:spcPct val="15000"/>
            </a:spcAft>
            <a:buChar char="•"/>
          </a:pPr>
          <a:r>
            <a:rPr lang="en-US" sz="1400" b="0" i="0" kern="1200"/>
            <a:t>Picture the situation…</a:t>
          </a:r>
        </a:p>
        <a:p>
          <a:pPr marL="114300" lvl="1" indent="-114300" algn="l" defTabSz="622300">
            <a:lnSpc>
              <a:spcPct val="100000"/>
            </a:lnSpc>
            <a:spcBef>
              <a:spcPct val="0"/>
            </a:spcBef>
            <a:spcAft>
              <a:spcPct val="15000"/>
            </a:spcAft>
            <a:buChar char="•"/>
          </a:pPr>
          <a:r>
            <a:rPr lang="en-US" sz="1400" b="0" i="0" kern="1200" dirty="0"/>
            <a:t>Watch this…</a:t>
          </a:r>
        </a:p>
        <a:p>
          <a:pPr marL="114300" lvl="1" indent="-114300" algn="l" defTabSz="622300">
            <a:lnSpc>
              <a:spcPct val="100000"/>
            </a:lnSpc>
            <a:spcBef>
              <a:spcPct val="0"/>
            </a:spcBef>
            <a:spcAft>
              <a:spcPct val="15000"/>
            </a:spcAft>
            <a:buChar char="•"/>
          </a:pPr>
          <a:r>
            <a:rPr lang="en-US" sz="1400" b="0" i="0" kern="1200"/>
            <a:t>I like the look of it.</a:t>
          </a:r>
        </a:p>
        <a:p>
          <a:pPr marL="114300" lvl="1" indent="-114300" algn="l" defTabSz="622300">
            <a:lnSpc>
              <a:spcPct val="100000"/>
            </a:lnSpc>
            <a:spcBef>
              <a:spcPct val="0"/>
            </a:spcBef>
            <a:spcAft>
              <a:spcPct val="15000"/>
            </a:spcAft>
            <a:buChar char="•"/>
          </a:pPr>
          <a:r>
            <a:rPr lang="en-US" sz="1400" b="0" i="0" kern="1200"/>
            <a:t>My vision is…</a:t>
          </a:r>
        </a:p>
        <a:p>
          <a:pPr marL="114300" lvl="1" indent="-114300" algn="l" defTabSz="622300">
            <a:lnSpc>
              <a:spcPct val="100000"/>
            </a:lnSpc>
            <a:spcBef>
              <a:spcPct val="0"/>
            </a:spcBef>
            <a:spcAft>
              <a:spcPct val="15000"/>
            </a:spcAft>
            <a:buChar char="•"/>
          </a:pPr>
          <a:r>
            <a:rPr lang="en-US" sz="1400" b="0" i="0" kern="1200"/>
            <a:t>I like the sight of that.</a:t>
          </a:r>
        </a:p>
        <a:p>
          <a:pPr marL="114300" lvl="1" indent="-114300" algn="l" defTabSz="622300">
            <a:lnSpc>
              <a:spcPct val="100000"/>
            </a:lnSpc>
            <a:spcBef>
              <a:spcPct val="0"/>
            </a:spcBef>
            <a:spcAft>
              <a:spcPct val="15000"/>
            </a:spcAft>
            <a:buChar char="•"/>
          </a:pPr>
          <a:r>
            <a:rPr lang="en-US" sz="1400" b="0" i="0" kern="1200" dirty="0"/>
            <a:t>Show me…</a:t>
          </a:r>
        </a:p>
      </dsp:txBody>
      <dsp:txXfrm>
        <a:off x="3169" y="469795"/>
        <a:ext cx="1905720" cy="2860858"/>
      </dsp:txXfrm>
    </dsp:sp>
    <dsp:sp modelId="{15C23E68-AF37-495B-8F1E-6F4B90013440}">
      <dsp:nvSpPr>
        <dsp:cNvPr id="0" name=""/>
        <dsp:cNvSpPr/>
      </dsp:nvSpPr>
      <dsp:spPr>
        <a:xfrm>
          <a:off x="2175691" y="66595"/>
          <a:ext cx="1905720" cy="403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Auditory</a:t>
          </a:r>
          <a:endParaRPr lang="en-US" sz="1400" kern="1200" dirty="0"/>
        </a:p>
      </dsp:txBody>
      <dsp:txXfrm>
        <a:off x="2175691" y="66595"/>
        <a:ext cx="1905720" cy="403200"/>
      </dsp:txXfrm>
    </dsp:sp>
    <dsp:sp modelId="{FA14924C-895B-4925-8040-28D12EBFDECE}">
      <dsp:nvSpPr>
        <dsp:cNvPr id="0" name=""/>
        <dsp:cNvSpPr/>
      </dsp:nvSpPr>
      <dsp:spPr>
        <a:xfrm>
          <a:off x="2175691" y="469795"/>
          <a:ext cx="1905720" cy="286085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That sounds great…Listen, …I hear what you’re saying. I heard that…</a:t>
          </a:r>
          <a:endParaRPr lang="en-US" sz="1400" kern="1200" dirty="0"/>
        </a:p>
        <a:p>
          <a:pPr marL="114300" lvl="1" indent="-114300" algn="l" defTabSz="622300">
            <a:lnSpc>
              <a:spcPct val="100000"/>
            </a:lnSpc>
            <a:spcBef>
              <a:spcPct val="0"/>
            </a:spcBef>
            <a:spcAft>
              <a:spcPct val="15000"/>
            </a:spcAft>
            <a:buChar char="•"/>
          </a:pPr>
          <a:r>
            <a:rPr lang="en-US" sz="1400" b="0" i="0" kern="1200"/>
            <a:t>It rings a bell</a:t>
          </a:r>
        </a:p>
        <a:p>
          <a:pPr marL="114300" lvl="1" indent="-114300" algn="l" defTabSz="622300">
            <a:lnSpc>
              <a:spcPct val="100000"/>
            </a:lnSpc>
            <a:spcBef>
              <a:spcPct val="0"/>
            </a:spcBef>
            <a:spcAft>
              <a:spcPct val="15000"/>
            </a:spcAft>
            <a:buChar char="•"/>
          </a:pPr>
          <a:r>
            <a:rPr lang="en-US" sz="1400" b="0" i="0" kern="1200"/>
            <a:t>It’s good to hear from you.</a:t>
          </a:r>
        </a:p>
        <a:p>
          <a:pPr marL="114300" lvl="1" indent="-114300" algn="l" defTabSz="622300">
            <a:lnSpc>
              <a:spcPct val="100000"/>
            </a:lnSpc>
            <a:spcBef>
              <a:spcPct val="0"/>
            </a:spcBef>
            <a:spcAft>
              <a:spcPct val="15000"/>
            </a:spcAft>
            <a:buChar char="•"/>
          </a:pPr>
          <a:r>
            <a:rPr lang="en-US" sz="1400" b="0" i="0" kern="1200"/>
            <a:t>I’m listening…</a:t>
          </a:r>
        </a:p>
        <a:p>
          <a:pPr marL="114300" lvl="1" indent="-114300" algn="l" defTabSz="622300">
            <a:lnSpc>
              <a:spcPct val="100000"/>
            </a:lnSpc>
            <a:spcBef>
              <a:spcPct val="0"/>
            </a:spcBef>
            <a:spcAft>
              <a:spcPct val="15000"/>
            </a:spcAft>
            <a:buChar char="•"/>
          </a:pPr>
          <a:r>
            <a:rPr lang="en-US" sz="1400" b="0" i="0" kern="1200" dirty="0"/>
            <a:t>I’m all ears.</a:t>
          </a:r>
        </a:p>
      </dsp:txBody>
      <dsp:txXfrm>
        <a:off x="2175691" y="469795"/>
        <a:ext cx="1905720" cy="2860858"/>
      </dsp:txXfrm>
    </dsp:sp>
    <dsp:sp modelId="{C1C3CAF7-9BC3-45C7-A215-F625A4DE00CB}">
      <dsp:nvSpPr>
        <dsp:cNvPr id="0" name=""/>
        <dsp:cNvSpPr/>
      </dsp:nvSpPr>
      <dsp:spPr>
        <a:xfrm>
          <a:off x="4348212" y="66595"/>
          <a:ext cx="1905720" cy="403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Kinesthetic</a:t>
          </a:r>
        </a:p>
      </dsp:txBody>
      <dsp:txXfrm>
        <a:off x="4348212" y="66595"/>
        <a:ext cx="1905720" cy="403200"/>
      </dsp:txXfrm>
    </dsp:sp>
    <dsp:sp modelId="{6BC1844D-F41C-44D8-9677-3DC2FCA37139}">
      <dsp:nvSpPr>
        <dsp:cNvPr id="0" name=""/>
        <dsp:cNvSpPr/>
      </dsp:nvSpPr>
      <dsp:spPr>
        <a:xfrm>
          <a:off x="4348212" y="469795"/>
          <a:ext cx="1905720" cy="286085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That feels great…I feel…My instinct is…It’s comforting that you care about me.</a:t>
          </a:r>
          <a:endParaRPr lang="en-US" sz="1400" kern="1200" dirty="0"/>
        </a:p>
        <a:p>
          <a:pPr marL="114300" lvl="1" indent="-114300" algn="l" defTabSz="622300">
            <a:lnSpc>
              <a:spcPct val="100000"/>
            </a:lnSpc>
            <a:spcBef>
              <a:spcPct val="0"/>
            </a:spcBef>
            <a:spcAft>
              <a:spcPct val="15000"/>
            </a:spcAft>
            <a:buChar char="•"/>
          </a:pPr>
          <a:r>
            <a:rPr lang="en-US" sz="1400" b="0" i="0" kern="1200"/>
            <a:t>I am very touched</a:t>
          </a:r>
        </a:p>
        <a:p>
          <a:pPr marL="114300" lvl="1" indent="-114300" algn="l" defTabSz="622300">
            <a:lnSpc>
              <a:spcPct val="100000"/>
            </a:lnSpc>
            <a:spcBef>
              <a:spcPct val="0"/>
            </a:spcBef>
            <a:spcAft>
              <a:spcPct val="15000"/>
            </a:spcAft>
            <a:buChar char="•"/>
          </a:pPr>
          <a:r>
            <a:rPr lang="en-US" sz="1400" b="0" i="0" kern="1200"/>
            <a:t>I feel safe with you.</a:t>
          </a:r>
        </a:p>
        <a:p>
          <a:pPr marL="114300" lvl="1" indent="-114300" algn="l" defTabSz="622300">
            <a:lnSpc>
              <a:spcPct val="100000"/>
            </a:lnSpc>
            <a:spcBef>
              <a:spcPct val="0"/>
            </a:spcBef>
            <a:spcAft>
              <a:spcPct val="15000"/>
            </a:spcAft>
            <a:buChar char="•"/>
          </a:pPr>
          <a:r>
            <a:rPr lang="en-US" sz="1400" b="0" i="0" kern="1200"/>
            <a:t>I’m a hands-on person.</a:t>
          </a:r>
        </a:p>
        <a:p>
          <a:pPr marL="114300" lvl="1" indent="-114300" algn="l" defTabSz="622300">
            <a:lnSpc>
              <a:spcPct val="100000"/>
            </a:lnSpc>
            <a:spcBef>
              <a:spcPct val="0"/>
            </a:spcBef>
            <a:spcAft>
              <a:spcPct val="15000"/>
            </a:spcAft>
            <a:buChar char="•"/>
          </a:pPr>
          <a:r>
            <a:rPr lang="en-US" sz="1400" b="0" i="0" kern="1200"/>
            <a:t>I felt emotional…</a:t>
          </a:r>
        </a:p>
        <a:p>
          <a:pPr marL="114300" lvl="1" indent="-114300" algn="l" defTabSz="622300">
            <a:lnSpc>
              <a:spcPct val="100000"/>
            </a:lnSpc>
            <a:spcBef>
              <a:spcPct val="0"/>
            </a:spcBef>
            <a:spcAft>
              <a:spcPct val="15000"/>
            </a:spcAft>
            <a:buChar char="•"/>
          </a:pPr>
          <a:r>
            <a:rPr lang="en-US" sz="1400" b="0" i="0" kern="1200" dirty="0"/>
            <a:t>How do you feel about…</a:t>
          </a:r>
        </a:p>
      </dsp:txBody>
      <dsp:txXfrm>
        <a:off x="4348212" y="469795"/>
        <a:ext cx="1905720" cy="2860858"/>
      </dsp:txXfrm>
    </dsp:sp>
    <dsp:sp modelId="{8F3CB386-E15E-45C6-B71A-1BA0FF10DFF5}">
      <dsp:nvSpPr>
        <dsp:cNvPr id="0" name=""/>
        <dsp:cNvSpPr/>
      </dsp:nvSpPr>
      <dsp:spPr>
        <a:xfrm>
          <a:off x="6520734" y="66595"/>
          <a:ext cx="1905720" cy="403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Digital</a:t>
          </a:r>
        </a:p>
      </dsp:txBody>
      <dsp:txXfrm>
        <a:off x="6520734" y="66595"/>
        <a:ext cx="1905720" cy="403200"/>
      </dsp:txXfrm>
    </dsp:sp>
    <dsp:sp modelId="{ED1DD9EA-3FDE-4E25-96BD-A61AFD887AC0}">
      <dsp:nvSpPr>
        <dsp:cNvPr id="0" name=""/>
        <dsp:cNvSpPr/>
      </dsp:nvSpPr>
      <dsp:spPr>
        <a:xfrm>
          <a:off x="6520734" y="469795"/>
          <a:ext cx="1905720" cy="286085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That works well…I think…I understand what you’re saying…It makes sense…</a:t>
          </a:r>
          <a:endParaRPr lang="en-US" sz="1400" kern="1200" dirty="0"/>
        </a:p>
        <a:p>
          <a:pPr marL="114300" lvl="1" indent="-114300" algn="l" defTabSz="622300">
            <a:lnSpc>
              <a:spcPct val="100000"/>
            </a:lnSpc>
            <a:spcBef>
              <a:spcPct val="0"/>
            </a:spcBef>
            <a:spcAft>
              <a:spcPct val="15000"/>
            </a:spcAft>
            <a:buChar char="•"/>
          </a:pPr>
          <a:r>
            <a:rPr lang="en-US" sz="1400" b="0" i="0" kern="1200"/>
            <a:t>It’s logical</a:t>
          </a:r>
        </a:p>
        <a:p>
          <a:pPr marL="114300" lvl="1" indent="-114300" algn="l" defTabSz="622300">
            <a:lnSpc>
              <a:spcPct val="100000"/>
            </a:lnSpc>
            <a:spcBef>
              <a:spcPct val="0"/>
            </a:spcBef>
            <a:spcAft>
              <a:spcPct val="15000"/>
            </a:spcAft>
            <a:buChar char="•"/>
          </a:pPr>
          <a:r>
            <a:rPr lang="en-US" sz="1400" b="0" i="0" kern="1200"/>
            <a:t>Figure this out…</a:t>
          </a:r>
        </a:p>
        <a:p>
          <a:pPr marL="114300" lvl="1" indent="-114300" algn="l" defTabSz="622300">
            <a:lnSpc>
              <a:spcPct val="100000"/>
            </a:lnSpc>
            <a:spcBef>
              <a:spcPct val="0"/>
            </a:spcBef>
            <a:spcAft>
              <a:spcPct val="15000"/>
            </a:spcAft>
            <a:buChar char="•"/>
          </a:pPr>
          <a:r>
            <a:rPr lang="en-US" sz="1400" b="0" i="0" kern="1200"/>
            <a:t>Prove it</a:t>
          </a:r>
        </a:p>
        <a:p>
          <a:pPr marL="114300" lvl="1" indent="-114300" algn="l" defTabSz="622300">
            <a:lnSpc>
              <a:spcPct val="100000"/>
            </a:lnSpc>
            <a:spcBef>
              <a:spcPct val="0"/>
            </a:spcBef>
            <a:spcAft>
              <a:spcPct val="15000"/>
            </a:spcAft>
            <a:buChar char="•"/>
          </a:pPr>
          <a:r>
            <a:rPr lang="en-US" sz="1400" b="0" i="0" kern="1200"/>
            <a:t>It stacks up…</a:t>
          </a:r>
        </a:p>
        <a:p>
          <a:pPr marL="114300" lvl="1" indent="-114300" algn="l" defTabSz="622300">
            <a:lnSpc>
              <a:spcPct val="100000"/>
            </a:lnSpc>
            <a:spcBef>
              <a:spcPct val="0"/>
            </a:spcBef>
            <a:spcAft>
              <a:spcPct val="15000"/>
            </a:spcAft>
            <a:buChar char="•"/>
          </a:pPr>
          <a:r>
            <a:rPr lang="en-US" sz="1400" b="0" i="0" kern="1200"/>
            <a:t>I can process it.</a:t>
          </a:r>
        </a:p>
        <a:p>
          <a:pPr marL="114300" lvl="1" indent="-114300" algn="l" defTabSz="622300">
            <a:lnSpc>
              <a:spcPct val="100000"/>
            </a:lnSpc>
            <a:spcBef>
              <a:spcPct val="0"/>
            </a:spcBef>
            <a:spcAft>
              <a:spcPct val="15000"/>
            </a:spcAft>
            <a:buChar char="•"/>
          </a:pPr>
          <a:r>
            <a:rPr lang="en-US" sz="1400" b="0" i="0" kern="1200"/>
            <a:t>I’ll put it on the list…</a:t>
          </a:r>
        </a:p>
        <a:p>
          <a:pPr marL="114300" lvl="1" indent="-114300" algn="l" defTabSz="622300">
            <a:lnSpc>
              <a:spcPct val="100000"/>
            </a:lnSpc>
            <a:spcBef>
              <a:spcPct val="0"/>
            </a:spcBef>
            <a:spcAft>
              <a:spcPct val="15000"/>
            </a:spcAft>
            <a:buChar char="•"/>
          </a:pPr>
          <a:r>
            <a:rPr lang="en-US" sz="1400" b="0" i="0" kern="1200"/>
            <a:t>My plan is…</a:t>
          </a:r>
        </a:p>
      </dsp:txBody>
      <dsp:txXfrm>
        <a:off x="6520734" y="469795"/>
        <a:ext cx="1905720" cy="28608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1523E-3331-4760-89B4-7BD8C8E53442}">
      <dsp:nvSpPr>
        <dsp:cNvPr id="0" name=""/>
        <dsp:cNvSpPr/>
      </dsp:nvSpPr>
      <dsp:spPr>
        <a:xfrm>
          <a:off x="942772" y="-28872"/>
          <a:ext cx="4210455" cy="4210455"/>
        </a:xfrm>
        <a:prstGeom prst="circularArrow">
          <a:avLst>
            <a:gd name="adj1" fmla="val 5544"/>
            <a:gd name="adj2" fmla="val 330680"/>
            <a:gd name="adj3" fmla="val 14529799"/>
            <a:gd name="adj4" fmla="val 16942217"/>
            <a:gd name="adj5" fmla="val 5757"/>
          </a:avLst>
        </a:prstGeom>
        <a:solidFill>
          <a:schemeClr val="accent2">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D3AAC5F-C18B-408F-AC51-2E47DD48DBE0}">
      <dsp:nvSpPr>
        <dsp:cNvPr id="0" name=""/>
        <dsp:cNvSpPr/>
      </dsp:nvSpPr>
      <dsp:spPr>
        <a:xfrm>
          <a:off x="2399109" y="956"/>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COMMUNICATION PLANNING</a:t>
          </a:r>
        </a:p>
      </dsp:txBody>
      <dsp:txXfrm>
        <a:off x="2430785" y="32632"/>
        <a:ext cx="1234429" cy="585538"/>
      </dsp:txXfrm>
    </dsp:sp>
    <dsp:sp modelId="{BA21234D-5361-4D18-934D-0A7C91A2963C}">
      <dsp:nvSpPr>
        <dsp:cNvPr id="0" name=""/>
        <dsp:cNvSpPr/>
      </dsp:nvSpPr>
      <dsp:spPr>
        <a:xfrm>
          <a:off x="3802890"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RELATIONS ESTABLISHING</a:t>
          </a:r>
        </a:p>
      </dsp:txBody>
      <dsp:txXfrm>
        <a:off x="3834566" y="708658"/>
        <a:ext cx="1234429" cy="585538"/>
      </dsp:txXfrm>
    </dsp:sp>
    <dsp:sp modelId="{07497D46-EA3F-4387-9D06-DEE7C0B54BEA}">
      <dsp:nvSpPr>
        <dsp:cNvPr id="0" name=""/>
        <dsp:cNvSpPr/>
      </dsp:nvSpPr>
      <dsp:spPr>
        <a:xfrm>
          <a:off x="4149595" y="2195997"/>
          <a:ext cx="1297781" cy="648890"/>
        </a:xfrm>
        <a:prstGeom prst="roundRect">
          <a:avLst/>
        </a:prstGeom>
        <a:solidFill>
          <a:schemeClr val="accent2">
            <a:lumMod val="50000"/>
          </a:schemeClr>
        </a:solidFill>
        <a:ln>
          <a:solidFill>
            <a:srgbClr val="FFFF00"/>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IDENTIFYING NEEDS AND DEMANDS</a:t>
          </a:r>
        </a:p>
      </dsp:txBody>
      <dsp:txXfrm>
        <a:off x="4181271" y="2227673"/>
        <a:ext cx="1234429" cy="585538"/>
      </dsp:txXfrm>
    </dsp:sp>
    <dsp:sp modelId="{0E47345A-987D-433E-920F-31DB1B75C153}">
      <dsp:nvSpPr>
        <dsp:cNvPr id="0" name=""/>
        <dsp:cNvSpPr/>
      </dsp:nvSpPr>
      <dsp:spPr>
        <a:xfrm>
          <a:off x="317814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PRESENTATION OF YOUR IDEAS</a:t>
          </a:r>
        </a:p>
      </dsp:txBody>
      <dsp:txXfrm>
        <a:off x="3209825" y="3445828"/>
        <a:ext cx="1234429" cy="585538"/>
      </dsp:txXfrm>
    </dsp:sp>
    <dsp:sp modelId="{D94E6CDF-1739-4157-B7B7-26AC99A9AC1F}">
      <dsp:nvSpPr>
        <dsp:cNvPr id="0" name=""/>
        <dsp:cNvSpPr/>
      </dsp:nvSpPr>
      <dsp:spPr>
        <a:xfrm>
          <a:off x="1620069" y="341415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DEALING WITH OBJECTIONS</a:t>
          </a:r>
        </a:p>
      </dsp:txBody>
      <dsp:txXfrm>
        <a:off x="1651745" y="3445828"/>
        <a:ext cx="1234429" cy="585538"/>
      </dsp:txXfrm>
    </dsp:sp>
    <dsp:sp modelId="{22587B84-A555-436F-A258-F6EF35646E21}">
      <dsp:nvSpPr>
        <dsp:cNvPr id="0" name=""/>
        <dsp:cNvSpPr/>
      </dsp:nvSpPr>
      <dsp:spPr>
        <a:xfrm>
          <a:off x="648623" y="2195997"/>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680299" y="2227673"/>
        <a:ext cx="1234429" cy="585538"/>
      </dsp:txXfrm>
    </dsp:sp>
    <dsp:sp modelId="{9F29A280-8BF6-47DF-A87C-9A6C001B83E1}">
      <dsp:nvSpPr>
        <dsp:cNvPr id="0" name=""/>
        <dsp:cNvSpPr/>
      </dsp:nvSpPr>
      <dsp:spPr>
        <a:xfrm>
          <a:off x="995328" y="676982"/>
          <a:ext cx="1297781" cy="64889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STRONG LONG-TERM RELATIONSHIPS</a:t>
          </a:r>
        </a:p>
      </dsp:txBody>
      <dsp:txXfrm>
        <a:off x="1027004" y="708658"/>
        <a:ext cx="1234429" cy="5855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D4976-897B-4469-97CE-90EC9A67B7B6}">
      <dsp:nvSpPr>
        <dsp:cNvPr id="0" name=""/>
        <dsp:cNvSpPr/>
      </dsp:nvSpPr>
      <dsp:spPr>
        <a:xfrm rot="5400000">
          <a:off x="296542" y="1256918"/>
          <a:ext cx="887721" cy="1477148"/>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9C8A68-3AE1-4DAE-B7F5-CD1212255465}">
      <dsp:nvSpPr>
        <dsp:cNvPr id="0" name=""/>
        <dsp:cNvSpPr/>
      </dsp:nvSpPr>
      <dsp:spPr>
        <a:xfrm>
          <a:off x="148359" y="1698267"/>
          <a:ext cx="1333577" cy="116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Discover needs</a:t>
          </a:r>
        </a:p>
      </dsp:txBody>
      <dsp:txXfrm>
        <a:off x="148359" y="1698267"/>
        <a:ext cx="1333577" cy="1168958"/>
      </dsp:txXfrm>
    </dsp:sp>
    <dsp:sp modelId="{7A0EFA65-8115-4354-93AB-B4E4E818A543}">
      <dsp:nvSpPr>
        <dsp:cNvPr id="0" name=""/>
        <dsp:cNvSpPr/>
      </dsp:nvSpPr>
      <dsp:spPr>
        <a:xfrm>
          <a:off x="1230318" y="1148169"/>
          <a:ext cx="251618" cy="251618"/>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95137-7845-4CAA-A69D-69A729658730}">
      <dsp:nvSpPr>
        <dsp:cNvPr id="0" name=""/>
        <dsp:cNvSpPr/>
      </dsp:nvSpPr>
      <dsp:spPr>
        <a:xfrm rot="5400000">
          <a:off x="1929101" y="852940"/>
          <a:ext cx="887721" cy="1477148"/>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F20341-D717-450E-B914-4A72160D45A9}">
      <dsp:nvSpPr>
        <dsp:cNvPr id="0" name=""/>
        <dsp:cNvSpPr/>
      </dsp:nvSpPr>
      <dsp:spPr>
        <a:xfrm>
          <a:off x="1780919" y="1294289"/>
          <a:ext cx="1333577" cy="116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Influence wants</a:t>
          </a:r>
        </a:p>
      </dsp:txBody>
      <dsp:txXfrm>
        <a:off x="1780919" y="1294289"/>
        <a:ext cx="1333577" cy="1168958"/>
      </dsp:txXfrm>
    </dsp:sp>
    <dsp:sp modelId="{C5E10E0D-580B-4973-A9C8-94EAEF502AD9}">
      <dsp:nvSpPr>
        <dsp:cNvPr id="0" name=""/>
        <dsp:cNvSpPr/>
      </dsp:nvSpPr>
      <dsp:spPr>
        <a:xfrm>
          <a:off x="2862878" y="744190"/>
          <a:ext cx="251618" cy="251618"/>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F05A2-617D-4DD5-9D10-B6A3B231F3A9}">
      <dsp:nvSpPr>
        <dsp:cNvPr id="0" name=""/>
        <dsp:cNvSpPr/>
      </dsp:nvSpPr>
      <dsp:spPr>
        <a:xfrm rot="5400000">
          <a:off x="3566137" y="459152"/>
          <a:ext cx="887721" cy="1477148"/>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4B49FC-FE33-4F1F-B194-A46796519AAC}">
      <dsp:nvSpPr>
        <dsp:cNvPr id="0" name=""/>
        <dsp:cNvSpPr/>
      </dsp:nvSpPr>
      <dsp:spPr>
        <a:xfrm>
          <a:off x="3413478" y="890310"/>
          <a:ext cx="1333577" cy="116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Manage Demands</a:t>
          </a:r>
        </a:p>
      </dsp:txBody>
      <dsp:txXfrm>
        <a:off x="3413478" y="890310"/>
        <a:ext cx="1333577" cy="11689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6/22/2020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Notes Placeholder">
            <a:extLst>
              <a:ext uri="{FF2B5EF4-FFF2-40B4-BE49-F238E27FC236}">
                <a16:creationId xmlns:a16="http://schemas.microsoft.com/office/drawing/2014/main" id="{843D1CC5-65D9-4180-BCDF-117F42DF15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Yes, must agree with the point on connection between objections and needs. Psychologists say that our objections come from some unsatisfied needs we have at the moment. </a:t>
            </a:r>
          </a:p>
          <a:p>
            <a:r>
              <a:rPr lang="en-US" sz="1200" kern="1200" dirty="0">
                <a:solidFill>
                  <a:schemeClr val="tx1"/>
                </a:solidFill>
                <a:effectLst/>
                <a:latin typeface="+mn-lt"/>
                <a:ea typeface="+mn-ea"/>
                <a:cs typeface="+mn-cs"/>
              </a:rPr>
              <a:t>So from this point of view how do u think, are customer’s objections are good or not? Just write down the answers into the table u see on the page XX of your handouts, and in 2 minutes we’ll discuss it.</a:t>
            </a:r>
          </a:p>
          <a:p>
            <a:endParaRPr lang="en-US" dirty="0"/>
          </a:p>
        </p:txBody>
      </p:sp>
      <p:sp>
        <p:nvSpPr>
          <p:cNvPr id="4" name="Slide Number Placeholder 3"/>
          <p:cNvSpPr>
            <a:spLocks noGrp="1"/>
          </p:cNvSpPr>
          <p:nvPr>
            <p:ph type="sldNum" sz="quarter" idx="10"/>
          </p:nvPr>
        </p:nvSpPr>
        <p:spPr/>
        <p:txBody>
          <a:bodyPr/>
          <a:lstStyle/>
          <a:p>
            <a:fld id="{7EDC6EEB-23B5-4B25-8A20-F5272264DDF7}" type="slidenum">
              <a:rPr lang="en-US" smtClean="0"/>
              <a:t>30</a:t>
            </a:fld>
            <a:endParaRPr lang="en-US" dirty="0"/>
          </a:p>
        </p:txBody>
      </p:sp>
    </p:spTree>
    <p:extLst>
      <p:ext uri="{BB962C8B-B14F-4D97-AF65-F5344CB8AC3E}">
        <p14:creationId xmlns:p14="http://schemas.microsoft.com/office/powerpoint/2010/main" val="401567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DC6EEB-23B5-4B25-8A20-F5272264DDF7}" type="slidenum">
              <a:rPr lang="en-US" smtClean="0"/>
              <a:t>31</a:t>
            </a:fld>
            <a:endParaRPr lang="en-US" dirty="0"/>
          </a:p>
        </p:txBody>
      </p:sp>
    </p:spTree>
    <p:extLst>
      <p:ext uri="{BB962C8B-B14F-4D97-AF65-F5344CB8AC3E}">
        <p14:creationId xmlns:p14="http://schemas.microsoft.com/office/powerpoint/2010/main" val="10379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32</a:t>
            </a:fld>
            <a:endParaRPr lang="en-US"/>
          </a:p>
        </p:txBody>
      </p:sp>
    </p:spTree>
    <p:extLst>
      <p:ext uri="{BB962C8B-B14F-4D97-AF65-F5344CB8AC3E}">
        <p14:creationId xmlns:p14="http://schemas.microsoft.com/office/powerpoint/2010/main" val="2592389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Notes Placeholder">
            <a:extLst>
              <a:ext uri="{FF2B5EF4-FFF2-40B4-BE49-F238E27FC236}">
                <a16:creationId xmlns:a16="http://schemas.microsoft.com/office/drawing/2014/main" id="{E5E3B90D-AA03-4067-B1AF-B3D262039C2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Notes Placeholder">
            <a:extLst>
              <a:ext uri="{FF2B5EF4-FFF2-40B4-BE49-F238E27FC236}">
                <a16:creationId xmlns:a16="http://schemas.microsoft.com/office/drawing/2014/main" id="{EE851C97-78B0-48AB-A9BB-2D4675A5640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36</a:t>
            </a:fld>
            <a:endParaRPr lang="en-US"/>
          </a:p>
        </p:txBody>
      </p:sp>
    </p:spTree>
    <p:extLst>
      <p:ext uri="{BB962C8B-B14F-4D97-AF65-F5344CB8AC3E}">
        <p14:creationId xmlns:p14="http://schemas.microsoft.com/office/powerpoint/2010/main" val="262335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37</a:t>
            </a:fld>
            <a:endParaRPr lang="en-US"/>
          </a:p>
        </p:txBody>
      </p:sp>
    </p:spTree>
    <p:extLst>
      <p:ext uri="{BB962C8B-B14F-4D97-AF65-F5344CB8AC3E}">
        <p14:creationId xmlns:p14="http://schemas.microsoft.com/office/powerpoint/2010/main" val="249073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38</a:t>
            </a:fld>
            <a:endParaRPr lang="en-US"/>
          </a:p>
        </p:txBody>
      </p:sp>
    </p:spTree>
    <p:extLst>
      <p:ext uri="{BB962C8B-B14F-4D97-AF65-F5344CB8AC3E}">
        <p14:creationId xmlns:p14="http://schemas.microsoft.com/office/powerpoint/2010/main" val="2558981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39</a:t>
            </a:fld>
            <a:endParaRPr lang="en-US"/>
          </a:p>
        </p:txBody>
      </p:sp>
    </p:spTree>
    <p:extLst>
      <p:ext uri="{BB962C8B-B14F-4D97-AF65-F5344CB8AC3E}">
        <p14:creationId xmlns:p14="http://schemas.microsoft.com/office/powerpoint/2010/main" val="1907472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40</a:t>
            </a:fld>
            <a:endParaRPr lang="en-US"/>
          </a:p>
        </p:txBody>
      </p:sp>
    </p:spTree>
    <p:extLst>
      <p:ext uri="{BB962C8B-B14F-4D97-AF65-F5344CB8AC3E}">
        <p14:creationId xmlns:p14="http://schemas.microsoft.com/office/powerpoint/2010/main" val="157369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444967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41</a:t>
            </a:fld>
            <a:endParaRPr lang="en-US"/>
          </a:p>
        </p:txBody>
      </p:sp>
    </p:spTree>
    <p:extLst>
      <p:ext uri="{BB962C8B-B14F-4D97-AF65-F5344CB8AC3E}">
        <p14:creationId xmlns:p14="http://schemas.microsoft.com/office/powerpoint/2010/main" val="851750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Notes Placeholder">
            <a:extLst>
              <a:ext uri="{FF2B5EF4-FFF2-40B4-BE49-F238E27FC236}">
                <a16:creationId xmlns:a16="http://schemas.microsoft.com/office/drawing/2014/main" id="{AB44085D-F995-4581-9849-E5D9084775C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43</a:t>
            </a:fld>
            <a:endParaRPr lang="en-US"/>
          </a:p>
        </p:txBody>
      </p:sp>
    </p:spTree>
    <p:extLst>
      <p:ext uri="{BB962C8B-B14F-4D97-AF65-F5344CB8AC3E}">
        <p14:creationId xmlns:p14="http://schemas.microsoft.com/office/powerpoint/2010/main" val="63047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45</a:t>
            </a:fld>
            <a:endParaRPr lang="en-US"/>
          </a:p>
        </p:txBody>
      </p:sp>
    </p:spTree>
    <p:extLst>
      <p:ext uri="{BB962C8B-B14F-4D97-AF65-F5344CB8AC3E}">
        <p14:creationId xmlns:p14="http://schemas.microsoft.com/office/powerpoint/2010/main" val="3168006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DC6EEB-23B5-4B25-8A20-F5272264DDF7}" type="slidenum">
              <a:rPr lang="en-US" smtClean="0"/>
              <a:t>46</a:t>
            </a:fld>
            <a:endParaRPr lang="en-US"/>
          </a:p>
        </p:txBody>
      </p:sp>
    </p:spTree>
    <p:extLst>
      <p:ext uri="{BB962C8B-B14F-4D97-AF65-F5344CB8AC3E}">
        <p14:creationId xmlns:p14="http://schemas.microsoft.com/office/powerpoint/2010/main" val="118761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Notes Placeholder">
            <a:extLst>
              <a:ext uri="{FF2B5EF4-FFF2-40B4-BE49-F238E27FC236}">
                <a16:creationId xmlns:a16="http://schemas.microsoft.com/office/drawing/2014/main" id="{8EB0013A-D74F-469B-8AFB-73CBFC8C620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D218A-A1CC-4497-AA15-562EFB9CD47F}" type="slidenum">
              <a:rPr lang="en-US" altLang="en-US"/>
              <a:pPr/>
              <a:t>11</a:t>
            </a:fld>
            <a:endParaRPr lang="en-US" alt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Notes Placeholder">
            <a:extLst>
              <a:ext uri="{FF2B5EF4-FFF2-40B4-BE49-F238E27FC236}">
                <a16:creationId xmlns:a16="http://schemas.microsoft.com/office/drawing/2014/main" id="{258217FD-58C9-4456-83BA-A638322946D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Notes Placeholder">
            <a:extLst>
              <a:ext uri="{FF2B5EF4-FFF2-40B4-BE49-F238E27FC236}">
                <a16:creationId xmlns:a16="http://schemas.microsoft.com/office/drawing/2014/main" id="{690FD52B-B359-4AE6-BD58-DAA213C203D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Notes Placeholder">
            <a:extLst>
              <a:ext uri="{FF2B5EF4-FFF2-40B4-BE49-F238E27FC236}">
                <a16:creationId xmlns:a16="http://schemas.microsoft.com/office/drawing/2014/main" id="{A5AA697C-4505-4D62-B733-95F5A69EB29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Notes Placeholder">
            <a:extLst>
              <a:ext uri="{FF2B5EF4-FFF2-40B4-BE49-F238E27FC236}">
                <a16:creationId xmlns:a16="http://schemas.microsoft.com/office/drawing/2014/main" id="{A5AA697C-4505-4D62-B733-95F5A69EB29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429156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Notes Placeholder">
            <a:extLst>
              <a:ext uri="{FF2B5EF4-FFF2-40B4-BE49-F238E27FC236}">
                <a16:creationId xmlns:a16="http://schemas.microsoft.com/office/drawing/2014/main" id="{8E229B65-410A-4447-BA73-B57C3C9D393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400" b="1"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a:lstStyle>
            <a:lvl1pPr>
              <a:defRPr sz="1800" b="0" i="0">
                <a:solidFill>
                  <a:srgbClr val="001F5F"/>
                </a:solidFill>
                <a:latin typeface="Trebuchet MS"/>
                <a:cs typeface="Trebuchet MS"/>
              </a:defRPr>
            </a:lvl1pPr>
          </a:lstStyle>
          <a:p>
            <a:endParaRPr/>
          </a:p>
        </p:txBody>
      </p:sp>
      <p:sp>
        <p:nvSpPr>
          <p:cNvPr id="4" name="Holder 4">
            <a:extLst>
              <a:ext uri="{FF2B5EF4-FFF2-40B4-BE49-F238E27FC236}">
                <a16:creationId xmlns:a16="http://schemas.microsoft.com/office/drawing/2014/main" id="{84EABD33-7F13-4111-A96C-FC2981D82504}"/>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099EF942-854A-431C-85FD-A99071D266F2}"/>
              </a:ext>
            </a:extLst>
          </p:cNvPr>
          <p:cNvSpPr>
            <a:spLocks noGrp="1"/>
          </p:cNvSpPr>
          <p:nvPr>
            <p:ph type="dt" sz="half" idx="11"/>
          </p:nvPr>
        </p:nvSpPr>
        <p:spPr/>
        <p:txBody>
          <a:bodyPr/>
          <a:lstStyle>
            <a:lvl1pPr>
              <a:defRPr/>
            </a:lvl1pPr>
          </a:lstStyle>
          <a:p>
            <a:pPr>
              <a:defRPr/>
            </a:pPr>
            <a:fld id="{929D7371-0942-45D0-8DF6-587E8D2D71DE}" type="datetimeFigureOut">
              <a:rPr lang="en-US"/>
              <a:pPr>
                <a:defRPr/>
              </a:pPr>
              <a:t>6/22/2020</a:t>
            </a:fld>
            <a:endParaRPr lang="en-US"/>
          </a:p>
        </p:txBody>
      </p:sp>
      <p:sp>
        <p:nvSpPr>
          <p:cNvPr id="6" name="Holder 6">
            <a:extLst>
              <a:ext uri="{FF2B5EF4-FFF2-40B4-BE49-F238E27FC236}">
                <a16:creationId xmlns:a16="http://schemas.microsoft.com/office/drawing/2014/main" id="{219A2FC5-9EC7-4FE4-B07F-0814B2D57879}"/>
              </a:ext>
            </a:extLst>
          </p:cNvPr>
          <p:cNvSpPr>
            <a:spLocks noGrp="1"/>
          </p:cNvSpPr>
          <p:nvPr>
            <p:ph type="sldNum" sz="quarter" idx="12"/>
          </p:nvPr>
        </p:nvSpPr>
        <p:spPr/>
        <p:txBody>
          <a:bodyPr/>
          <a:lstStyle>
            <a:lvl1pPr>
              <a:defRPr/>
            </a:lvl1pPr>
          </a:lstStyle>
          <a:p>
            <a:pPr>
              <a:defRPr/>
            </a:pPr>
            <a:fld id="{0D317681-344B-45FF-9483-45A10C48E6B8}" type="slidenum">
              <a:rPr lang="en-US" altLang="en-US"/>
              <a:pPr>
                <a:defRPr/>
              </a:pPr>
              <a:t>‹#›</a:t>
            </a:fld>
            <a:endParaRPr lang="en-US" altLang="en-US"/>
          </a:p>
        </p:txBody>
      </p:sp>
    </p:spTree>
    <p:extLst>
      <p:ext uri="{BB962C8B-B14F-4D97-AF65-F5344CB8AC3E}">
        <p14:creationId xmlns:p14="http://schemas.microsoft.com/office/powerpoint/2010/main" val="3424351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400" b="1"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a:lstStyle>
            <a:lvl1pPr>
              <a:defRPr/>
            </a:lvl1pPr>
          </a:lstStyle>
          <a:p>
            <a:endParaRPr/>
          </a:p>
        </p:txBody>
      </p:sp>
      <p:sp>
        <p:nvSpPr>
          <p:cNvPr id="4" name="Holder 4"/>
          <p:cNvSpPr>
            <a:spLocks noGrp="1"/>
          </p:cNvSpPr>
          <p:nvPr>
            <p:ph sz="half" idx="3"/>
          </p:nvPr>
        </p:nvSpPr>
        <p:spPr>
          <a:xfrm>
            <a:off x="4751550" y="859933"/>
            <a:ext cx="3791903" cy="2700338"/>
          </a:xfrm>
          <a:prstGeom prst="rect">
            <a:avLst/>
          </a:prstGeom>
        </p:spPr>
        <p:txBody>
          <a:bodyPr/>
          <a:lstStyle>
            <a:lvl1pPr>
              <a:defRPr sz="1800" b="0" i="0">
                <a:solidFill>
                  <a:srgbClr val="006FC0"/>
                </a:solidFill>
                <a:latin typeface="Trebuchet MS"/>
                <a:cs typeface="Trebuchet MS"/>
              </a:defRPr>
            </a:lvl1pPr>
          </a:lstStyle>
          <a:p>
            <a:endParaRPr/>
          </a:p>
        </p:txBody>
      </p:sp>
      <p:sp>
        <p:nvSpPr>
          <p:cNvPr id="5" name="Holder 4">
            <a:extLst>
              <a:ext uri="{FF2B5EF4-FFF2-40B4-BE49-F238E27FC236}">
                <a16:creationId xmlns:a16="http://schemas.microsoft.com/office/drawing/2014/main" id="{9F1726C3-7F9F-412D-9B98-5714CD85F696}"/>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1AAE64F0-4194-4C30-BC5B-D45D0EDD99D0}"/>
              </a:ext>
            </a:extLst>
          </p:cNvPr>
          <p:cNvSpPr>
            <a:spLocks noGrp="1"/>
          </p:cNvSpPr>
          <p:nvPr>
            <p:ph type="dt" sz="half" idx="11"/>
          </p:nvPr>
        </p:nvSpPr>
        <p:spPr/>
        <p:txBody>
          <a:bodyPr/>
          <a:lstStyle>
            <a:lvl1pPr>
              <a:defRPr/>
            </a:lvl1pPr>
          </a:lstStyle>
          <a:p>
            <a:pPr>
              <a:defRPr/>
            </a:pPr>
            <a:fld id="{87721408-5DFF-4EAD-9241-52429B993146}" type="datetimeFigureOut">
              <a:rPr lang="en-US"/>
              <a:pPr>
                <a:defRPr/>
              </a:pPr>
              <a:t>6/22/2020</a:t>
            </a:fld>
            <a:endParaRPr lang="en-US"/>
          </a:p>
        </p:txBody>
      </p:sp>
      <p:sp>
        <p:nvSpPr>
          <p:cNvPr id="7" name="Holder 6">
            <a:extLst>
              <a:ext uri="{FF2B5EF4-FFF2-40B4-BE49-F238E27FC236}">
                <a16:creationId xmlns:a16="http://schemas.microsoft.com/office/drawing/2014/main" id="{43EE3938-4595-4406-86D1-678EB531DFEF}"/>
              </a:ext>
            </a:extLst>
          </p:cNvPr>
          <p:cNvSpPr>
            <a:spLocks noGrp="1"/>
          </p:cNvSpPr>
          <p:nvPr>
            <p:ph type="sldNum" sz="quarter" idx="12"/>
          </p:nvPr>
        </p:nvSpPr>
        <p:spPr/>
        <p:txBody>
          <a:bodyPr/>
          <a:lstStyle>
            <a:lvl1pPr>
              <a:defRPr/>
            </a:lvl1pPr>
          </a:lstStyle>
          <a:p>
            <a:pPr>
              <a:defRPr/>
            </a:pPr>
            <a:fld id="{14237E28-EAAA-452B-8951-F2CA9B73725F}" type="slidenum">
              <a:rPr lang="en-US" altLang="en-US"/>
              <a:pPr>
                <a:defRPr/>
              </a:pPr>
              <a:t>‹#›</a:t>
            </a:fld>
            <a:endParaRPr lang="en-US" altLang="en-US"/>
          </a:p>
        </p:txBody>
      </p:sp>
    </p:spTree>
    <p:extLst>
      <p:ext uri="{BB962C8B-B14F-4D97-AF65-F5344CB8AC3E}">
        <p14:creationId xmlns:p14="http://schemas.microsoft.com/office/powerpoint/2010/main" val="1653789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8686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marL="130299" marR="0" lvl="0" indent="-130299" algn="l" defTabSz="342892" rtl="0" eaLnBrk="1" fontAlgn="auto" latinLnBrk="0" hangingPunct="1">
              <a:lnSpc>
                <a:spcPts val="1800"/>
              </a:lnSpc>
              <a:spcBef>
                <a:spcPts val="0"/>
              </a:spcBef>
              <a:spcAft>
                <a:spcPts val="1050"/>
              </a:spcAft>
              <a:buClr>
                <a:schemeClr val="accent2"/>
              </a:buClr>
              <a:buSzTx/>
              <a:buFont typeface="Arial"/>
              <a:buChar char="•"/>
              <a:tabLst/>
              <a:defRPr/>
            </a:pPr>
            <a:r>
              <a:rPr lang="en-US" dirty="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9" name="Text Placeholder 2"/>
          <p:cNvSpPr>
            <a:spLocks noGrp="1"/>
          </p:cNvSpPr>
          <p:nvPr>
            <p:ph type="body" sz="quarter" idx="12" hasCustomPrompt="1"/>
          </p:nvPr>
        </p:nvSpPr>
        <p:spPr>
          <a:xfrm>
            <a:off x="418148" y="970656"/>
            <a:ext cx="1489831" cy="298480"/>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1140718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 Steps">
    <p:spTree>
      <p:nvGrpSpPr>
        <p:cNvPr id="1" name=""/>
        <p:cNvGrpSpPr/>
        <p:nvPr/>
      </p:nvGrpSpPr>
      <p:grpSpPr>
        <a:xfrm>
          <a:off x="0" y="0"/>
          <a:ext cx="0" cy="0"/>
          <a:chOff x="0" y="0"/>
          <a:chExt cx="0" cy="0"/>
        </a:xfrm>
      </p:grpSpPr>
      <p:sp>
        <p:nvSpPr>
          <p:cNvPr id="3" name="Rectangle 2"/>
          <p:cNvSpPr/>
          <p:nvPr userDrawn="1"/>
        </p:nvSpPr>
        <p:spPr>
          <a:xfrm>
            <a:off x="1"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892"/>
            <a:endParaRPr lang="en-US" sz="1400"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892"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892" rtl="0" eaLnBrk="1" fontAlgn="auto" latinLnBrk="0" hangingPunct="1">
              <a:lnSpc>
                <a:spcPct val="100000"/>
              </a:lnSpc>
              <a:spcBef>
                <a:spcPct val="20000"/>
              </a:spcBef>
              <a:spcAft>
                <a:spcPts val="0"/>
              </a:spcAft>
              <a:buClr>
                <a:schemeClr val="accent2"/>
              </a:buClr>
              <a:buSzTx/>
              <a:buFont typeface="Arial"/>
              <a:buNone/>
              <a:tabLst/>
              <a:defRPr/>
            </a:pPr>
            <a:r>
              <a:rPr lang="en-US" dirty="0"/>
              <a:t>CLICK TO ADD TITLE</a:t>
            </a:r>
          </a:p>
        </p:txBody>
      </p:sp>
      <p:sp>
        <p:nvSpPr>
          <p:cNvPr id="4" name="Oval 3"/>
          <p:cNvSpPr/>
          <p:nvPr userDrawn="1"/>
        </p:nvSpPr>
        <p:spPr>
          <a:xfrm>
            <a:off x="601267" y="2608236"/>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892"/>
            <a:r>
              <a:rPr lang="en-US" sz="1500" dirty="0">
                <a:solidFill>
                  <a:srgbClr val="FFFFFF"/>
                </a:solidFill>
                <a:latin typeface="Arial Black"/>
                <a:cs typeface="Arial Black"/>
              </a:rPr>
              <a:t>2</a:t>
            </a:r>
          </a:p>
        </p:txBody>
      </p:sp>
      <p:cxnSp>
        <p:nvCxnSpPr>
          <p:cNvPr id="6" name="Straight Connector 5"/>
          <p:cNvCxnSpPr/>
          <p:nvPr userDrawn="1"/>
        </p:nvCxnSpPr>
        <p:spPr>
          <a:xfrm flipH="1">
            <a:off x="0" y="347518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601267" y="1222782"/>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892"/>
            <a:r>
              <a:rPr lang="en-US" sz="1500" dirty="0">
                <a:solidFill>
                  <a:prstClr val="white"/>
                </a:solidFill>
                <a:latin typeface="Arial Black"/>
                <a:cs typeface="Arial Black"/>
              </a:rPr>
              <a:t>1</a:t>
            </a:r>
          </a:p>
        </p:txBody>
      </p:sp>
      <p:cxnSp>
        <p:nvCxnSpPr>
          <p:cNvPr id="8" name="Straight Connector 7"/>
          <p:cNvCxnSpPr/>
          <p:nvPr userDrawn="1"/>
        </p:nvCxnSpPr>
        <p:spPr>
          <a:xfrm flipH="1">
            <a:off x="0" y="2089728"/>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601267" y="3993691"/>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892"/>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92407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26" name="Text Placeholder 25"/>
          <p:cNvSpPr>
            <a:spLocks noGrp="1"/>
          </p:cNvSpPr>
          <p:nvPr>
            <p:ph type="body" sz="quarter" idx="18" hasCustomPrompt="1"/>
          </p:nvPr>
        </p:nvSpPr>
        <p:spPr>
          <a:xfrm>
            <a:off x="2944813" y="924072"/>
            <a:ext cx="5806440" cy="960119"/>
          </a:xfrm>
          <a:prstGeom prst="rect">
            <a:avLst/>
          </a:prstGeom>
        </p:spPr>
        <p:txBody>
          <a:bodyPr vert="horz" anchor="ctr" anchorCtr="0"/>
          <a:lstStyle>
            <a:lvl1pPr marL="96441" indent="-96441">
              <a:lnSpc>
                <a:spcPct val="120000"/>
              </a:lnSpc>
              <a:spcBef>
                <a:spcPts val="0"/>
              </a:spcBef>
              <a:spcAft>
                <a:spcPts val="563"/>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119620" y="2309525"/>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28" name="Text Placeholder 25"/>
          <p:cNvSpPr>
            <a:spLocks noGrp="1"/>
          </p:cNvSpPr>
          <p:nvPr>
            <p:ph type="body" sz="quarter" idx="20" hasCustomPrompt="1"/>
          </p:nvPr>
        </p:nvSpPr>
        <p:spPr>
          <a:xfrm>
            <a:off x="2944813" y="2309527"/>
            <a:ext cx="5806440" cy="960119"/>
          </a:xfrm>
          <a:prstGeom prst="rect">
            <a:avLst/>
          </a:prstGeom>
        </p:spPr>
        <p:txBody>
          <a:bodyPr vert="horz" anchor="ctr" anchorCtr="0"/>
          <a:lstStyle>
            <a:lvl1pPr marL="96441" indent="-96441">
              <a:lnSpc>
                <a:spcPct val="120000"/>
              </a:lnSpc>
              <a:spcBef>
                <a:spcPts val="0"/>
              </a:spcBef>
              <a:spcAft>
                <a:spcPts val="563"/>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119620" y="369498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30" name="Text Placeholder 25"/>
          <p:cNvSpPr>
            <a:spLocks noGrp="1"/>
          </p:cNvSpPr>
          <p:nvPr>
            <p:ph type="body" sz="quarter" idx="22" hasCustomPrompt="1"/>
          </p:nvPr>
        </p:nvSpPr>
        <p:spPr>
          <a:xfrm>
            <a:off x="2944813" y="3694982"/>
            <a:ext cx="5806440" cy="960119"/>
          </a:xfrm>
          <a:prstGeom prst="rect">
            <a:avLst/>
          </a:prstGeom>
        </p:spPr>
        <p:txBody>
          <a:bodyPr vert="horz" anchor="ctr" anchorCtr="0"/>
          <a:lstStyle>
            <a:lvl1pPr marL="96441" indent="-96441">
              <a:lnSpc>
                <a:spcPct val="120000"/>
              </a:lnSpc>
              <a:spcBef>
                <a:spcPts val="0"/>
              </a:spcBef>
              <a:spcAft>
                <a:spcPts val="563"/>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Tree>
    <p:extLst>
      <p:ext uri="{BB962C8B-B14F-4D97-AF65-F5344CB8AC3E}">
        <p14:creationId xmlns:p14="http://schemas.microsoft.com/office/powerpoint/2010/main" val="1497238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11163" y="21431"/>
            <a:ext cx="6076950" cy="685800"/>
          </a:xfrm>
        </p:spPr>
        <p:txBody>
          <a:bodyPr/>
          <a:lstStyle/>
          <a:p>
            <a:r>
              <a:rPr lang="en-US"/>
              <a:t>Click to edit Master title style</a:t>
            </a:r>
          </a:p>
        </p:txBody>
      </p:sp>
      <p:sp>
        <p:nvSpPr>
          <p:cNvPr id="3" name="Text Placeholder 2"/>
          <p:cNvSpPr>
            <a:spLocks noGrp="1"/>
          </p:cNvSpPr>
          <p:nvPr>
            <p:ph type="body" sz="half" idx="1"/>
          </p:nvPr>
        </p:nvSpPr>
        <p:spPr>
          <a:xfrm>
            <a:off x="403225" y="833438"/>
            <a:ext cx="4140200" cy="3964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95825" y="833438"/>
            <a:ext cx="4140200" cy="19252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95825" y="2872979"/>
            <a:ext cx="4140200" cy="1925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622425" y="4943475"/>
            <a:ext cx="3602038" cy="214313"/>
          </a:xfrm>
          <a:prstGeom prst="rect">
            <a:avLst/>
          </a:prstGeom>
        </p:spPr>
        <p:txBody>
          <a:bodyPr/>
          <a:lstStyle>
            <a:lvl1pPr algn="r">
              <a:defRPr/>
            </a:lvl1pPr>
          </a:lstStyle>
          <a:p>
            <a:pPr algn="l"/>
            <a:r>
              <a:rPr lang="en-GB" altLang="en-US"/>
              <a:t>© Andrew Lothian, Insights, Dundee, Scotland, 2006. All rights reserved. INSIGHTS, INSIGHTS DISCOVERY and INSIGHTS WHEEL are registered Trade Marks.</a:t>
            </a:r>
          </a:p>
          <a:p>
            <a:endParaRPr lang="fr-FR" altLang="en-US"/>
          </a:p>
        </p:txBody>
      </p:sp>
    </p:spTree>
    <p:extLst>
      <p:ext uri="{BB962C8B-B14F-4D97-AF65-F5344CB8AC3E}">
        <p14:creationId xmlns:p14="http://schemas.microsoft.com/office/powerpoint/2010/main" val="372594232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6"/>
            <a:ext cx="7772400" cy="276999"/>
          </a:xfrm>
          <a:prstGeom prst="rect">
            <a:avLst/>
          </a:prstGeom>
        </p:spPr>
        <p:txBody>
          <a:bodyPr/>
          <a:lstStyle>
            <a:lvl1pPr>
              <a:defRPr/>
            </a:lvl1pPr>
          </a:lstStyle>
          <a:p>
            <a:endParaRPr/>
          </a:p>
        </p:txBody>
      </p:sp>
      <p:sp>
        <p:nvSpPr>
          <p:cNvPr id="3" name="Holder 3"/>
          <p:cNvSpPr>
            <a:spLocks noGrp="1"/>
          </p:cNvSpPr>
          <p:nvPr>
            <p:ph type="subTitle" idx="4"/>
          </p:nvPr>
        </p:nvSpPr>
        <p:spPr>
          <a:xfrm>
            <a:off x="1371601" y="2880360"/>
            <a:ext cx="6400799" cy="276999"/>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EE059833-D6A9-4514-AD0D-214BB9AEFB79}"/>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7BC66E31-6B44-456B-BA98-17C82D5388C5}"/>
              </a:ext>
            </a:extLst>
          </p:cNvPr>
          <p:cNvSpPr>
            <a:spLocks noGrp="1"/>
          </p:cNvSpPr>
          <p:nvPr>
            <p:ph type="dt" sz="half" idx="11"/>
          </p:nvPr>
        </p:nvSpPr>
        <p:spPr/>
        <p:txBody>
          <a:bodyPr/>
          <a:lstStyle>
            <a:lvl1pPr>
              <a:defRPr/>
            </a:lvl1pPr>
          </a:lstStyle>
          <a:p>
            <a:pPr>
              <a:defRPr/>
            </a:pPr>
            <a:fld id="{41D1145C-9959-4998-A785-3CE07C3E5362}" type="datetimeFigureOut">
              <a:rPr lang="en-US"/>
              <a:pPr>
                <a:defRPr/>
              </a:pPr>
              <a:t>6/22/2020</a:t>
            </a:fld>
            <a:endParaRPr lang="en-US"/>
          </a:p>
        </p:txBody>
      </p:sp>
      <p:sp>
        <p:nvSpPr>
          <p:cNvPr id="6" name="Holder 6">
            <a:extLst>
              <a:ext uri="{FF2B5EF4-FFF2-40B4-BE49-F238E27FC236}">
                <a16:creationId xmlns:a16="http://schemas.microsoft.com/office/drawing/2014/main" id="{D8F29FCE-D738-46F2-935F-0B19F7E28285}"/>
              </a:ext>
            </a:extLst>
          </p:cNvPr>
          <p:cNvSpPr>
            <a:spLocks noGrp="1"/>
          </p:cNvSpPr>
          <p:nvPr>
            <p:ph type="sldNum" sz="quarter" idx="12"/>
          </p:nvPr>
        </p:nvSpPr>
        <p:spPr/>
        <p:txBody>
          <a:bodyPr/>
          <a:lstStyle>
            <a:lvl1pPr>
              <a:defRPr/>
            </a:lvl1pPr>
          </a:lstStyle>
          <a:p>
            <a:fld id="{5D2E1024-43DE-44A9-8DF0-C400833570EA}" type="slidenum">
              <a:rPr lang="en-US" altLang="en-US"/>
              <a:pPr/>
              <a:t>‹#›</a:t>
            </a:fld>
            <a:endParaRPr lang="en-US" altLang="en-US"/>
          </a:p>
        </p:txBody>
      </p:sp>
    </p:spTree>
    <p:extLst>
      <p:ext uri="{BB962C8B-B14F-4D97-AF65-F5344CB8AC3E}">
        <p14:creationId xmlns:p14="http://schemas.microsoft.com/office/powerpoint/2010/main" val="37468446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97644" y="105967"/>
            <a:ext cx="8748713" cy="369332"/>
          </a:xfrm>
        </p:spPr>
        <p:txBody>
          <a:bodyPr/>
          <a:lstStyle>
            <a:lvl1pPr>
              <a:defRPr sz="2400" b="1"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a:lstStyle>
            <a:lvl1pPr>
              <a:defRPr sz="1800" b="0" i="0">
                <a:solidFill>
                  <a:srgbClr val="001F5F"/>
                </a:solidFill>
                <a:latin typeface="Trebuchet MS"/>
                <a:cs typeface="Trebuchet MS"/>
              </a:defRPr>
            </a:lvl1pPr>
          </a:lstStyle>
          <a:p>
            <a:endParaRPr/>
          </a:p>
        </p:txBody>
      </p:sp>
      <p:sp>
        <p:nvSpPr>
          <p:cNvPr id="4" name="Holder 4">
            <a:extLst>
              <a:ext uri="{FF2B5EF4-FFF2-40B4-BE49-F238E27FC236}">
                <a16:creationId xmlns:a16="http://schemas.microsoft.com/office/drawing/2014/main" id="{C2C813F3-3205-4571-9BF4-E5FACCE57045}"/>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C938BD7D-E059-426D-8785-27EF8A790777}"/>
              </a:ext>
            </a:extLst>
          </p:cNvPr>
          <p:cNvSpPr>
            <a:spLocks noGrp="1"/>
          </p:cNvSpPr>
          <p:nvPr>
            <p:ph type="dt" sz="half" idx="11"/>
          </p:nvPr>
        </p:nvSpPr>
        <p:spPr/>
        <p:txBody>
          <a:bodyPr/>
          <a:lstStyle>
            <a:lvl1pPr>
              <a:defRPr/>
            </a:lvl1pPr>
          </a:lstStyle>
          <a:p>
            <a:pPr>
              <a:defRPr/>
            </a:pPr>
            <a:fld id="{5F7ADDAD-541B-4B44-A221-1B3E8BA12974}" type="datetimeFigureOut">
              <a:rPr lang="en-US"/>
              <a:pPr>
                <a:defRPr/>
              </a:pPr>
              <a:t>6/22/2020</a:t>
            </a:fld>
            <a:endParaRPr lang="en-US"/>
          </a:p>
        </p:txBody>
      </p:sp>
      <p:sp>
        <p:nvSpPr>
          <p:cNvPr id="6" name="Holder 6">
            <a:extLst>
              <a:ext uri="{FF2B5EF4-FFF2-40B4-BE49-F238E27FC236}">
                <a16:creationId xmlns:a16="http://schemas.microsoft.com/office/drawing/2014/main" id="{3A6C62F0-CFEA-4A0A-9254-BA8857599E7E}"/>
              </a:ext>
            </a:extLst>
          </p:cNvPr>
          <p:cNvSpPr>
            <a:spLocks noGrp="1"/>
          </p:cNvSpPr>
          <p:nvPr>
            <p:ph type="sldNum" sz="quarter" idx="12"/>
          </p:nvPr>
        </p:nvSpPr>
        <p:spPr/>
        <p:txBody>
          <a:bodyPr/>
          <a:lstStyle>
            <a:lvl1pPr>
              <a:defRPr/>
            </a:lvl1pPr>
          </a:lstStyle>
          <a:p>
            <a:fld id="{867493E3-E417-441A-AF6C-E8CCF9FC7BFD}" type="slidenum">
              <a:rPr lang="en-US" altLang="en-US"/>
              <a:pPr/>
              <a:t>‹#›</a:t>
            </a:fld>
            <a:endParaRPr lang="en-US" altLang="en-US"/>
          </a:p>
        </p:txBody>
      </p:sp>
    </p:spTree>
    <p:extLst>
      <p:ext uri="{BB962C8B-B14F-4D97-AF65-F5344CB8AC3E}">
        <p14:creationId xmlns:p14="http://schemas.microsoft.com/office/powerpoint/2010/main" val="39313425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97644" y="105967"/>
            <a:ext cx="8748713" cy="369332"/>
          </a:xfrm>
        </p:spPr>
        <p:txBody>
          <a:bodyPr/>
          <a:lstStyle>
            <a:lvl1pPr>
              <a:defRPr sz="2400" b="1"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a:lstStyle>
            <a:lvl1pPr>
              <a:defRPr/>
            </a:lvl1pPr>
          </a:lstStyle>
          <a:p>
            <a:endParaRPr/>
          </a:p>
        </p:txBody>
      </p:sp>
      <p:sp>
        <p:nvSpPr>
          <p:cNvPr id="4" name="Holder 4"/>
          <p:cNvSpPr>
            <a:spLocks noGrp="1"/>
          </p:cNvSpPr>
          <p:nvPr>
            <p:ph sz="half" idx="3"/>
          </p:nvPr>
        </p:nvSpPr>
        <p:spPr>
          <a:xfrm>
            <a:off x="4751550" y="859933"/>
            <a:ext cx="3791903" cy="276999"/>
          </a:xfrm>
          <a:prstGeom prst="rect">
            <a:avLst/>
          </a:prstGeom>
        </p:spPr>
        <p:txBody>
          <a:bodyPr/>
          <a:lstStyle>
            <a:lvl1pPr>
              <a:defRPr sz="1800" b="0" i="0">
                <a:solidFill>
                  <a:srgbClr val="006FC0"/>
                </a:solidFill>
                <a:latin typeface="Trebuchet MS"/>
                <a:cs typeface="Trebuchet MS"/>
              </a:defRPr>
            </a:lvl1pPr>
          </a:lstStyle>
          <a:p>
            <a:endParaRPr/>
          </a:p>
        </p:txBody>
      </p:sp>
      <p:sp>
        <p:nvSpPr>
          <p:cNvPr id="5" name="Holder 4">
            <a:extLst>
              <a:ext uri="{FF2B5EF4-FFF2-40B4-BE49-F238E27FC236}">
                <a16:creationId xmlns:a16="http://schemas.microsoft.com/office/drawing/2014/main" id="{56BD7828-C5A0-4B79-AD39-FC372EC47FBB}"/>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455B8AD3-EB62-4B9C-9C32-721EC2FA3C7C}"/>
              </a:ext>
            </a:extLst>
          </p:cNvPr>
          <p:cNvSpPr>
            <a:spLocks noGrp="1"/>
          </p:cNvSpPr>
          <p:nvPr>
            <p:ph type="dt" sz="half" idx="11"/>
          </p:nvPr>
        </p:nvSpPr>
        <p:spPr/>
        <p:txBody>
          <a:bodyPr/>
          <a:lstStyle>
            <a:lvl1pPr>
              <a:defRPr/>
            </a:lvl1pPr>
          </a:lstStyle>
          <a:p>
            <a:pPr>
              <a:defRPr/>
            </a:pPr>
            <a:fld id="{07824ECD-ABAC-4824-B199-8E1E3C2632F6}" type="datetimeFigureOut">
              <a:rPr lang="en-US"/>
              <a:pPr>
                <a:defRPr/>
              </a:pPr>
              <a:t>6/22/2020</a:t>
            </a:fld>
            <a:endParaRPr lang="en-US"/>
          </a:p>
        </p:txBody>
      </p:sp>
      <p:sp>
        <p:nvSpPr>
          <p:cNvPr id="7" name="Holder 6">
            <a:extLst>
              <a:ext uri="{FF2B5EF4-FFF2-40B4-BE49-F238E27FC236}">
                <a16:creationId xmlns:a16="http://schemas.microsoft.com/office/drawing/2014/main" id="{9DC31906-0E13-48B9-90A7-5AF977595A32}"/>
              </a:ext>
            </a:extLst>
          </p:cNvPr>
          <p:cNvSpPr>
            <a:spLocks noGrp="1"/>
          </p:cNvSpPr>
          <p:nvPr>
            <p:ph type="sldNum" sz="quarter" idx="12"/>
          </p:nvPr>
        </p:nvSpPr>
        <p:spPr/>
        <p:txBody>
          <a:bodyPr/>
          <a:lstStyle>
            <a:lvl1pPr>
              <a:defRPr/>
            </a:lvl1pPr>
          </a:lstStyle>
          <a:p>
            <a:fld id="{F7F623AA-865F-4B9F-8574-60FAE02993B2}" type="slidenum">
              <a:rPr lang="en-US" altLang="en-US"/>
              <a:pPr/>
              <a:t>‹#›</a:t>
            </a:fld>
            <a:endParaRPr lang="en-US" altLang="en-US"/>
          </a:p>
        </p:txBody>
      </p:sp>
    </p:spTree>
    <p:extLst>
      <p:ext uri="{BB962C8B-B14F-4D97-AF65-F5344CB8AC3E}">
        <p14:creationId xmlns:p14="http://schemas.microsoft.com/office/powerpoint/2010/main" val="40949129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97644" y="105967"/>
            <a:ext cx="8748713" cy="369332"/>
          </a:xfrm>
        </p:spPr>
        <p:txBody>
          <a:bodyPr/>
          <a:lstStyle>
            <a:lvl1pPr>
              <a:defRPr sz="2400" b="1" i="0">
                <a:solidFill>
                  <a:schemeClr val="bg1"/>
                </a:solidFill>
                <a:latin typeface="Arial Black"/>
                <a:cs typeface="Arial Black"/>
              </a:defRPr>
            </a:lvl1pPr>
          </a:lstStyle>
          <a:p>
            <a:endParaRPr/>
          </a:p>
        </p:txBody>
      </p:sp>
      <p:sp>
        <p:nvSpPr>
          <p:cNvPr id="3" name="Holder 4">
            <a:extLst>
              <a:ext uri="{FF2B5EF4-FFF2-40B4-BE49-F238E27FC236}">
                <a16:creationId xmlns:a16="http://schemas.microsoft.com/office/drawing/2014/main" id="{32674A23-C30A-4AF7-AAB9-4C5F89695EB9}"/>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BF44DE09-850E-4FEC-83CC-B416869C82F5}"/>
              </a:ext>
            </a:extLst>
          </p:cNvPr>
          <p:cNvSpPr>
            <a:spLocks noGrp="1"/>
          </p:cNvSpPr>
          <p:nvPr>
            <p:ph type="dt" sz="half" idx="11"/>
          </p:nvPr>
        </p:nvSpPr>
        <p:spPr/>
        <p:txBody>
          <a:bodyPr/>
          <a:lstStyle>
            <a:lvl1pPr>
              <a:defRPr/>
            </a:lvl1pPr>
          </a:lstStyle>
          <a:p>
            <a:pPr>
              <a:defRPr/>
            </a:pPr>
            <a:fld id="{942A7CCA-AC5E-414F-81D5-FAE1055DC727}" type="datetimeFigureOut">
              <a:rPr lang="en-US"/>
              <a:pPr>
                <a:defRPr/>
              </a:pPr>
              <a:t>6/22/2020</a:t>
            </a:fld>
            <a:endParaRPr lang="en-US"/>
          </a:p>
        </p:txBody>
      </p:sp>
      <p:sp>
        <p:nvSpPr>
          <p:cNvPr id="5" name="Holder 6">
            <a:extLst>
              <a:ext uri="{FF2B5EF4-FFF2-40B4-BE49-F238E27FC236}">
                <a16:creationId xmlns:a16="http://schemas.microsoft.com/office/drawing/2014/main" id="{A9C3C1B8-ED8F-444C-B1BA-723A95459D25}"/>
              </a:ext>
            </a:extLst>
          </p:cNvPr>
          <p:cNvSpPr>
            <a:spLocks noGrp="1"/>
          </p:cNvSpPr>
          <p:nvPr>
            <p:ph type="sldNum" sz="quarter" idx="12"/>
          </p:nvPr>
        </p:nvSpPr>
        <p:spPr/>
        <p:txBody>
          <a:bodyPr/>
          <a:lstStyle>
            <a:lvl1pPr>
              <a:defRPr/>
            </a:lvl1pPr>
          </a:lstStyle>
          <a:p>
            <a:fld id="{505F22BF-F8AC-45D7-852C-1A1B7B3F6100}" type="slidenum">
              <a:rPr lang="en-US" altLang="en-US"/>
              <a:pPr/>
              <a:t>‹#›</a:t>
            </a:fld>
            <a:endParaRPr lang="en-US" altLang="en-US"/>
          </a:p>
        </p:txBody>
      </p:sp>
    </p:spTree>
    <p:extLst>
      <p:ext uri="{BB962C8B-B14F-4D97-AF65-F5344CB8AC3E}">
        <p14:creationId xmlns:p14="http://schemas.microsoft.com/office/powerpoint/2010/main" val="14859441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bk object 16">
            <a:extLst>
              <a:ext uri="{FF2B5EF4-FFF2-40B4-BE49-F238E27FC236}">
                <a16:creationId xmlns:a16="http://schemas.microsoft.com/office/drawing/2014/main" id="{63919E53-F953-4A01-BDAC-58C9A1298DAD}"/>
              </a:ext>
            </a:extLst>
          </p:cNvPr>
          <p:cNvSpPr>
            <a:spLocks/>
          </p:cNvSpPr>
          <p:nvPr/>
        </p:nvSpPr>
        <p:spPr bwMode="auto">
          <a:xfrm>
            <a:off x="0" y="0"/>
            <a:ext cx="9144000" cy="4826794"/>
          </a:xfrm>
          <a:custGeom>
            <a:avLst/>
            <a:gdLst>
              <a:gd name="T0" fmla="*/ 0 w 12192000"/>
              <a:gd name="T1" fmla="*/ 6435851 h 6436360"/>
              <a:gd name="T2" fmla="*/ 12191999 w 12192000"/>
              <a:gd name="T3" fmla="*/ 6435851 h 6436360"/>
              <a:gd name="T4" fmla="*/ 12191999 w 12192000"/>
              <a:gd name="T5" fmla="*/ 0 h 6436360"/>
              <a:gd name="T6" fmla="*/ 0 w 12192000"/>
              <a:gd name="T7" fmla="*/ 0 h 6436360"/>
              <a:gd name="T8" fmla="*/ 0 w 12192000"/>
              <a:gd name="T9" fmla="*/ 6435851 h 6436360"/>
            </a:gdLst>
            <a:ahLst/>
            <a:cxnLst>
              <a:cxn ang="0">
                <a:pos x="T0" y="T1"/>
              </a:cxn>
              <a:cxn ang="0">
                <a:pos x="T2" y="T3"/>
              </a:cxn>
              <a:cxn ang="0">
                <a:pos x="T4" y="T5"/>
              </a:cxn>
              <a:cxn ang="0">
                <a:pos x="T6" y="T7"/>
              </a:cxn>
              <a:cxn ang="0">
                <a:pos x="T8" y="T9"/>
              </a:cxn>
            </a:cxnLst>
            <a:rect l="0" t="0" r="r" b="b"/>
            <a:pathLst>
              <a:path w="12192000" h="6436360">
                <a:moveTo>
                  <a:pt x="0" y="6435851"/>
                </a:moveTo>
                <a:lnTo>
                  <a:pt x="12191999" y="6435851"/>
                </a:lnTo>
                <a:lnTo>
                  <a:pt x="12191999" y="0"/>
                </a:lnTo>
                <a:lnTo>
                  <a:pt x="0" y="0"/>
                </a:lnTo>
                <a:lnTo>
                  <a:pt x="0" y="6435851"/>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3" name="bk object 17">
            <a:extLst>
              <a:ext uri="{FF2B5EF4-FFF2-40B4-BE49-F238E27FC236}">
                <a16:creationId xmlns:a16="http://schemas.microsoft.com/office/drawing/2014/main" id="{50C643DB-37D4-49D3-99C0-6B15A467E02A}"/>
              </a:ext>
            </a:extLst>
          </p:cNvPr>
          <p:cNvSpPr>
            <a:spLocks/>
          </p:cNvSpPr>
          <p:nvPr/>
        </p:nvSpPr>
        <p:spPr bwMode="auto">
          <a:xfrm>
            <a:off x="0" y="4826794"/>
            <a:ext cx="9144000" cy="316706"/>
          </a:xfrm>
          <a:custGeom>
            <a:avLst/>
            <a:gdLst>
              <a:gd name="T0" fmla="*/ 0 w 12192000"/>
              <a:gd name="T1" fmla="*/ 422147 h 422275"/>
              <a:gd name="T2" fmla="*/ 12191999 w 12192000"/>
              <a:gd name="T3" fmla="*/ 422147 h 422275"/>
              <a:gd name="T4" fmla="*/ 12191999 w 12192000"/>
              <a:gd name="T5" fmla="*/ 0 h 422275"/>
              <a:gd name="T6" fmla="*/ 0 w 12192000"/>
              <a:gd name="T7" fmla="*/ 0 h 422275"/>
              <a:gd name="T8" fmla="*/ 0 w 12192000"/>
              <a:gd name="T9" fmla="*/ 422147 h 422275"/>
            </a:gdLst>
            <a:ahLst/>
            <a:cxnLst>
              <a:cxn ang="0">
                <a:pos x="T0" y="T1"/>
              </a:cxn>
              <a:cxn ang="0">
                <a:pos x="T2" y="T3"/>
              </a:cxn>
              <a:cxn ang="0">
                <a:pos x="T4" y="T5"/>
              </a:cxn>
              <a:cxn ang="0">
                <a:pos x="T6" y="T7"/>
              </a:cxn>
              <a:cxn ang="0">
                <a:pos x="T8" y="T9"/>
              </a:cxn>
            </a:cxnLst>
            <a:rect l="0" t="0" r="r" b="b"/>
            <a:pathLst>
              <a:path w="12192000" h="422275">
                <a:moveTo>
                  <a:pt x="0" y="422147"/>
                </a:moveTo>
                <a:lnTo>
                  <a:pt x="12191999" y="422147"/>
                </a:lnTo>
                <a:lnTo>
                  <a:pt x="12191999" y="0"/>
                </a:lnTo>
                <a:lnTo>
                  <a:pt x="0" y="0"/>
                </a:lnTo>
                <a:lnTo>
                  <a:pt x="0" y="422147"/>
                </a:lnTo>
                <a:close/>
              </a:path>
            </a:pathLst>
          </a:custGeom>
          <a:solidFill>
            <a:srgbClr val="123B4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4" name="bk object 18">
            <a:extLst>
              <a:ext uri="{FF2B5EF4-FFF2-40B4-BE49-F238E27FC236}">
                <a16:creationId xmlns:a16="http://schemas.microsoft.com/office/drawing/2014/main" id="{FD71D45D-52CA-46A5-BD39-A5E88F0350DE}"/>
              </a:ext>
            </a:extLst>
          </p:cNvPr>
          <p:cNvSpPr>
            <a:spLocks/>
          </p:cNvSpPr>
          <p:nvPr/>
        </p:nvSpPr>
        <p:spPr bwMode="auto">
          <a:xfrm>
            <a:off x="431006" y="4912519"/>
            <a:ext cx="61913" cy="134541"/>
          </a:xfrm>
          <a:custGeom>
            <a:avLst/>
            <a:gdLst>
              <a:gd name="T0" fmla="*/ 44171 w 83820"/>
              <a:gd name="T1" fmla="*/ 0 h 179070"/>
              <a:gd name="T2" fmla="*/ 7563 w 83820"/>
              <a:gd name="T3" fmla="*/ 13065 h 179070"/>
              <a:gd name="T4" fmla="*/ 0 w 83820"/>
              <a:gd name="T5" fmla="*/ 42709 h 179070"/>
              <a:gd name="T6" fmla="*/ 97 w 83820"/>
              <a:gd name="T7" fmla="*/ 145950 h 179070"/>
              <a:gd name="T8" fmla="*/ 3249 w 83820"/>
              <a:gd name="T9" fmla="*/ 160009 h 179070"/>
              <a:gd name="T10" fmla="*/ 10819 w 83820"/>
              <a:gd name="T11" fmla="*/ 170390 h 179070"/>
              <a:gd name="T12" fmla="*/ 22779 w 83820"/>
              <a:gd name="T13" fmla="*/ 176819 h 179070"/>
              <a:gd name="T14" fmla="*/ 39099 w 83820"/>
              <a:gd name="T15" fmla="*/ 179023 h 179070"/>
              <a:gd name="T16" fmla="*/ 50778 w 83820"/>
              <a:gd name="T17" fmla="*/ 178714 h 179070"/>
              <a:gd name="T18" fmla="*/ 65058 w 83820"/>
              <a:gd name="T19" fmla="*/ 175052 h 179070"/>
              <a:gd name="T20" fmla="*/ 75274 w 83820"/>
              <a:gd name="T21" fmla="*/ 167283 h 179070"/>
              <a:gd name="T22" fmla="*/ 81097 w 83820"/>
              <a:gd name="T23" fmla="*/ 156044 h 179070"/>
              <a:gd name="T24" fmla="*/ 29513 w 83820"/>
              <a:gd name="T25" fmla="*/ 156044 h 179070"/>
              <a:gd name="T26" fmla="*/ 24252 w 83820"/>
              <a:gd name="T27" fmla="*/ 150925 h 179070"/>
              <a:gd name="T28" fmla="*/ 24252 w 83820"/>
              <a:gd name="T29" fmla="*/ 99668 h 179070"/>
              <a:gd name="T30" fmla="*/ 83463 w 83820"/>
              <a:gd name="T31" fmla="*/ 99668 h 179070"/>
              <a:gd name="T32" fmla="*/ 83349 w 83820"/>
              <a:gd name="T33" fmla="*/ 75939 h 179070"/>
              <a:gd name="T34" fmla="*/ 24252 w 83820"/>
              <a:gd name="T35" fmla="*/ 75939 h 179070"/>
              <a:gd name="T36" fmla="*/ 24252 w 83820"/>
              <a:gd name="T37" fmla="*/ 28278 h 179070"/>
              <a:gd name="T38" fmla="*/ 29513 w 83820"/>
              <a:gd name="T39" fmla="*/ 23159 h 179070"/>
              <a:gd name="T40" fmla="*/ 80672 w 83820"/>
              <a:gd name="T41" fmla="*/ 23159 h 179070"/>
              <a:gd name="T42" fmla="*/ 79485 w 83820"/>
              <a:gd name="T43" fmla="*/ 18499 h 179070"/>
              <a:gd name="T44" fmla="*/ 71763 w 83820"/>
              <a:gd name="T45" fmla="*/ 8231 h 179070"/>
              <a:gd name="T46" fmla="*/ 59987 w 83820"/>
              <a:gd name="T47" fmla="*/ 2060 h 179070"/>
              <a:gd name="T48" fmla="*/ 44171 w 83820"/>
              <a:gd name="T49" fmla="*/ 0 h 179070"/>
              <a:gd name="T50" fmla="*/ 83463 w 83820"/>
              <a:gd name="T51" fmla="*/ 120361 h 179070"/>
              <a:gd name="T52" fmla="*/ 59591 w 83820"/>
              <a:gd name="T53" fmla="*/ 120361 h 179070"/>
              <a:gd name="T54" fmla="*/ 59591 w 83820"/>
              <a:gd name="T55" fmla="*/ 150925 h 179070"/>
              <a:gd name="T56" fmla="*/ 54519 w 83820"/>
              <a:gd name="T57" fmla="*/ 156044 h 179070"/>
              <a:gd name="T58" fmla="*/ 81097 w 83820"/>
              <a:gd name="T59" fmla="*/ 156044 h 179070"/>
              <a:gd name="T60" fmla="*/ 81414 w 83820"/>
              <a:gd name="T61" fmla="*/ 155434 h 179070"/>
              <a:gd name="T62" fmla="*/ 83463 w 83820"/>
              <a:gd name="T63" fmla="*/ 139530 h 179070"/>
              <a:gd name="T64" fmla="*/ 83463 w 83820"/>
              <a:gd name="T65" fmla="*/ 120361 h 179070"/>
              <a:gd name="T66" fmla="*/ 80672 w 83820"/>
              <a:gd name="T67" fmla="*/ 23159 h 179070"/>
              <a:gd name="T68" fmla="*/ 53946 w 83820"/>
              <a:gd name="T69" fmla="*/ 23159 h 179070"/>
              <a:gd name="T70" fmla="*/ 59030 w 83820"/>
              <a:gd name="T71" fmla="*/ 28278 h 179070"/>
              <a:gd name="T72" fmla="*/ 59030 w 83820"/>
              <a:gd name="T73" fmla="*/ 75939 h 179070"/>
              <a:gd name="T74" fmla="*/ 83349 w 83820"/>
              <a:gd name="T75" fmla="*/ 75939 h 179070"/>
              <a:gd name="T76" fmla="*/ 83142 w 83820"/>
              <a:gd name="T77" fmla="*/ 32852 h 179070"/>
              <a:gd name="T78" fmla="*/ 80672 w 83820"/>
              <a:gd name="T79" fmla="*/ 23159 h 179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820" h="179070">
                <a:moveTo>
                  <a:pt x="44171" y="0"/>
                </a:moveTo>
                <a:lnTo>
                  <a:pt x="7563" y="13065"/>
                </a:lnTo>
                <a:lnTo>
                  <a:pt x="0" y="42709"/>
                </a:lnTo>
                <a:lnTo>
                  <a:pt x="97" y="145950"/>
                </a:lnTo>
                <a:lnTo>
                  <a:pt x="3249" y="160009"/>
                </a:lnTo>
                <a:lnTo>
                  <a:pt x="10819" y="170390"/>
                </a:lnTo>
                <a:lnTo>
                  <a:pt x="22779" y="176819"/>
                </a:lnTo>
                <a:lnTo>
                  <a:pt x="39099" y="179023"/>
                </a:lnTo>
                <a:lnTo>
                  <a:pt x="50778" y="178714"/>
                </a:lnTo>
                <a:lnTo>
                  <a:pt x="65058" y="175052"/>
                </a:lnTo>
                <a:lnTo>
                  <a:pt x="75274" y="167283"/>
                </a:lnTo>
                <a:lnTo>
                  <a:pt x="81097" y="156044"/>
                </a:lnTo>
                <a:lnTo>
                  <a:pt x="29513" y="156044"/>
                </a:lnTo>
                <a:lnTo>
                  <a:pt x="24252" y="150925"/>
                </a:lnTo>
                <a:lnTo>
                  <a:pt x="24252" y="99668"/>
                </a:lnTo>
                <a:lnTo>
                  <a:pt x="83463" y="99668"/>
                </a:lnTo>
                <a:lnTo>
                  <a:pt x="83349" y="75939"/>
                </a:lnTo>
                <a:lnTo>
                  <a:pt x="24252" y="75939"/>
                </a:lnTo>
                <a:lnTo>
                  <a:pt x="24252" y="28278"/>
                </a:lnTo>
                <a:lnTo>
                  <a:pt x="29513" y="23159"/>
                </a:lnTo>
                <a:lnTo>
                  <a:pt x="80672" y="23159"/>
                </a:lnTo>
                <a:lnTo>
                  <a:pt x="79485" y="18499"/>
                </a:lnTo>
                <a:lnTo>
                  <a:pt x="71763" y="8231"/>
                </a:lnTo>
                <a:lnTo>
                  <a:pt x="59987" y="2060"/>
                </a:lnTo>
                <a:lnTo>
                  <a:pt x="44171" y="0"/>
                </a:lnTo>
                <a:close/>
              </a:path>
              <a:path w="83820" h="179070">
                <a:moveTo>
                  <a:pt x="83463" y="120361"/>
                </a:moveTo>
                <a:lnTo>
                  <a:pt x="59591" y="120361"/>
                </a:lnTo>
                <a:lnTo>
                  <a:pt x="59591" y="150925"/>
                </a:lnTo>
                <a:lnTo>
                  <a:pt x="54519" y="156044"/>
                </a:lnTo>
                <a:lnTo>
                  <a:pt x="81097" y="156044"/>
                </a:lnTo>
                <a:lnTo>
                  <a:pt x="81414" y="155434"/>
                </a:lnTo>
                <a:lnTo>
                  <a:pt x="83463" y="139530"/>
                </a:lnTo>
                <a:lnTo>
                  <a:pt x="83463" y="120361"/>
                </a:lnTo>
                <a:close/>
              </a:path>
              <a:path w="83820" h="179070">
                <a:moveTo>
                  <a:pt x="80672" y="23159"/>
                </a:moveTo>
                <a:lnTo>
                  <a:pt x="53946" y="23159"/>
                </a:lnTo>
                <a:lnTo>
                  <a:pt x="59030" y="28278"/>
                </a:lnTo>
                <a:lnTo>
                  <a:pt x="59030" y="75939"/>
                </a:lnTo>
                <a:lnTo>
                  <a:pt x="83349" y="75939"/>
                </a:lnTo>
                <a:lnTo>
                  <a:pt x="83142" y="32852"/>
                </a:lnTo>
                <a:lnTo>
                  <a:pt x="80672" y="2315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5" name="bk object 19">
            <a:extLst>
              <a:ext uri="{FF2B5EF4-FFF2-40B4-BE49-F238E27FC236}">
                <a16:creationId xmlns:a16="http://schemas.microsoft.com/office/drawing/2014/main" id="{49D9434B-4D46-43F9-8262-C6B613FDCB91}"/>
              </a:ext>
            </a:extLst>
          </p:cNvPr>
          <p:cNvSpPr>
            <a:spLocks/>
          </p:cNvSpPr>
          <p:nvPr/>
        </p:nvSpPr>
        <p:spPr bwMode="auto">
          <a:xfrm>
            <a:off x="504825" y="4912519"/>
            <a:ext cx="64294" cy="166688"/>
          </a:xfrm>
          <a:custGeom>
            <a:avLst/>
            <a:gdLst>
              <a:gd name="T0" fmla="*/ 24432 w 85725"/>
              <a:gd name="T1" fmla="*/ 906 h 222250"/>
              <a:gd name="T2" fmla="*/ 0 w 85725"/>
              <a:gd name="T3" fmla="*/ 906 h 222250"/>
              <a:gd name="T4" fmla="*/ 0 w 85725"/>
              <a:gd name="T5" fmla="*/ 222076 h 222250"/>
              <a:gd name="T6" fmla="*/ 24432 w 85725"/>
              <a:gd name="T7" fmla="*/ 222076 h 222250"/>
              <a:gd name="T8" fmla="*/ 26407 w 85725"/>
              <a:gd name="T9" fmla="*/ 167359 h 222250"/>
              <a:gd name="T10" fmla="*/ 77949 w 85725"/>
              <a:gd name="T11" fmla="*/ 167359 h 222250"/>
              <a:gd name="T12" fmla="*/ 83214 w 85725"/>
              <a:gd name="T13" fmla="*/ 158750 h 222250"/>
              <a:gd name="T14" fmla="*/ 83828 w 85725"/>
              <a:gd name="T15" fmla="*/ 154686 h 222250"/>
              <a:gd name="T16" fmla="*/ 38910 w 85725"/>
              <a:gd name="T17" fmla="*/ 154686 h 222250"/>
              <a:gd name="T18" fmla="*/ 31208 w 85725"/>
              <a:gd name="T19" fmla="*/ 151448 h 222250"/>
              <a:gd name="T20" fmla="*/ 24432 w 85725"/>
              <a:gd name="T21" fmla="*/ 145756 h 222250"/>
              <a:gd name="T22" fmla="*/ 24432 w 85725"/>
              <a:gd name="T23" fmla="*/ 31468 h 222250"/>
              <a:gd name="T24" fmla="*/ 31208 w 85725"/>
              <a:gd name="T25" fmla="*/ 25587 h 222250"/>
              <a:gd name="T26" fmla="*/ 38910 w 85725"/>
              <a:gd name="T27" fmla="*/ 22360 h 222250"/>
              <a:gd name="T28" fmla="*/ 83703 w 85725"/>
              <a:gd name="T29" fmla="*/ 22360 h 222250"/>
              <a:gd name="T30" fmla="*/ 82697 w 85725"/>
              <a:gd name="T31" fmla="*/ 17631 h 222250"/>
              <a:gd name="T32" fmla="*/ 78847 w 85725"/>
              <a:gd name="T33" fmla="*/ 12299 h 222250"/>
              <a:gd name="T34" fmla="*/ 24432 w 85725"/>
              <a:gd name="T35" fmla="*/ 12299 h 222250"/>
              <a:gd name="T36" fmla="*/ 24432 w 85725"/>
              <a:gd name="T37" fmla="*/ 906 h 222250"/>
              <a:gd name="T38" fmla="*/ 77949 w 85725"/>
              <a:gd name="T39" fmla="*/ 167359 h 222250"/>
              <a:gd name="T40" fmla="*/ 26407 w 85725"/>
              <a:gd name="T41" fmla="*/ 167359 h 222250"/>
              <a:gd name="T42" fmla="*/ 34170 w 85725"/>
              <a:gd name="T43" fmla="*/ 172417 h 222250"/>
              <a:gd name="T44" fmla="*/ 46368 w 85725"/>
              <a:gd name="T45" fmla="*/ 175997 h 222250"/>
              <a:gd name="T46" fmla="*/ 64654 w 85725"/>
              <a:gd name="T47" fmla="*/ 176706 h 222250"/>
              <a:gd name="T48" fmla="*/ 76266 w 85725"/>
              <a:gd name="T49" fmla="*/ 170110 h 222250"/>
              <a:gd name="T50" fmla="*/ 77949 w 85725"/>
              <a:gd name="T51" fmla="*/ 167359 h 222250"/>
              <a:gd name="T52" fmla="*/ 83703 w 85725"/>
              <a:gd name="T53" fmla="*/ 22360 h 222250"/>
              <a:gd name="T54" fmla="*/ 56019 w 85725"/>
              <a:gd name="T55" fmla="*/ 22360 h 222250"/>
              <a:gd name="T56" fmla="*/ 61091 w 85725"/>
              <a:gd name="T57" fmla="*/ 26539 h 222250"/>
              <a:gd name="T58" fmla="*/ 61091 w 85725"/>
              <a:gd name="T59" fmla="*/ 150507 h 222250"/>
              <a:gd name="T60" fmla="*/ 56019 w 85725"/>
              <a:gd name="T61" fmla="*/ 154686 h 222250"/>
              <a:gd name="T62" fmla="*/ 83828 w 85725"/>
              <a:gd name="T63" fmla="*/ 154686 h 222250"/>
              <a:gd name="T64" fmla="*/ 85523 w 85725"/>
              <a:gd name="T65" fmla="*/ 143482 h 222250"/>
              <a:gd name="T66" fmla="*/ 85434 w 85725"/>
              <a:gd name="T67" fmla="*/ 30500 h 222250"/>
              <a:gd name="T68" fmla="*/ 83703 w 85725"/>
              <a:gd name="T69" fmla="*/ 22360 h 222250"/>
              <a:gd name="T70" fmla="*/ 45487 w 85725"/>
              <a:gd name="T71" fmla="*/ 0 h 222250"/>
              <a:gd name="T72" fmla="*/ 33091 w 85725"/>
              <a:gd name="T73" fmla="*/ 5199 h 222250"/>
              <a:gd name="T74" fmla="*/ 24432 w 85725"/>
              <a:gd name="T75" fmla="*/ 12299 h 222250"/>
              <a:gd name="T76" fmla="*/ 78847 w 85725"/>
              <a:gd name="T77" fmla="*/ 12299 h 222250"/>
              <a:gd name="T78" fmla="*/ 75608 w 85725"/>
              <a:gd name="T79" fmla="*/ 7813 h 222250"/>
              <a:gd name="T80" fmla="*/ 63445 w 85725"/>
              <a:gd name="T81" fmla="*/ 1713 h 222250"/>
              <a:gd name="T82" fmla="*/ 45487 w 85725"/>
              <a:gd name="T83" fmla="*/ 0 h 22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725" h="222250">
                <a:moveTo>
                  <a:pt x="24432" y="906"/>
                </a:moveTo>
                <a:lnTo>
                  <a:pt x="0" y="906"/>
                </a:lnTo>
                <a:lnTo>
                  <a:pt x="0" y="222076"/>
                </a:lnTo>
                <a:lnTo>
                  <a:pt x="24432" y="222076"/>
                </a:lnTo>
                <a:lnTo>
                  <a:pt x="26407" y="167359"/>
                </a:lnTo>
                <a:lnTo>
                  <a:pt x="77949" y="167359"/>
                </a:lnTo>
                <a:lnTo>
                  <a:pt x="83214" y="158750"/>
                </a:lnTo>
                <a:lnTo>
                  <a:pt x="83828" y="154686"/>
                </a:lnTo>
                <a:lnTo>
                  <a:pt x="38910" y="154686"/>
                </a:lnTo>
                <a:lnTo>
                  <a:pt x="31208" y="151448"/>
                </a:lnTo>
                <a:lnTo>
                  <a:pt x="24432" y="145756"/>
                </a:lnTo>
                <a:lnTo>
                  <a:pt x="24432" y="31468"/>
                </a:lnTo>
                <a:lnTo>
                  <a:pt x="31208" y="25587"/>
                </a:lnTo>
                <a:lnTo>
                  <a:pt x="38910" y="22360"/>
                </a:lnTo>
                <a:lnTo>
                  <a:pt x="83703" y="22360"/>
                </a:lnTo>
                <a:lnTo>
                  <a:pt x="82697" y="17631"/>
                </a:lnTo>
                <a:lnTo>
                  <a:pt x="78847" y="12299"/>
                </a:lnTo>
                <a:lnTo>
                  <a:pt x="24432" y="12299"/>
                </a:lnTo>
                <a:lnTo>
                  <a:pt x="24432" y="906"/>
                </a:lnTo>
                <a:close/>
              </a:path>
              <a:path w="85725" h="222250">
                <a:moveTo>
                  <a:pt x="77949" y="167359"/>
                </a:moveTo>
                <a:lnTo>
                  <a:pt x="26407" y="167359"/>
                </a:lnTo>
                <a:lnTo>
                  <a:pt x="34170" y="172417"/>
                </a:lnTo>
                <a:lnTo>
                  <a:pt x="46368" y="175997"/>
                </a:lnTo>
                <a:lnTo>
                  <a:pt x="64654" y="176706"/>
                </a:lnTo>
                <a:lnTo>
                  <a:pt x="76266" y="170110"/>
                </a:lnTo>
                <a:lnTo>
                  <a:pt x="77949" y="167359"/>
                </a:lnTo>
                <a:close/>
              </a:path>
              <a:path w="85725" h="222250">
                <a:moveTo>
                  <a:pt x="83703" y="22360"/>
                </a:moveTo>
                <a:lnTo>
                  <a:pt x="56019" y="22360"/>
                </a:lnTo>
                <a:lnTo>
                  <a:pt x="61091" y="26539"/>
                </a:lnTo>
                <a:lnTo>
                  <a:pt x="61091" y="150507"/>
                </a:lnTo>
                <a:lnTo>
                  <a:pt x="56019" y="154686"/>
                </a:lnTo>
                <a:lnTo>
                  <a:pt x="83828" y="154686"/>
                </a:lnTo>
                <a:lnTo>
                  <a:pt x="85523" y="143482"/>
                </a:lnTo>
                <a:lnTo>
                  <a:pt x="85434" y="30500"/>
                </a:lnTo>
                <a:lnTo>
                  <a:pt x="83703" y="22360"/>
                </a:lnTo>
                <a:close/>
              </a:path>
              <a:path w="85725" h="222250">
                <a:moveTo>
                  <a:pt x="45487" y="0"/>
                </a:moveTo>
                <a:lnTo>
                  <a:pt x="33091" y="5199"/>
                </a:lnTo>
                <a:lnTo>
                  <a:pt x="24432" y="12299"/>
                </a:lnTo>
                <a:lnTo>
                  <a:pt x="78847" y="12299"/>
                </a:lnTo>
                <a:lnTo>
                  <a:pt x="75608" y="7813"/>
                </a:lnTo>
                <a:lnTo>
                  <a:pt x="63445" y="1713"/>
                </a:lnTo>
                <a:lnTo>
                  <a:pt x="45487"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6" name="bk object 20">
            <a:extLst>
              <a:ext uri="{FF2B5EF4-FFF2-40B4-BE49-F238E27FC236}">
                <a16:creationId xmlns:a16="http://schemas.microsoft.com/office/drawing/2014/main" id="{5D2CBECB-9D16-4EC4-BDC7-EEE7DC49C1CA}"/>
              </a:ext>
            </a:extLst>
          </p:cNvPr>
          <p:cNvSpPr>
            <a:spLocks/>
          </p:cNvSpPr>
          <p:nvPr/>
        </p:nvSpPr>
        <p:spPr bwMode="auto">
          <a:xfrm>
            <a:off x="579835" y="4912519"/>
            <a:ext cx="63103" cy="133350"/>
          </a:xfrm>
          <a:custGeom>
            <a:avLst/>
            <a:gdLst>
              <a:gd name="T0" fmla="*/ 80033 w 83184"/>
              <a:gd name="T1" fmla="*/ 22778 h 178434"/>
              <a:gd name="T2" fmla="*/ 53400 w 83184"/>
              <a:gd name="T3" fmla="*/ 22778 h 178434"/>
              <a:gd name="T4" fmla="*/ 58460 w 83184"/>
              <a:gd name="T5" fmla="*/ 28278 h 178434"/>
              <a:gd name="T6" fmla="*/ 58460 w 83184"/>
              <a:gd name="T7" fmla="*/ 67771 h 178434"/>
              <a:gd name="T8" fmla="*/ 17906 w 83184"/>
              <a:gd name="T9" fmla="*/ 82373 h 178434"/>
              <a:gd name="T10" fmla="*/ 7572 w 83184"/>
              <a:gd name="T11" fmla="*/ 89825 h 178434"/>
              <a:gd name="T12" fmla="*/ 1796 w 83184"/>
              <a:gd name="T13" fmla="*/ 100610 h 178434"/>
              <a:gd name="T14" fmla="*/ 0 w 83184"/>
              <a:gd name="T15" fmla="*/ 116182 h 178434"/>
              <a:gd name="T16" fmla="*/ 1418 w 83184"/>
              <a:gd name="T17" fmla="*/ 159926 h 178434"/>
              <a:gd name="T18" fmla="*/ 7360 w 83184"/>
              <a:gd name="T19" fmla="*/ 170244 h 178434"/>
              <a:gd name="T20" fmla="*/ 18942 w 83184"/>
              <a:gd name="T21" fmla="*/ 176452 h 178434"/>
              <a:gd name="T22" fmla="*/ 37241 w 83184"/>
              <a:gd name="T23" fmla="*/ 178159 h 178434"/>
              <a:gd name="T24" fmla="*/ 49399 w 83184"/>
              <a:gd name="T25" fmla="*/ 173289 h 178434"/>
              <a:gd name="T26" fmla="*/ 58460 w 83184"/>
              <a:gd name="T27" fmla="*/ 166117 h 178434"/>
              <a:gd name="T28" fmla="*/ 82891 w 83184"/>
              <a:gd name="T29" fmla="*/ 166117 h 178434"/>
              <a:gd name="T30" fmla="*/ 82869 w 83184"/>
              <a:gd name="T31" fmla="*/ 155675 h 178434"/>
              <a:gd name="T32" fmla="*/ 28587 w 83184"/>
              <a:gd name="T33" fmla="*/ 155675 h 178434"/>
              <a:gd name="T34" fmla="*/ 24457 w 83184"/>
              <a:gd name="T35" fmla="*/ 151496 h 178434"/>
              <a:gd name="T36" fmla="*/ 24457 w 83184"/>
              <a:gd name="T37" fmla="*/ 106502 h 178434"/>
              <a:gd name="T38" fmla="*/ 27267 w 83184"/>
              <a:gd name="T39" fmla="*/ 101942 h 178434"/>
              <a:gd name="T40" fmla="*/ 36280 w 83184"/>
              <a:gd name="T41" fmla="*/ 98335 h 178434"/>
              <a:gd name="T42" fmla="*/ 58460 w 83184"/>
              <a:gd name="T43" fmla="*/ 89798 h 178434"/>
              <a:gd name="T44" fmla="*/ 82728 w 83184"/>
              <a:gd name="T45" fmla="*/ 89798 h 178434"/>
              <a:gd name="T46" fmla="*/ 82607 w 83184"/>
              <a:gd name="T47" fmla="*/ 33001 h 178434"/>
              <a:gd name="T48" fmla="*/ 80033 w 83184"/>
              <a:gd name="T49" fmla="*/ 22778 h 178434"/>
              <a:gd name="T50" fmla="*/ 82891 w 83184"/>
              <a:gd name="T51" fmla="*/ 166117 h 178434"/>
              <a:gd name="T52" fmla="*/ 58460 w 83184"/>
              <a:gd name="T53" fmla="*/ 166117 h 178434"/>
              <a:gd name="T54" fmla="*/ 58460 w 83184"/>
              <a:gd name="T55" fmla="*/ 177118 h 178434"/>
              <a:gd name="T56" fmla="*/ 82914 w 83184"/>
              <a:gd name="T57" fmla="*/ 177118 h 178434"/>
              <a:gd name="T58" fmla="*/ 82891 w 83184"/>
              <a:gd name="T59" fmla="*/ 166117 h 178434"/>
              <a:gd name="T60" fmla="*/ 82728 w 83184"/>
              <a:gd name="T61" fmla="*/ 89798 h 178434"/>
              <a:gd name="T62" fmla="*/ 58460 w 83184"/>
              <a:gd name="T63" fmla="*/ 89798 h 178434"/>
              <a:gd name="T64" fmla="*/ 58460 w 83184"/>
              <a:gd name="T65" fmla="*/ 147698 h 178434"/>
              <a:gd name="T66" fmla="*/ 50566 w 83184"/>
              <a:gd name="T67" fmla="*/ 153199 h 178434"/>
              <a:gd name="T68" fmla="*/ 43802 w 83184"/>
              <a:gd name="T69" fmla="*/ 155675 h 178434"/>
              <a:gd name="T70" fmla="*/ 82869 w 83184"/>
              <a:gd name="T71" fmla="*/ 155675 h 178434"/>
              <a:gd name="T72" fmla="*/ 82728 w 83184"/>
              <a:gd name="T73" fmla="*/ 89798 h 178434"/>
              <a:gd name="T74" fmla="*/ 43802 w 83184"/>
              <a:gd name="T75" fmla="*/ 0 h 178434"/>
              <a:gd name="T76" fmla="*/ 2047 w 83184"/>
              <a:gd name="T77" fmla="*/ 23673 h 178434"/>
              <a:gd name="T78" fmla="*/ 0 w 83184"/>
              <a:gd name="T79" fmla="*/ 39673 h 178434"/>
              <a:gd name="T80" fmla="*/ 0 w 83184"/>
              <a:gd name="T81" fmla="*/ 63402 h 178434"/>
              <a:gd name="T82" fmla="*/ 23707 w 83184"/>
              <a:gd name="T83" fmla="*/ 63402 h 178434"/>
              <a:gd name="T84" fmla="*/ 23707 w 83184"/>
              <a:gd name="T85" fmla="*/ 28278 h 178434"/>
              <a:gd name="T86" fmla="*/ 28767 w 83184"/>
              <a:gd name="T87" fmla="*/ 22778 h 178434"/>
              <a:gd name="T88" fmla="*/ 80033 w 83184"/>
              <a:gd name="T89" fmla="*/ 22778 h 178434"/>
              <a:gd name="T90" fmla="*/ 78977 w 83184"/>
              <a:gd name="T91" fmla="*/ 18583 h 178434"/>
              <a:gd name="T92" fmla="*/ 71279 w 83184"/>
              <a:gd name="T93" fmla="*/ 8268 h 178434"/>
              <a:gd name="T94" fmla="*/ 59544 w 83184"/>
              <a:gd name="T95" fmla="*/ 2069 h 178434"/>
              <a:gd name="T96" fmla="*/ 43802 w 83184"/>
              <a:gd name="T97" fmla="*/ 0 h 178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84" h="178434">
                <a:moveTo>
                  <a:pt x="80033" y="22778"/>
                </a:moveTo>
                <a:lnTo>
                  <a:pt x="53400" y="22778"/>
                </a:lnTo>
                <a:lnTo>
                  <a:pt x="58460" y="28278"/>
                </a:lnTo>
                <a:lnTo>
                  <a:pt x="58460" y="67771"/>
                </a:lnTo>
                <a:lnTo>
                  <a:pt x="17906" y="82373"/>
                </a:lnTo>
                <a:lnTo>
                  <a:pt x="7572" y="89825"/>
                </a:lnTo>
                <a:lnTo>
                  <a:pt x="1796" y="100610"/>
                </a:lnTo>
                <a:lnTo>
                  <a:pt x="0" y="116182"/>
                </a:lnTo>
                <a:lnTo>
                  <a:pt x="1418" y="159926"/>
                </a:lnTo>
                <a:lnTo>
                  <a:pt x="7360" y="170244"/>
                </a:lnTo>
                <a:lnTo>
                  <a:pt x="18942" y="176452"/>
                </a:lnTo>
                <a:lnTo>
                  <a:pt x="37241" y="178159"/>
                </a:lnTo>
                <a:lnTo>
                  <a:pt x="49399" y="173289"/>
                </a:lnTo>
                <a:lnTo>
                  <a:pt x="58460" y="166117"/>
                </a:lnTo>
                <a:lnTo>
                  <a:pt x="82891" y="166117"/>
                </a:lnTo>
                <a:lnTo>
                  <a:pt x="82869" y="155675"/>
                </a:lnTo>
                <a:lnTo>
                  <a:pt x="28587" y="155675"/>
                </a:lnTo>
                <a:lnTo>
                  <a:pt x="24457" y="151496"/>
                </a:lnTo>
                <a:lnTo>
                  <a:pt x="24457" y="106502"/>
                </a:lnTo>
                <a:lnTo>
                  <a:pt x="27267" y="101942"/>
                </a:lnTo>
                <a:lnTo>
                  <a:pt x="36280" y="98335"/>
                </a:lnTo>
                <a:lnTo>
                  <a:pt x="58460" y="89798"/>
                </a:lnTo>
                <a:lnTo>
                  <a:pt x="82728" y="89798"/>
                </a:lnTo>
                <a:lnTo>
                  <a:pt x="82607" y="33001"/>
                </a:lnTo>
                <a:lnTo>
                  <a:pt x="80033" y="22778"/>
                </a:lnTo>
                <a:close/>
              </a:path>
              <a:path w="83184" h="178434">
                <a:moveTo>
                  <a:pt x="82891" y="166117"/>
                </a:moveTo>
                <a:lnTo>
                  <a:pt x="58460" y="166117"/>
                </a:lnTo>
                <a:lnTo>
                  <a:pt x="58460" y="177118"/>
                </a:lnTo>
                <a:lnTo>
                  <a:pt x="82914" y="177118"/>
                </a:lnTo>
                <a:lnTo>
                  <a:pt x="82891" y="166117"/>
                </a:lnTo>
                <a:close/>
              </a:path>
              <a:path w="83184" h="178434">
                <a:moveTo>
                  <a:pt x="82728" y="89798"/>
                </a:moveTo>
                <a:lnTo>
                  <a:pt x="58460" y="89798"/>
                </a:lnTo>
                <a:lnTo>
                  <a:pt x="58460" y="147698"/>
                </a:lnTo>
                <a:lnTo>
                  <a:pt x="50566" y="153199"/>
                </a:lnTo>
                <a:lnTo>
                  <a:pt x="43802" y="155675"/>
                </a:lnTo>
                <a:lnTo>
                  <a:pt x="82869" y="155675"/>
                </a:lnTo>
                <a:lnTo>
                  <a:pt x="82728" y="89798"/>
                </a:lnTo>
                <a:close/>
              </a:path>
              <a:path w="83184" h="178434">
                <a:moveTo>
                  <a:pt x="43802" y="0"/>
                </a:moveTo>
                <a:lnTo>
                  <a:pt x="2047" y="23673"/>
                </a:lnTo>
                <a:lnTo>
                  <a:pt x="0" y="39673"/>
                </a:lnTo>
                <a:lnTo>
                  <a:pt x="0" y="63402"/>
                </a:lnTo>
                <a:lnTo>
                  <a:pt x="23707" y="63402"/>
                </a:lnTo>
                <a:lnTo>
                  <a:pt x="23707" y="28278"/>
                </a:lnTo>
                <a:lnTo>
                  <a:pt x="28767" y="22778"/>
                </a:lnTo>
                <a:lnTo>
                  <a:pt x="80033" y="22778"/>
                </a:lnTo>
                <a:lnTo>
                  <a:pt x="78977" y="18583"/>
                </a:lnTo>
                <a:lnTo>
                  <a:pt x="71279" y="8268"/>
                </a:lnTo>
                <a:lnTo>
                  <a:pt x="59544" y="2069"/>
                </a:lnTo>
                <a:lnTo>
                  <a:pt x="43802"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7" name="bk object 21">
            <a:extLst>
              <a:ext uri="{FF2B5EF4-FFF2-40B4-BE49-F238E27FC236}">
                <a16:creationId xmlns:a16="http://schemas.microsoft.com/office/drawing/2014/main" id="{EECDDCF5-F159-4F17-8B3A-A7F4DD44527D}"/>
              </a:ext>
            </a:extLst>
          </p:cNvPr>
          <p:cNvSpPr>
            <a:spLocks/>
          </p:cNvSpPr>
          <p:nvPr/>
        </p:nvSpPr>
        <p:spPr bwMode="auto">
          <a:xfrm>
            <a:off x="654844" y="4912519"/>
            <a:ext cx="105966" cy="132160"/>
          </a:xfrm>
          <a:custGeom>
            <a:avLst/>
            <a:gdLst>
              <a:gd name="T0" fmla="*/ 24265 w 141605"/>
              <a:gd name="T1" fmla="*/ 1875 h 177165"/>
              <a:gd name="T2" fmla="*/ 0 w 141605"/>
              <a:gd name="T3" fmla="*/ 1875 h 177165"/>
              <a:gd name="T4" fmla="*/ 0 w 141605"/>
              <a:gd name="T5" fmla="*/ 177098 h 177165"/>
              <a:gd name="T6" fmla="*/ 24265 w 141605"/>
              <a:gd name="T7" fmla="*/ 177098 h 177165"/>
              <a:gd name="T8" fmla="*/ 24265 w 141605"/>
              <a:gd name="T9" fmla="*/ 32056 h 177165"/>
              <a:gd name="T10" fmla="*/ 33110 w 141605"/>
              <a:gd name="T11" fmla="*/ 25984 h 177165"/>
              <a:gd name="T12" fmla="*/ 40050 w 141605"/>
              <a:gd name="T13" fmla="*/ 23329 h 177165"/>
              <a:gd name="T14" fmla="*/ 140362 w 141605"/>
              <a:gd name="T15" fmla="*/ 23329 h 177165"/>
              <a:gd name="T16" fmla="*/ 136923 w 141605"/>
              <a:gd name="T17" fmla="*/ 13268 h 177165"/>
              <a:gd name="T18" fmla="*/ 24265 w 141605"/>
              <a:gd name="T19" fmla="*/ 13268 h 177165"/>
              <a:gd name="T20" fmla="*/ 24265 w 141605"/>
              <a:gd name="T21" fmla="*/ 1875 h 177165"/>
              <a:gd name="T22" fmla="*/ 98511 w 141605"/>
              <a:gd name="T23" fmla="*/ 23329 h 177165"/>
              <a:gd name="T24" fmla="*/ 54159 w 141605"/>
              <a:gd name="T25" fmla="*/ 23329 h 177165"/>
              <a:gd name="T26" fmla="*/ 58469 w 141605"/>
              <a:gd name="T27" fmla="*/ 27317 h 177165"/>
              <a:gd name="T28" fmla="*/ 58469 w 141605"/>
              <a:gd name="T29" fmla="*/ 177098 h 177165"/>
              <a:gd name="T30" fmla="*/ 82722 w 141605"/>
              <a:gd name="T31" fmla="*/ 177098 h 177165"/>
              <a:gd name="T32" fmla="*/ 82722 w 141605"/>
              <a:gd name="T33" fmla="*/ 32056 h 177165"/>
              <a:gd name="T34" fmla="*/ 91571 w 141605"/>
              <a:gd name="T35" fmla="*/ 25984 h 177165"/>
              <a:gd name="T36" fmla="*/ 98511 w 141605"/>
              <a:gd name="T37" fmla="*/ 23329 h 177165"/>
              <a:gd name="T38" fmla="*/ 140362 w 141605"/>
              <a:gd name="T39" fmla="*/ 23329 h 177165"/>
              <a:gd name="T40" fmla="*/ 112620 w 141605"/>
              <a:gd name="T41" fmla="*/ 23329 h 177165"/>
              <a:gd name="T42" fmla="*/ 116930 w 141605"/>
              <a:gd name="T43" fmla="*/ 27317 h 177165"/>
              <a:gd name="T44" fmla="*/ 116930 w 141605"/>
              <a:gd name="T45" fmla="*/ 177098 h 177165"/>
              <a:gd name="T46" fmla="*/ 141183 w 141605"/>
              <a:gd name="T47" fmla="*/ 177098 h 177165"/>
              <a:gd name="T48" fmla="*/ 140802 w 141605"/>
              <a:gd name="T49" fmla="*/ 24617 h 177165"/>
              <a:gd name="T50" fmla="*/ 140362 w 141605"/>
              <a:gd name="T51" fmla="*/ 23329 h 177165"/>
              <a:gd name="T52" fmla="*/ 45772 w 141605"/>
              <a:gd name="T53" fmla="*/ 880 h 177165"/>
              <a:gd name="T54" fmla="*/ 33696 w 141605"/>
              <a:gd name="T55" fmla="*/ 5836 h 177165"/>
              <a:gd name="T56" fmla="*/ 24265 w 141605"/>
              <a:gd name="T57" fmla="*/ 13268 h 177165"/>
              <a:gd name="T58" fmla="*/ 136923 w 141605"/>
              <a:gd name="T59" fmla="*/ 13268 h 177165"/>
              <a:gd name="T60" fmla="*/ 136276 w 141605"/>
              <a:gd name="T61" fmla="*/ 11378 h 177165"/>
              <a:gd name="T62" fmla="*/ 131158 w 141605"/>
              <a:gd name="T63" fmla="*/ 6965 h 177165"/>
              <a:gd name="T64" fmla="*/ 73895 w 141605"/>
              <a:gd name="T65" fmla="*/ 6965 h 177165"/>
              <a:gd name="T66" fmla="*/ 63230 w 141605"/>
              <a:gd name="T67" fmla="*/ 2042 h 177165"/>
              <a:gd name="T68" fmla="*/ 45772 w 141605"/>
              <a:gd name="T69" fmla="*/ 880 h 177165"/>
              <a:gd name="T70" fmla="*/ 111286 w 141605"/>
              <a:gd name="T71" fmla="*/ 0 h 177165"/>
              <a:gd name="T72" fmla="*/ 98696 w 141605"/>
              <a:gd name="T73" fmla="*/ 1954 h 177165"/>
              <a:gd name="T74" fmla="*/ 86754 w 141605"/>
              <a:gd name="T75" fmla="*/ 5185 h 177165"/>
              <a:gd name="T76" fmla="*/ 73895 w 141605"/>
              <a:gd name="T77" fmla="*/ 6965 h 177165"/>
              <a:gd name="T78" fmla="*/ 131158 w 141605"/>
              <a:gd name="T79" fmla="*/ 6965 h 177165"/>
              <a:gd name="T80" fmla="*/ 126498 w 141605"/>
              <a:gd name="T81" fmla="*/ 2947 h 177165"/>
              <a:gd name="T82" fmla="*/ 111286 w 141605"/>
              <a:gd name="T83" fmla="*/ 0 h 177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1605" h="177165">
                <a:moveTo>
                  <a:pt x="24265" y="1875"/>
                </a:moveTo>
                <a:lnTo>
                  <a:pt x="0" y="1875"/>
                </a:lnTo>
                <a:lnTo>
                  <a:pt x="0" y="177098"/>
                </a:lnTo>
                <a:lnTo>
                  <a:pt x="24265" y="177098"/>
                </a:lnTo>
                <a:lnTo>
                  <a:pt x="24265" y="32056"/>
                </a:lnTo>
                <a:lnTo>
                  <a:pt x="33110" y="25984"/>
                </a:lnTo>
                <a:lnTo>
                  <a:pt x="40050" y="23329"/>
                </a:lnTo>
                <a:lnTo>
                  <a:pt x="140362" y="23329"/>
                </a:lnTo>
                <a:lnTo>
                  <a:pt x="136923" y="13268"/>
                </a:lnTo>
                <a:lnTo>
                  <a:pt x="24265" y="13268"/>
                </a:lnTo>
                <a:lnTo>
                  <a:pt x="24265" y="1875"/>
                </a:lnTo>
                <a:close/>
              </a:path>
              <a:path w="141605" h="177165">
                <a:moveTo>
                  <a:pt x="98511" y="23329"/>
                </a:moveTo>
                <a:lnTo>
                  <a:pt x="54159" y="23329"/>
                </a:lnTo>
                <a:lnTo>
                  <a:pt x="58469" y="27317"/>
                </a:lnTo>
                <a:lnTo>
                  <a:pt x="58469" y="177098"/>
                </a:lnTo>
                <a:lnTo>
                  <a:pt x="82722" y="177098"/>
                </a:lnTo>
                <a:lnTo>
                  <a:pt x="82722" y="32056"/>
                </a:lnTo>
                <a:lnTo>
                  <a:pt x="91571" y="25984"/>
                </a:lnTo>
                <a:lnTo>
                  <a:pt x="98511" y="23329"/>
                </a:lnTo>
                <a:close/>
              </a:path>
              <a:path w="141605" h="177165">
                <a:moveTo>
                  <a:pt x="140362" y="23329"/>
                </a:moveTo>
                <a:lnTo>
                  <a:pt x="112620" y="23329"/>
                </a:lnTo>
                <a:lnTo>
                  <a:pt x="116930" y="27317"/>
                </a:lnTo>
                <a:lnTo>
                  <a:pt x="116930" y="177098"/>
                </a:lnTo>
                <a:lnTo>
                  <a:pt x="141183" y="177098"/>
                </a:lnTo>
                <a:lnTo>
                  <a:pt x="140802" y="24617"/>
                </a:lnTo>
                <a:lnTo>
                  <a:pt x="140362" y="23329"/>
                </a:lnTo>
                <a:close/>
              </a:path>
              <a:path w="141605" h="177165">
                <a:moveTo>
                  <a:pt x="45772" y="880"/>
                </a:moveTo>
                <a:lnTo>
                  <a:pt x="33696" y="5836"/>
                </a:lnTo>
                <a:lnTo>
                  <a:pt x="24265" y="13268"/>
                </a:lnTo>
                <a:lnTo>
                  <a:pt x="136923" y="13268"/>
                </a:lnTo>
                <a:lnTo>
                  <a:pt x="136276" y="11378"/>
                </a:lnTo>
                <a:lnTo>
                  <a:pt x="131158" y="6965"/>
                </a:lnTo>
                <a:lnTo>
                  <a:pt x="73895" y="6965"/>
                </a:lnTo>
                <a:lnTo>
                  <a:pt x="63230" y="2042"/>
                </a:lnTo>
                <a:lnTo>
                  <a:pt x="45772" y="880"/>
                </a:lnTo>
                <a:close/>
              </a:path>
              <a:path w="141605" h="177165">
                <a:moveTo>
                  <a:pt x="111286" y="0"/>
                </a:moveTo>
                <a:lnTo>
                  <a:pt x="98696" y="1954"/>
                </a:lnTo>
                <a:lnTo>
                  <a:pt x="86754" y="5185"/>
                </a:lnTo>
                <a:lnTo>
                  <a:pt x="73895" y="6965"/>
                </a:lnTo>
                <a:lnTo>
                  <a:pt x="131158" y="6965"/>
                </a:lnTo>
                <a:lnTo>
                  <a:pt x="126498" y="2947"/>
                </a:lnTo>
                <a:lnTo>
                  <a:pt x="11128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8" name="bk object 22">
            <a:extLst>
              <a:ext uri="{FF2B5EF4-FFF2-40B4-BE49-F238E27FC236}">
                <a16:creationId xmlns:a16="http://schemas.microsoft.com/office/drawing/2014/main" id="{AF09135B-2407-4314-87B4-B3C9F0B45B58}"/>
              </a:ext>
            </a:extLst>
          </p:cNvPr>
          <p:cNvSpPr>
            <a:spLocks/>
          </p:cNvSpPr>
          <p:nvPr/>
        </p:nvSpPr>
        <p:spPr bwMode="auto">
          <a:xfrm>
            <a:off x="359569" y="4925616"/>
            <a:ext cx="47625" cy="108347"/>
          </a:xfrm>
          <a:custGeom>
            <a:avLst/>
            <a:gdLst>
              <a:gd name="T0" fmla="*/ 62602 w 62865"/>
              <a:gd name="T1" fmla="*/ 0 h 144145"/>
              <a:gd name="T2" fmla="*/ 0 w 62865"/>
              <a:gd name="T3" fmla="*/ 60376 h 144145"/>
              <a:gd name="T4" fmla="*/ 0 w 62865"/>
              <a:gd name="T5" fmla="*/ 84105 h 144145"/>
              <a:gd name="T6" fmla="*/ 62602 w 62865"/>
              <a:gd name="T7" fmla="*/ 143529 h 144145"/>
              <a:gd name="T8" fmla="*/ 62602 w 62865"/>
              <a:gd name="T9" fmla="*/ 110680 h 144145"/>
              <a:gd name="T10" fmla="*/ 21622 w 62865"/>
              <a:gd name="T11" fmla="*/ 71770 h 144145"/>
              <a:gd name="T12" fmla="*/ 62602 w 62865"/>
              <a:gd name="T13" fmla="*/ 32277 h 144145"/>
              <a:gd name="T14" fmla="*/ 62602 w 62865"/>
              <a:gd name="T15" fmla="*/ 0 h 144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865" h="144145">
                <a:moveTo>
                  <a:pt x="62602" y="0"/>
                </a:moveTo>
                <a:lnTo>
                  <a:pt x="0" y="60376"/>
                </a:lnTo>
                <a:lnTo>
                  <a:pt x="0" y="84105"/>
                </a:lnTo>
                <a:lnTo>
                  <a:pt x="62602" y="143529"/>
                </a:lnTo>
                <a:lnTo>
                  <a:pt x="62602" y="110680"/>
                </a:lnTo>
                <a:lnTo>
                  <a:pt x="21622" y="71770"/>
                </a:lnTo>
                <a:lnTo>
                  <a:pt x="62602" y="32277"/>
                </a:lnTo>
                <a:lnTo>
                  <a:pt x="62602" y="0"/>
                </a:lnTo>
                <a:close/>
              </a:path>
            </a:pathLst>
          </a:custGeom>
          <a:solidFill>
            <a:srgbClr val="59C7D7"/>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9" name="bk object 23">
            <a:extLst>
              <a:ext uri="{FF2B5EF4-FFF2-40B4-BE49-F238E27FC236}">
                <a16:creationId xmlns:a16="http://schemas.microsoft.com/office/drawing/2014/main" id="{3219A98A-D99C-42A3-91AE-596213FB2B01}"/>
              </a:ext>
            </a:extLst>
          </p:cNvPr>
          <p:cNvSpPr>
            <a:spLocks/>
          </p:cNvSpPr>
          <p:nvPr/>
        </p:nvSpPr>
        <p:spPr bwMode="auto">
          <a:xfrm>
            <a:off x="783431" y="4925616"/>
            <a:ext cx="47625" cy="108347"/>
          </a:xfrm>
          <a:custGeom>
            <a:avLst/>
            <a:gdLst>
              <a:gd name="T0" fmla="*/ 0 w 62865"/>
              <a:gd name="T1" fmla="*/ 0 h 144145"/>
              <a:gd name="T2" fmla="*/ 0 w 62865"/>
              <a:gd name="T3" fmla="*/ 32277 h 144145"/>
              <a:gd name="T4" fmla="*/ 41172 w 62865"/>
              <a:gd name="T5" fmla="*/ 71770 h 144145"/>
              <a:gd name="T6" fmla="*/ 0 w 62865"/>
              <a:gd name="T7" fmla="*/ 110680 h 144145"/>
              <a:gd name="T8" fmla="*/ 0 w 62865"/>
              <a:gd name="T9" fmla="*/ 143529 h 144145"/>
              <a:gd name="T10" fmla="*/ 62779 w 62865"/>
              <a:gd name="T11" fmla="*/ 84105 h 144145"/>
              <a:gd name="T12" fmla="*/ 62779 w 62865"/>
              <a:gd name="T13" fmla="*/ 60376 h 144145"/>
              <a:gd name="T14" fmla="*/ 0 w 62865"/>
              <a:gd name="T15" fmla="*/ 0 h 144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865" h="144145">
                <a:moveTo>
                  <a:pt x="0" y="0"/>
                </a:moveTo>
                <a:lnTo>
                  <a:pt x="0" y="32277"/>
                </a:lnTo>
                <a:lnTo>
                  <a:pt x="41172" y="71770"/>
                </a:lnTo>
                <a:lnTo>
                  <a:pt x="0" y="110680"/>
                </a:lnTo>
                <a:lnTo>
                  <a:pt x="0" y="143529"/>
                </a:lnTo>
                <a:lnTo>
                  <a:pt x="62779" y="84105"/>
                </a:lnTo>
                <a:lnTo>
                  <a:pt x="62779" y="60376"/>
                </a:lnTo>
                <a:lnTo>
                  <a:pt x="0" y="0"/>
                </a:lnTo>
                <a:close/>
              </a:path>
            </a:pathLst>
          </a:custGeom>
          <a:solidFill>
            <a:srgbClr val="59C7D7"/>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0" name="Holder 2">
            <a:extLst>
              <a:ext uri="{FF2B5EF4-FFF2-40B4-BE49-F238E27FC236}">
                <a16:creationId xmlns:a16="http://schemas.microsoft.com/office/drawing/2014/main" id="{ADDEB857-8CC4-4276-8732-3C8D00041F45}"/>
              </a:ext>
            </a:extLst>
          </p:cNvPr>
          <p:cNvSpPr>
            <a:spLocks noGrp="1"/>
          </p:cNvSpPr>
          <p:nvPr>
            <p:ph type="ftr" sz="quarter" idx="10"/>
          </p:nvPr>
        </p:nvSpPr>
        <p:spPr/>
        <p:txBody>
          <a:bodyPr/>
          <a:lstStyle>
            <a:lvl1pPr algn="ctr">
              <a:defRPr>
                <a:solidFill>
                  <a:schemeClr val="tx1">
                    <a:tint val="75000"/>
                  </a:schemeClr>
                </a:solidFill>
              </a:defRPr>
            </a:lvl1pPr>
          </a:lstStyle>
          <a:p>
            <a:pPr>
              <a:defRPr/>
            </a:pPr>
            <a:endParaRPr/>
          </a:p>
        </p:txBody>
      </p:sp>
      <p:sp>
        <p:nvSpPr>
          <p:cNvPr id="11" name="Holder 3">
            <a:extLst>
              <a:ext uri="{FF2B5EF4-FFF2-40B4-BE49-F238E27FC236}">
                <a16:creationId xmlns:a16="http://schemas.microsoft.com/office/drawing/2014/main" id="{A990556A-254B-4D50-B36C-F0549E0FC09D}"/>
              </a:ext>
            </a:extLst>
          </p:cNvPr>
          <p:cNvSpPr>
            <a:spLocks noGrp="1"/>
          </p:cNvSpPr>
          <p:nvPr>
            <p:ph type="dt" sz="half" idx="11"/>
          </p:nvPr>
        </p:nvSpPr>
        <p:spPr/>
        <p:txBody>
          <a:bodyPr/>
          <a:lstStyle>
            <a:lvl1pPr algn="l">
              <a:defRPr>
                <a:solidFill>
                  <a:schemeClr val="tx1">
                    <a:tint val="75000"/>
                  </a:schemeClr>
                </a:solidFill>
              </a:defRPr>
            </a:lvl1pPr>
          </a:lstStyle>
          <a:p>
            <a:pPr>
              <a:defRPr/>
            </a:pPr>
            <a:fld id="{CA1A3A8B-8590-4034-BB70-ED03DD1FFDF4}" type="datetimeFigureOut">
              <a:rPr lang="en-US"/>
              <a:pPr>
                <a:defRPr/>
              </a:pPr>
              <a:t>6/22/2020</a:t>
            </a:fld>
            <a:endParaRPr lang="en-US"/>
          </a:p>
        </p:txBody>
      </p:sp>
      <p:sp>
        <p:nvSpPr>
          <p:cNvPr id="12" name="Holder 4">
            <a:extLst>
              <a:ext uri="{FF2B5EF4-FFF2-40B4-BE49-F238E27FC236}">
                <a16:creationId xmlns:a16="http://schemas.microsoft.com/office/drawing/2014/main" id="{7688BC3B-0233-4274-87AA-344E58F7A83E}"/>
              </a:ext>
            </a:extLst>
          </p:cNvPr>
          <p:cNvSpPr>
            <a:spLocks noGrp="1"/>
          </p:cNvSpPr>
          <p:nvPr>
            <p:ph type="sldNum" sz="quarter" idx="12"/>
          </p:nvPr>
        </p:nvSpPr>
        <p:spPr/>
        <p:txBody>
          <a:bodyPr/>
          <a:lstStyle>
            <a:lvl1pPr>
              <a:defRPr/>
            </a:lvl1pPr>
          </a:lstStyle>
          <a:p>
            <a:fld id="{00D49C3C-76F2-46E2-902F-E12432463FC7}" type="slidenum">
              <a:rPr lang="en-US" altLang="en-US"/>
              <a:pPr/>
              <a:t>‹#›</a:t>
            </a:fld>
            <a:endParaRPr lang="en-US" altLang="en-US"/>
          </a:p>
        </p:txBody>
      </p:sp>
    </p:spTree>
    <p:extLst>
      <p:ext uri="{BB962C8B-B14F-4D97-AF65-F5344CB8AC3E}">
        <p14:creationId xmlns:p14="http://schemas.microsoft.com/office/powerpoint/2010/main" val="296636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622935087"/>
      </p:ext>
    </p:extLst>
  </p:cSld>
  <p:clrMapOvr>
    <a:masterClrMapping/>
  </p:clrMapOvr>
  <p:extLst>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image" Target="../media/image5.emf"/><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4.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 id="2147483698" r:id="rId4"/>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 id="2147483706" r:id="rId17"/>
    <p:sldLayoutId id="2147483707" r:id="rId18"/>
    <p:sldLayoutId id="2147483708" r:id="rId19"/>
    <p:sldLayoutId id="2147483710" r:id="rId20"/>
    <p:sldLayoutId id="2147483711" r:id="rId21"/>
    <p:sldLayoutId id="2147483713" r:id="rId22"/>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1264F97B-E58D-4D64-A1B3-F4561EAEED46}"/>
              </a:ext>
            </a:extLst>
          </p:cNvPr>
          <p:cNvSpPr>
            <a:spLocks/>
          </p:cNvSpPr>
          <p:nvPr/>
        </p:nvSpPr>
        <p:spPr bwMode="auto">
          <a:xfrm>
            <a:off x="0" y="4826794"/>
            <a:ext cx="9144000" cy="316706"/>
          </a:xfrm>
          <a:custGeom>
            <a:avLst/>
            <a:gdLst>
              <a:gd name="T0" fmla="*/ 0 w 12192000"/>
              <a:gd name="T1" fmla="*/ 422147 h 422275"/>
              <a:gd name="T2" fmla="*/ 12191999 w 12192000"/>
              <a:gd name="T3" fmla="*/ 422147 h 422275"/>
              <a:gd name="T4" fmla="*/ 12191999 w 12192000"/>
              <a:gd name="T5" fmla="*/ 0 h 422275"/>
              <a:gd name="T6" fmla="*/ 0 w 12192000"/>
              <a:gd name="T7" fmla="*/ 0 h 422275"/>
              <a:gd name="T8" fmla="*/ 0 w 12192000"/>
              <a:gd name="T9" fmla="*/ 422147 h 422275"/>
            </a:gdLst>
            <a:ahLst/>
            <a:cxnLst>
              <a:cxn ang="0">
                <a:pos x="T0" y="T1"/>
              </a:cxn>
              <a:cxn ang="0">
                <a:pos x="T2" y="T3"/>
              </a:cxn>
              <a:cxn ang="0">
                <a:pos x="T4" y="T5"/>
              </a:cxn>
              <a:cxn ang="0">
                <a:pos x="T6" y="T7"/>
              </a:cxn>
              <a:cxn ang="0">
                <a:pos x="T8" y="T9"/>
              </a:cxn>
            </a:cxnLst>
            <a:rect l="0" t="0" r="r" b="b"/>
            <a:pathLst>
              <a:path w="12192000" h="422275">
                <a:moveTo>
                  <a:pt x="0" y="422147"/>
                </a:moveTo>
                <a:lnTo>
                  <a:pt x="12191999" y="422147"/>
                </a:lnTo>
                <a:lnTo>
                  <a:pt x="12191999" y="0"/>
                </a:lnTo>
                <a:lnTo>
                  <a:pt x="0" y="0"/>
                </a:lnTo>
                <a:lnTo>
                  <a:pt x="0" y="422147"/>
                </a:lnTo>
                <a:close/>
              </a:path>
            </a:pathLst>
          </a:custGeom>
          <a:solidFill>
            <a:srgbClr val="123B4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027" name="bk object 17">
            <a:extLst>
              <a:ext uri="{FF2B5EF4-FFF2-40B4-BE49-F238E27FC236}">
                <a16:creationId xmlns:a16="http://schemas.microsoft.com/office/drawing/2014/main" id="{28471681-00F6-4EF8-AC2A-F7F3253FF7B1}"/>
              </a:ext>
            </a:extLst>
          </p:cNvPr>
          <p:cNvSpPr>
            <a:spLocks/>
          </p:cNvSpPr>
          <p:nvPr/>
        </p:nvSpPr>
        <p:spPr bwMode="auto">
          <a:xfrm>
            <a:off x="431006" y="4912519"/>
            <a:ext cx="61913" cy="134541"/>
          </a:xfrm>
          <a:custGeom>
            <a:avLst/>
            <a:gdLst>
              <a:gd name="T0" fmla="*/ 44171 w 83820"/>
              <a:gd name="T1" fmla="*/ 0 h 179070"/>
              <a:gd name="T2" fmla="*/ 7563 w 83820"/>
              <a:gd name="T3" fmla="*/ 13065 h 179070"/>
              <a:gd name="T4" fmla="*/ 0 w 83820"/>
              <a:gd name="T5" fmla="*/ 42709 h 179070"/>
              <a:gd name="T6" fmla="*/ 97 w 83820"/>
              <a:gd name="T7" fmla="*/ 145950 h 179070"/>
              <a:gd name="T8" fmla="*/ 3249 w 83820"/>
              <a:gd name="T9" fmla="*/ 160009 h 179070"/>
              <a:gd name="T10" fmla="*/ 10819 w 83820"/>
              <a:gd name="T11" fmla="*/ 170390 h 179070"/>
              <a:gd name="T12" fmla="*/ 22779 w 83820"/>
              <a:gd name="T13" fmla="*/ 176819 h 179070"/>
              <a:gd name="T14" fmla="*/ 39099 w 83820"/>
              <a:gd name="T15" fmla="*/ 179023 h 179070"/>
              <a:gd name="T16" fmla="*/ 50778 w 83820"/>
              <a:gd name="T17" fmla="*/ 178714 h 179070"/>
              <a:gd name="T18" fmla="*/ 65058 w 83820"/>
              <a:gd name="T19" fmla="*/ 175052 h 179070"/>
              <a:gd name="T20" fmla="*/ 75274 w 83820"/>
              <a:gd name="T21" fmla="*/ 167283 h 179070"/>
              <a:gd name="T22" fmla="*/ 81097 w 83820"/>
              <a:gd name="T23" fmla="*/ 156044 h 179070"/>
              <a:gd name="T24" fmla="*/ 29513 w 83820"/>
              <a:gd name="T25" fmla="*/ 156044 h 179070"/>
              <a:gd name="T26" fmla="*/ 24252 w 83820"/>
              <a:gd name="T27" fmla="*/ 150925 h 179070"/>
              <a:gd name="T28" fmla="*/ 24252 w 83820"/>
              <a:gd name="T29" fmla="*/ 99668 h 179070"/>
              <a:gd name="T30" fmla="*/ 83463 w 83820"/>
              <a:gd name="T31" fmla="*/ 99668 h 179070"/>
              <a:gd name="T32" fmla="*/ 83349 w 83820"/>
              <a:gd name="T33" fmla="*/ 75939 h 179070"/>
              <a:gd name="T34" fmla="*/ 24252 w 83820"/>
              <a:gd name="T35" fmla="*/ 75939 h 179070"/>
              <a:gd name="T36" fmla="*/ 24252 w 83820"/>
              <a:gd name="T37" fmla="*/ 28278 h 179070"/>
              <a:gd name="T38" fmla="*/ 29513 w 83820"/>
              <a:gd name="T39" fmla="*/ 23159 h 179070"/>
              <a:gd name="T40" fmla="*/ 80672 w 83820"/>
              <a:gd name="T41" fmla="*/ 23159 h 179070"/>
              <a:gd name="T42" fmla="*/ 79485 w 83820"/>
              <a:gd name="T43" fmla="*/ 18499 h 179070"/>
              <a:gd name="T44" fmla="*/ 71763 w 83820"/>
              <a:gd name="T45" fmla="*/ 8231 h 179070"/>
              <a:gd name="T46" fmla="*/ 59987 w 83820"/>
              <a:gd name="T47" fmla="*/ 2060 h 179070"/>
              <a:gd name="T48" fmla="*/ 44171 w 83820"/>
              <a:gd name="T49" fmla="*/ 0 h 179070"/>
              <a:gd name="T50" fmla="*/ 83463 w 83820"/>
              <a:gd name="T51" fmla="*/ 120361 h 179070"/>
              <a:gd name="T52" fmla="*/ 59591 w 83820"/>
              <a:gd name="T53" fmla="*/ 120361 h 179070"/>
              <a:gd name="T54" fmla="*/ 59591 w 83820"/>
              <a:gd name="T55" fmla="*/ 150925 h 179070"/>
              <a:gd name="T56" fmla="*/ 54519 w 83820"/>
              <a:gd name="T57" fmla="*/ 156044 h 179070"/>
              <a:gd name="T58" fmla="*/ 81097 w 83820"/>
              <a:gd name="T59" fmla="*/ 156044 h 179070"/>
              <a:gd name="T60" fmla="*/ 81414 w 83820"/>
              <a:gd name="T61" fmla="*/ 155434 h 179070"/>
              <a:gd name="T62" fmla="*/ 83463 w 83820"/>
              <a:gd name="T63" fmla="*/ 139530 h 179070"/>
              <a:gd name="T64" fmla="*/ 83463 w 83820"/>
              <a:gd name="T65" fmla="*/ 120361 h 179070"/>
              <a:gd name="T66" fmla="*/ 80672 w 83820"/>
              <a:gd name="T67" fmla="*/ 23159 h 179070"/>
              <a:gd name="T68" fmla="*/ 53946 w 83820"/>
              <a:gd name="T69" fmla="*/ 23159 h 179070"/>
              <a:gd name="T70" fmla="*/ 59030 w 83820"/>
              <a:gd name="T71" fmla="*/ 28278 h 179070"/>
              <a:gd name="T72" fmla="*/ 59030 w 83820"/>
              <a:gd name="T73" fmla="*/ 75939 h 179070"/>
              <a:gd name="T74" fmla="*/ 83349 w 83820"/>
              <a:gd name="T75" fmla="*/ 75939 h 179070"/>
              <a:gd name="T76" fmla="*/ 83142 w 83820"/>
              <a:gd name="T77" fmla="*/ 32852 h 179070"/>
              <a:gd name="T78" fmla="*/ 80672 w 83820"/>
              <a:gd name="T79" fmla="*/ 23159 h 179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820" h="179070">
                <a:moveTo>
                  <a:pt x="44171" y="0"/>
                </a:moveTo>
                <a:lnTo>
                  <a:pt x="7563" y="13065"/>
                </a:lnTo>
                <a:lnTo>
                  <a:pt x="0" y="42709"/>
                </a:lnTo>
                <a:lnTo>
                  <a:pt x="97" y="145950"/>
                </a:lnTo>
                <a:lnTo>
                  <a:pt x="3249" y="160009"/>
                </a:lnTo>
                <a:lnTo>
                  <a:pt x="10819" y="170390"/>
                </a:lnTo>
                <a:lnTo>
                  <a:pt x="22779" y="176819"/>
                </a:lnTo>
                <a:lnTo>
                  <a:pt x="39099" y="179023"/>
                </a:lnTo>
                <a:lnTo>
                  <a:pt x="50778" y="178714"/>
                </a:lnTo>
                <a:lnTo>
                  <a:pt x="65058" y="175052"/>
                </a:lnTo>
                <a:lnTo>
                  <a:pt x="75274" y="167283"/>
                </a:lnTo>
                <a:lnTo>
                  <a:pt x="81097" y="156044"/>
                </a:lnTo>
                <a:lnTo>
                  <a:pt x="29513" y="156044"/>
                </a:lnTo>
                <a:lnTo>
                  <a:pt x="24252" y="150925"/>
                </a:lnTo>
                <a:lnTo>
                  <a:pt x="24252" y="99668"/>
                </a:lnTo>
                <a:lnTo>
                  <a:pt x="83463" y="99668"/>
                </a:lnTo>
                <a:lnTo>
                  <a:pt x="83349" y="75939"/>
                </a:lnTo>
                <a:lnTo>
                  <a:pt x="24252" y="75939"/>
                </a:lnTo>
                <a:lnTo>
                  <a:pt x="24252" y="28278"/>
                </a:lnTo>
                <a:lnTo>
                  <a:pt x="29513" y="23159"/>
                </a:lnTo>
                <a:lnTo>
                  <a:pt x="80672" y="23159"/>
                </a:lnTo>
                <a:lnTo>
                  <a:pt x="79485" y="18499"/>
                </a:lnTo>
                <a:lnTo>
                  <a:pt x="71763" y="8231"/>
                </a:lnTo>
                <a:lnTo>
                  <a:pt x="59987" y="2060"/>
                </a:lnTo>
                <a:lnTo>
                  <a:pt x="44171" y="0"/>
                </a:lnTo>
                <a:close/>
              </a:path>
              <a:path w="83820" h="179070">
                <a:moveTo>
                  <a:pt x="83463" y="120361"/>
                </a:moveTo>
                <a:lnTo>
                  <a:pt x="59591" y="120361"/>
                </a:lnTo>
                <a:lnTo>
                  <a:pt x="59591" y="150925"/>
                </a:lnTo>
                <a:lnTo>
                  <a:pt x="54519" y="156044"/>
                </a:lnTo>
                <a:lnTo>
                  <a:pt x="81097" y="156044"/>
                </a:lnTo>
                <a:lnTo>
                  <a:pt x="81414" y="155434"/>
                </a:lnTo>
                <a:lnTo>
                  <a:pt x="83463" y="139530"/>
                </a:lnTo>
                <a:lnTo>
                  <a:pt x="83463" y="120361"/>
                </a:lnTo>
                <a:close/>
              </a:path>
              <a:path w="83820" h="179070">
                <a:moveTo>
                  <a:pt x="80672" y="23159"/>
                </a:moveTo>
                <a:lnTo>
                  <a:pt x="53946" y="23159"/>
                </a:lnTo>
                <a:lnTo>
                  <a:pt x="59030" y="28278"/>
                </a:lnTo>
                <a:lnTo>
                  <a:pt x="59030" y="75939"/>
                </a:lnTo>
                <a:lnTo>
                  <a:pt x="83349" y="75939"/>
                </a:lnTo>
                <a:lnTo>
                  <a:pt x="83142" y="32852"/>
                </a:lnTo>
                <a:lnTo>
                  <a:pt x="80672" y="2315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028" name="bk object 18">
            <a:extLst>
              <a:ext uri="{FF2B5EF4-FFF2-40B4-BE49-F238E27FC236}">
                <a16:creationId xmlns:a16="http://schemas.microsoft.com/office/drawing/2014/main" id="{0E6CB7A0-643F-482F-BA3B-729688799CA9}"/>
              </a:ext>
            </a:extLst>
          </p:cNvPr>
          <p:cNvSpPr>
            <a:spLocks/>
          </p:cNvSpPr>
          <p:nvPr/>
        </p:nvSpPr>
        <p:spPr bwMode="auto">
          <a:xfrm>
            <a:off x="504825" y="4912519"/>
            <a:ext cx="64294" cy="166688"/>
          </a:xfrm>
          <a:custGeom>
            <a:avLst/>
            <a:gdLst>
              <a:gd name="T0" fmla="*/ 24432 w 85725"/>
              <a:gd name="T1" fmla="*/ 906 h 222250"/>
              <a:gd name="T2" fmla="*/ 0 w 85725"/>
              <a:gd name="T3" fmla="*/ 906 h 222250"/>
              <a:gd name="T4" fmla="*/ 0 w 85725"/>
              <a:gd name="T5" fmla="*/ 222076 h 222250"/>
              <a:gd name="T6" fmla="*/ 24432 w 85725"/>
              <a:gd name="T7" fmla="*/ 222076 h 222250"/>
              <a:gd name="T8" fmla="*/ 26407 w 85725"/>
              <a:gd name="T9" fmla="*/ 167359 h 222250"/>
              <a:gd name="T10" fmla="*/ 77949 w 85725"/>
              <a:gd name="T11" fmla="*/ 167359 h 222250"/>
              <a:gd name="T12" fmla="*/ 83214 w 85725"/>
              <a:gd name="T13" fmla="*/ 158750 h 222250"/>
              <a:gd name="T14" fmla="*/ 83828 w 85725"/>
              <a:gd name="T15" fmla="*/ 154686 h 222250"/>
              <a:gd name="T16" fmla="*/ 38910 w 85725"/>
              <a:gd name="T17" fmla="*/ 154686 h 222250"/>
              <a:gd name="T18" fmla="*/ 31208 w 85725"/>
              <a:gd name="T19" fmla="*/ 151448 h 222250"/>
              <a:gd name="T20" fmla="*/ 24432 w 85725"/>
              <a:gd name="T21" fmla="*/ 145756 h 222250"/>
              <a:gd name="T22" fmla="*/ 24432 w 85725"/>
              <a:gd name="T23" fmla="*/ 31468 h 222250"/>
              <a:gd name="T24" fmla="*/ 31208 w 85725"/>
              <a:gd name="T25" fmla="*/ 25587 h 222250"/>
              <a:gd name="T26" fmla="*/ 38910 w 85725"/>
              <a:gd name="T27" fmla="*/ 22360 h 222250"/>
              <a:gd name="T28" fmla="*/ 83703 w 85725"/>
              <a:gd name="T29" fmla="*/ 22360 h 222250"/>
              <a:gd name="T30" fmla="*/ 82697 w 85725"/>
              <a:gd name="T31" fmla="*/ 17631 h 222250"/>
              <a:gd name="T32" fmla="*/ 78847 w 85725"/>
              <a:gd name="T33" fmla="*/ 12299 h 222250"/>
              <a:gd name="T34" fmla="*/ 24432 w 85725"/>
              <a:gd name="T35" fmla="*/ 12299 h 222250"/>
              <a:gd name="T36" fmla="*/ 24432 w 85725"/>
              <a:gd name="T37" fmla="*/ 906 h 222250"/>
              <a:gd name="T38" fmla="*/ 77949 w 85725"/>
              <a:gd name="T39" fmla="*/ 167359 h 222250"/>
              <a:gd name="T40" fmla="*/ 26407 w 85725"/>
              <a:gd name="T41" fmla="*/ 167359 h 222250"/>
              <a:gd name="T42" fmla="*/ 34170 w 85725"/>
              <a:gd name="T43" fmla="*/ 172417 h 222250"/>
              <a:gd name="T44" fmla="*/ 46368 w 85725"/>
              <a:gd name="T45" fmla="*/ 175997 h 222250"/>
              <a:gd name="T46" fmla="*/ 64654 w 85725"/>
              <a:gd name="T47" fmla="*/ 176706 h 222250"/>
              <a:gd name="T48" fmla="*/ 76266 w 85725"/>
              <a:gd name="T49" fmla="*/ 170110 h 222250"/>
              <a:gd name="T50" fmla="*/ 77949 w 85725"/>
              <a:gd name="T51" fmla="*/ 167359 h 222250"/>
              <a:gd name="T52" fmla="*/ 83703 w 85725"/>
              <a:gd name="T53" fmla="*/ 22360 h 222250"/>
              <a:gd name="T54" fmla="*/ 56019 w 85725"/>
              <a:gd name="T55" fmla="*/ 22360 h 222250"/>
              <a:gd name="T56" fmla="*/ 61091 w 85725"/>
              <a:gd name="T57" fmla="*/ 26539 h 222250"/>
              <a:gd name="T58" fmla="*/ 61091 w 85725"/>
              <a:gd name="T59" fmla="*/ 150507 h 222250"/>
              <a:gd name="T60" fmla="*/ 56019 w 85725"/>
              <a:gd name="T61" fmla="*/ 154686 h 222250"/>
              <a:gd name="T62" fmla="*/ 83828 w 85725"/>
              <a:gd name="T63" fmla="*/ 154686 h 222250"/>
              <a:gd name="T64" fmla="*/ 85523 w 85725"/>
              <a:gd name="T65" fmla="*/ 143482 h 222250"/>
              <a:gd name="T66" fmla="*/ 85434 w 85725"/>
              <a:gd name="T67" fmla="*/ 30500 h 222250"/>
              <a:gd name="T68" fmla="*/ 83703 w 85725"/>
              <a:gd name="T69" fmla="*/ 22360 h 222250"/>
              <a:gd name="T70" fmla="*/ 45487 w 85725"/>
              <a:gd name="T71" fmla="*/ 0 h 222250"/>
              <a:gd name="T72" fmla="*/ 33091 w 85725"/>
              <a:gd name="T73" fmla="*/ 5199 h 222250"/>
              <a:gd name="T74" fmla="*/ 24432 w 85725"/>
              <a:gd name="T75" fmla="*/ 12299 h 222250"/>
              <a:gd name="T76" fmla="*/ 78847 w 85725"/>
              <a:gd name="T77" fmla="*/ 12299 h 222250"/>
              <a:gd name="T78" fmla="*/ 75608 w 85725"/>
              <a:gd name="T79" fmla="*/ 7813 h 222250"/>
              <a:gd name="T80" fmla="*/ 63445 w 85725"/>
              <a:gd name="T81" fmla="*/ 1713 h 222250"/>
              <a:gd name="T82" fmla="*/ 45487 w 85725"/>
              <a:gd name="T83" fmla="*/ 0 h 22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725" h="222250">
                <a:moveTo>
                  <a:pt x="24432" y="906"/>
                </a:moveTo>
                <a:lnTo>
                  <a:pt x="0" y="906"/>
                </a:lnTo>
                <a:lnTo>
                  <a:pt x="0" y="222076"/>
                </a:lnTo>
                <a:lnTo>
                  <a:pt x="24432" y="222076"/>
                </a:lnTo>
                <a:lnTo>
                  <a:pt x="26407" y="167359"/>
                </a:lnTo>
                <a:lnTo>
                  <a:pt x="77949" y="167359"/>
                </a:lnTo>
                <a:lnTo>
                  <a:pt x="83214" y="158750"/>
                </a:lnTo>
                <a:lnTo>
                  <a:pt x="83828" y="154686"/>
                </a:lnTo>
                <a:lnTo>
                  <a:pt x="38910" y="154686"/>
                </a:lnTo>
                <a:lnTo>
                  <a:pt x="31208" y="151448"/>
                </a:lnTo>
                <a:lnTo>
                  <a:pt x="24432" y="145756"/>
                </a:lnTo>
                <a:lnTo>
                  <a:pt x="24432" y="31468"/>
                </a:lnTo>
                <a:lnTo>
                  <a:pt x="31208" y="25587"/>
                </a:lnTo>
                <a:lnTo>
                  <a:pt x="38910" y="22360"/>
                </a:lnTo>
                <a:lnTo>
                  <a:pt x="83703" y="22360"/>
                </a:lnTo>
                <a:lnTo>
                  <a:pt x="82697" y="17631"/>
                </a:lnTo>
                <a:lnTo>
                  <a:pt x="78847" y="12299"/>
                </a:lnTo>
                <a:lnTo>
                  <a:pt x="24432" y="12299"/>
                </a:lnTo>
                <a:lnTo>
                  <a:pt x="24432" y="906"/>
                </a:lnTo>
                <a:close/>
              </a:path>
              <a:path w="85725" h="222250">
                <a:moveTo>
                  <a:pt x="77949" y="167359"/>
                </a:moveTo>
                <a:lnTo>
                  <a:pt x="26407" y="167359"/>
                </a:lnTo>
                <a:lnTo>
                  <a:pt x="34170" y="172417"/>
                </a:lnTo>
                <a:lnTo>
                  <a:pt x="46368" y="175997"/>
                </a:lnTo>
                <a:lnTo>
                  <a:pt x="64654" y="176706"/>
                </a:lnTo>
                <a:lnTo>
                  <a:pt x="76266" y="170110"/>
                </a:lnTo>
                <a:lnTo>
                  <a:pt x="77949" y="167359"/>
                </a:lnTo>
                <a:close/>
              </a:path>
              <a:path w="85725" h="222250">
                <a:moveTo>
                  <a:pt x="83703" y="22360"/>
                </a:moveTo>
                <a:lnTo>
                  <a:pt x="56019" y="22360"/>
                </a:lnTo>
                <a:lnTo>
                  <a:pt x="61091" y="26539"/>
                </a:lnTo>
                <a:lnTo>
                  <a:pt x="61091" y="150507"/>
                </a:lnTo>
                <a:lnTo>
                  <a:pt x="56019" y="154686"/>
                </a:lnTo>
                <a:lnTo>
                  <a:pt x="83828" y="154686"/>
                </a:lnTo>
                <a:lnTo>
                  <a:pt x="85523" y="143482"/>
                </a:lnTo>
                <a:lnTo>
                  <a:pt x="85434" y="30500"/>
                </a:lnTo>
                <a:lnTo>
                  <a:pt x="83703" y="22360"/>
                </a:lnTo>
                <a:close/>
              </a:path>
              <a:path w="85725" h="222250">
                <a:moveTo>
                  <a:pt x="45487" y="0"/>
                </a:moveTo>
                <a:lnTo>
                  <a:pt x="33091" y="5199"/>
                </a:lnTo>
                <a:lnTo>
                  <a:pt x="24432" y="12299"/>
                </a:lnTo>
                <a:lnTo>
                  <a:pt x="78847" y="12299"/>
                </a:lnTo>
                <a:lnTo>
                  <a:pt x="75608" y="7813"/>
                </a:lnTo>
                <a:lnTo>
                  <a:pt x="63445" y="1713"/>
                </a:lnTo>
                <a:lnTo>
                  <a:pt x="45487"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029" name="bk object 19">
            <a:extLst>
              <a:ext uri="{FF2B5EF4-FFF2-40B4-BE49-F238E27FC236}">
                <a16:creationId xmlns:a16="http://schemas.microsoft.com/office/drawing/2014/main" id="{1AFFC602-EC9D-457D-B84C-52467C1FB5CA}"/>
              </a:ext>
            </a:extLst>
          </p:cNvPr>
          <p:cNvSpPr>
            <a:spLocks/>
          </p:cNvSpPr>
          <p:nvPr/>
        </p:nvSpPr>
        <p:spPr bwMode="auto">
          <a:xfrm>
            <a:off x="579835" y="4912519"/>
            <a:ext cx="63103" cy="133350"/>
          </a:xfrm>
          <a:custGeom>
            <a:avLst/>
            <a:gdLst>
              <a:gd name="T0" fmla="*/ 80033 w 83184"/>
              <a:gd name="T1" fmla="*/ 22778 h 178434"/>
              <a:gd name="T2" fmla="*/ 53400 w 83184"/>
              <a:gd name="T3" fmla="*/ 22778 h 178434"/>
              <a:gd name="T4" fmla="*/ 58460 w 83184"/>
              <a:gd name="T5" fmla="*/ 28278 h 178434"/>
              <a:gd name="T6" fmla="*/ 58460 w 83184"/>
              <a:gd name="T7" fmla="*/ 67771 h 178434"/>
              <a:gd name="T8" fmla="*/ 17906 w 83184"/>
              <a:gd name="T9" fmla="*/ 82373 h 178434"/>
              <a:gd name="T10" fmla="*/ 7572 w 83184"/>
              <a:gd name="T11" fmla="*/ 89825 h 178434"/>
              <a:gd name="T12" fmla="*/ 1796 w 83184"/>
              <a:gd name="T13" fmla="*/ 100610 h 178434"/>
              <a:gd name="T14" fmla="*/ 0 w 83184"/>
              <a:gd name="T15" fmla="*/ 116182 h 178434"/>
              <a:gd name="T16" fmla="*/ 1418 w 83184"/>
              <a:gd name="T17" fmla="*/ 159926 h 178434"/>
              <a:gd name="T18" fmla="*/ 7360 w 83184"/>
              <a:gd name="T19" fmla="*/ 170244 h 178434"/>
              <a:gd name="T20" fmla="*/ 18942 w 83184"/>
              <a:gd name="T21" fmla="*/ 176452 h 178434"/>
              <a:gd name="T22" fmla="*/ 37241 w 83184"/>
              <a:gd name="T23" fmla="*/ 178159 h 178434"/>
              <a:gd name="T24" fmla="*/ 49399 w 83184"/>
              <a:gd name="T25" fmla="*/ 173289 h 178434"/>
              <a:gd name="T26" fmla="*/ 58460 w 83184"/>
              <a:gd name="T27" fmla="*/ 166117 h 178434"/>
              <a:gd name="T28" fmla="*/ 82891 w 83184"/>
              <a:gd name="T29" fmla="*/ 166117 h 178434"/>
              <a:gd name="T30" fmla="*/ 82869 w 83184"/>
              <a:gd name="T31" fmla="*/ 155675 h 178434"/>
              <a:gd name="T32" fmla="*/ 28587 w 83184"/>
              <a:gd name="T33" fmla="*/ 155675 h 178434"/>
              <a:gd name="T34" fmla="*/ 24457 w 83184"/>
              <a:gd name="T35" fmla="*/ 151496 h 178434"/>
              <a:gd name="T36" fmla="*/ 24457 w 83184"/>
              <a:gd name="T37" fmla="*/ 106502 h 178434"/>
              <a:gd name="T38" fmla="*/ 27267 w 83184"/>
              <a:gd name="T39" fmla="*/ 101942 h 178434"/>
              <a:gd name="T40" fmla="*/ 36280 w 83184"/>
              <a:gd name="T41" fmla="*/ 98335 h 178434"/>
              <a:gd name="T42" fmla="*/ 58460 w 83184"/>
              <a:gd name="T43" fmla="*/ 89798 h 178434"/>
              <a:gd name="T44" fmla="*/ 82728 w 83184"/>
              <a:gd name="T45" fmla="*/ 89798 h 178434"/>
              <a:gd name="T46" fmla="*/ 82607 w 83184"/>
              <a:gd name="T47" fmla="*/ 33001 h 178434"/>
              <a:gd name="T48" fmla="*/ 80033 w 83184"/>
              <a:gd name="T49" fmla="*/ 22778 h 178434"/>
              <a:gd name="T50" fmla="*/ 82891 w 83184"/>
              <a:gd name="T51" fmla="*/ 166117 h 178434"/>
              <a:gd name="T52" fmla="*/ 58460 w 83184"/>
              <a:gd name="T53" fmla="*/ 166117 h 178434"/>
              <a:gd name="T54" fmla="*/ 58460 w 83184"/>
              <a:gd name="T55" fmla="*/ 177118 h 178434"/>
              <a:gd name="T56" fmla="*/ 82914 w 83184"/>
              <a:gd name="T57" fmla="*/ 177118 h 178434"/>
              <a:gd name="T58" fmla="*/ 82891 w 83184"/>
              <a:gd name="T59" fmla="*/ 166117 h 178434"/>
              <a:gd name="T60" fmla="*/ 82728 w 83184"/>
              <a:gd name="T61" fmla="*/ 89798 h 178434"/>
              <a:gd name="T62" fmla="*/ 58460 w 83184"/>
              <a:gd name="T63" fmla="*/ 89798 h 178434"/>
              <a:gd name="T64" fmla="*/ 58460 w 83184"/>
              <a:gd name="T65" fmla="*/ 147698 h 178434"/>
              <a:gd name="T66" fmla="*/ 50566 w 83184"/>
              <a:gd name="T67" fmla="*/ 153199 h 178434"/>
              <a:gd name="T68" fmla="*/ 43802 w 83184"/>
              <a:gd name="T69" fmla="*/ 155675 h 178434"/>
              <a:gd name="T70" fmla="*/ 82869 w 83184"/>
              <a:gd name="T71" fmla="*/ 155675 h 178434"/>
              <a:gd name="T72" fmla="*/ 82728 w 83184"/>
              <a:gd name="T73" fmla="*/ 89798 h 178434"/>
              <a:gd name="T74" fmla="*/ 43802 w 83184"/>
              <a:gd name="T75" fmla="*/ 0 h 178434"/>
              <a:gd name="T76" fmla="*/ 2047 w 83184"/>
              <a:gd name="T77" fmla="*/ 23673 h 178434"/>
              <a:gd name="T78" fmla="*/ 0 w 83184"/>
              <a:gd name="T79" fmla="*/ 39673 h 178434"/>
              <a:gd name="T80" fmla="*/ 0 w 83184"/>
              <a:gd name="T81" fmla="*/ 63402 h 178434"/>
              <a:gd name="T82" fmla="*/ 23707 w 83184"/>
              <a:gd name="T83" fmla="*/ 63402 h 178434"/>
              <a:gd name="T84" fmla="*/ 23707 w 83184"/>
              <a:gd name="T85" fmla="*/ 28278 h 178434"/>
              <a:gd name="T86" fmla="*/ 28767 w 83184"/>
              <a:gd name="T87" fmla="*/ 22778 h 178434"/>
              <a:gd name="T88" fmla="*/ 80033 w 83184"/>
              <a:gd name="T89" fmla="*/ 22778 h 178434"/>
              <a:gd name="T90" fmla="*/ 78977 w 83184"/>
              <a:gd name="T91" fmla="*/ 18583 h 178434"/>
              <a:gd name="T92" fmla="*/ 71279 w 83184"/>
              <a:gd name="T93" fmla="*/ 8268 h 178434"/>
              <a:gd name="T94" fmla="*/ 59544 w 83184"/>
              <a:gd name="T95" fmla="*/ 2069 h 178434"/>
              <a:gd name="T96" fmla="*/ 43802 w 83184"/>
              <a:gd name="T97" fmla="*/ 0 h 178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84" h="178434">
                <a:moveTo>
                  <a:pt x="80033" y="22778"/>
                </a:moveTo>
                <a:lnTo>
                  <a:pt x="53400" y="22778"/>
                </a:lnTo>
                <a:lnTo>
                  <a:pt x="58460" y="28278"/>
                </a:lnTo>
                <a:lnTo>
                  <a:pt x="58460" y="67771"/>
                </a:lnTo>
                <a:lnTo>
                  <a:pt x="17906" y="82373"/>
                </a:lnTo>
                <a:lnTo>
                  <a:pt x="7572" y="89825"/>
                </a:lnTo>
                <a:lnTo>
                  <a:pt x="1796" y="100610"/>
                </a:lnTo>
                <a:lnTo>
                  <a:pt x="0" y="116182"/>
                </a:lnTo>
                <a:lnTo>
                  <a:pt x="1418" y="159926"/>
                </a:lnTo>
                <a:lnTo>
                  <a:pt x="7360" y="170244"/>
                </a:lnTo>
                <a:lnTo>
                  <a:pt x="18942" y="176452"/>
                </a:lnTo>
                <a:lnTo>
                  <a:pt x="37241" y="178159"/>
                </a:lnTo>
                <a:lnTo>
                  <a:pt x="49399" y="173289"/>
                </a:lnTo>
                <a:lnTo>
                  <a:pt x="58460" y="166117"/>
                </a:lnTo>
                <a:lnTo>
                  <a:pt x="82891" y="166117"/>
                </a:lnTo>
                <a:lnTo>
                  <a:pt x="82869" y="155675"/>
                </a:lnTo>
                <a:lnTo>
                  <a:pt x="28587" y="155675"/>
                </a:lnTo>
                <a:lnTo>
                  <a:pt x="24457" y="151496"/>
                </a:lnTo>
                <a:lnTo>
                  <a:pt x="24457" y="106502"/>
                </a:lnTo>
                <a:lnTo>
                  <a:pt x="27267" y="101942"/>
                </a:lnTo>
                <a:lnTo>
                  <a:pt x="36280" y="98335"/>
                </a:lnTo>
                <a:lnTo>
                  <a:pt x="58460" y="89798"/>
                </a:lnTo>
                <a:lnTo>
                  <a:pt x="82728" y="89798"/>
                </a:lnTo>
                <a:lnTo>
                  <a:pt x="82607" y="33001"/>
                </a:lnTo>
                <a:lnTo>
                  <a:pt x="80033" y="22778"/>
                </a:lnTo>
                <a:close/>
              </a:path>
              <a:path w="83184" h="178434">
                <a:moveTo>
                  <a:pt x="82891" y="166117"/>
                </a:moveTo>
                <a:lnTo>
                  <a:pt x="58460" y="166117"/>
                </a:lnTo>
                <a:lnTo>
                  <a:pt x="58460" y="177118"/>
                </a:lnTo>
                <a:lnTo>
                  <a:pt x="82914" y="177118"/>
                </a:lnTo>
                <a:lnTo>
                  <a:pt x="82891" y="166117"/>
                </a:lnTo>
                <a:close/>
              </a:path>
              <a:path w="83184" h="178434">
                <a:moveTo>
                  <a:pt x="82728" y="89798"/>
                </a:moveTo>
                <a:lnTo>
                  <a:pt x="58460" y="89798"/>
                </a:lnTo>
                <a:lnTo>
                  <a:pt x="58460" y="147698"/>
                </a:lnTo>
                <a:lnTo>
                  <a:pt x="50566" y="153199"/>
                </a:lnTo>
                <a:lnTo>
                  <a:pt x="43802" y="155675"/>
                </a:lnTo>
                <a:lnTo>
                  <a:pt x="82869" y="155675"/>
                </a:lnTo>
                <a:lnTo>
                  <a:pt x="82728" y="89798"/>
                </a:lnTo>
                <a:close/>
              </a:path>
              <a:path w="83184" h="178434">
                <a:moveTo>
                  <a:pt x="43802" y="0"/>
                </a:moveTo>
                <a:lnTo>
                  <a:pt x="2047" y="23673"/>
                </a:lnTo>
                <a:lnTo>
                  <a:pt x="0" y="39673"/>
                </a:lnTo>
                <a:lnTo>
                  <a:pt x="0" y="63402"/>
                </a:lnTo>
                <a:lnTo>
                  <a:pt x="23707" y="63402"/>
                </a:lnTo>
                <a:lnTo>
                  <a:pt x="23707" y="28278"/>
                </a:lnTo>
                <a:lnTo>
                  <a:pt x="28767" y="22778"/>
                </a:lnTo>
                <a:lnTo>
                  <a:pt x="80033" y="22778"/>
                </a:lnTo>
                <a:lnTo>
                  <a:pt x="78977" y="18583"/>
                </a:lnTo>
                <a:lnTo>
                  <a:pt x="71279" y="8268"/>
                </a:lnTo>
                <a:lnTo>
                  <a:pt x="59544" y="2069"/>
                </a:lnTo>
                <a:lnTo>
                  <a:pt x="43802"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030" name="bk object 20">
            <a:extLst>
              <a:ext uri="{FF2B5EF4-FFF2-40B4-BE49-F238E27FC236}">
                <a16:creationId xmlns:a16="http://schemas.microsoft.com/office/drawing/2014/main" id="{FD0EE33B-F094-4597-9A4D-432A5212CE46}"/>
              </a:ext>
            </a:extLst>
          </p:cNvPr>
          <p:cNvSpPr>
            <a:spLocks/>
          </p:cNvSpPr>
          <p:nvPr/>
        </p:nvSpPr>
        <p:spPr bwMode="auto">
          <a:xfrm>
            <a:off x="654844" y="4912519"/>
            <a:ext cx="105966" cy="132160"/>
          </a:xfrm>
          <a:custGeom>
            <a:avLst/>
            <a:gdLst>
              <a:gd name="T0" fmla="*/ 24265 w 141605"/>
              <a:gd name="T1" fmla="*/ 1875 h 177165"/>
              <a:gd name="T2" fmla="*/ 0 w 141605"/>
              <a:gd name="T3" fmla="*/ 1875 h 177165"/>
              <a:gd name="T4" fmla="*/ 0 w 141605"/>
              <a:gd name="T5" fmla="*/ 177098 h 177165"/>
              <a:gd name="T6" fmla="*/ 24265 w 141605"/>
              <a:gd name="T7" fmla="*/ 177098 h 177165"/>
              <a:gd name="T8" fmla="*/ 24265 w 141605"/>
              <a:gd name="T9" fmla="*/ 32056 h 177165"/>
              <a:gd name="T10" fmla="*/ 33110 w 141605"/>
              <a:gd name="T11" fmla="*/ 25984 h 177165"/>
              <a:gd name="T12" fmla="*/ 40050 w 141605"/>
              <a:gd name="T13" fmla="*/ 23329 h 177165"/>
              <a:gd name="T14" fmla="*/ 140362 w 141605"/>
              <a:gd name="T15" fmla="*/ 23329 h 177165"/>
              <a:gd name="T16" fmla="*/ 136923 w 141605"/>
              <a:gd name="T17" fmla="*/ 13268 h 177165"/>
              <a:gd name="T18" fmla="*/ 24265 w 141605"/>
              <a:gd name="T19" fmla="*/ 13268 h 177165"/>
              <a:gd name="T20" fmla="*/ 24265 w 141605"/>
              <a:gd name="T21" fmla="*/ 1875 h 177165"/>
              <a:gd name="T22" fmla="*/ 98511 w 141605"/>
              <a:gd name="T23" fmla="*/ 23329 h 177165"/>
              <a:gd name="T24" fmla="*/ 54159 w 141605"/>
              <a:gd name="T25" fmla="*/ 23329 h 177165"/>
              <a:gd name="T26" fmla="*/ 58469 w 141605"/>
              <a:gd name="T27" fmla="*/ 27317 h 177165"/>
              <a:gd name="T28" fmla="*/ 58469 w 141605"/>
              <a:gd name="T29" fmla="*/ 177098 h 177165"/>
              <a:gd name="T30" fmla="*/ 82722 w 141605"/>
              <a:gd name="T31" fmla="*/ 177098 h 177165"/>
              <a:gd name="T32" fmla="*/ 82722 w 141605"/>
              <a:gd name="T33" fmla="*/ 32056 h 177165"/>
              <a:gd name="T34" fmla="*/ 91571 w 141605"/>
              <a:gd name="T35" fmla="*/ 25984 h 177165"/>
              <a:gd name="T36" fmla="*/ 98511 w 141605"/>
              <a:gd name="T37" fmla="*/ 23329 h 177165"/>
              <a:gd name="T38" fmla="*/ 140362 w 141605"/>
              <a:gd name="T39" fmla="*/ 23329 h 177165"/>
              <a:gd name="T40" fmla="*/ 112620 w 141605"/>
              <a:gd name="T41" fmla="*/ 23329 h 177165"/>
              <a:gd name="T42" fmla="*/ 116930 w 141605"/>
              <a:gd name="T43" fmla="*/ 27317 h 177165"/>
              <a:gd name="T44" fmla="*/ 116930 w 141605"/>
              <a:gd name="T45" fmla="*/ 177098 h 177165"/>
              <a:gd name="T46" fmla="*/ 141183 w 141605"/>
              <a:gd name="T47" fmla="*/ 177098 h 177165"/>
              <a:gd name="T48" fmla="*/ 140802 w 141605"/>
              <a:gd name="T49" fmla="*/ 24617 h 177165"/>
              <a:gd name="T50" fmla="*/ 140362 w 141605"/>
              <a:gd name="T51" fmla="*/ 23329 h 177165"/>
              <a:gd name="T52" fmla="*/ 45772 w 141605"/>
              <a:gd name="T53" fmla="*/ 880 h 177165"/>
              <a:gd name="T54" fmla="*/ 33696 w 141605"/>
              <a:gd name="T55" fmla="*/ 5836 h 177165"/>
              <a:gd name="T56" fmla="*/ 24265 w 141605"/>
              <a:gd name="T57" fmla="*/ 13268 h 177165"/>
              <a:gd name="T58" fmla="*/ 136923 w 141605"/>
              <a:gd name="T59" fmla="*/ 13268 h 177165"/>
              <a:gd name="T60" fmla="*/ 136276 w 141605"/>
              <a:gd name="T61" fmla="*/ 11378 h 177165"/>
              <a:gd name="T62" fmla="*/ 131158 w 141605"/>
              <a:gd name="T63" fmla="*/ 6965 h 177165"/>
              <a:gd name="T64" fmla="*/ 73895 w 141605"/>
              <a:gd name="T65" fmla="*/ 6965 h 177165"/>
              <a:gd name="T66" fmla="*/ 63230 w 141605"/>
              <a:gd name="T67" fmla="*/ 2042 h 177165"/>
              <a:gd name="T68" fmla="*/ 45772 w 141605"/>
              <a:gd name="T69" fmla="*/ 880 h 177165"/>
              <a:gd name="T70" fmla="*/ 111286 w 141605"/>
              <a:gd name="T71" fmla="*/ 0 h 177165"/>
              <a:gd name="T72" fmla="*/ 98696 w 141605"/>
              <a:gd name="T73" fmla="*/ 1954 h 177165"/>
              <a:gd name="T74" fmla="*/ 86754 w 141605"/>
              <a:gd name="T75" fmla="*/ 5185 h 177165"/>
              <a:gd name="T76" fmla="*/ 73895 w 141605"/>
              <a:gd name="T77" fmla="*/ 6965 h 177165"/>
              <a:gd name="T78" fmla="*/ 131158 w 141605"/>
              <a:gd name="T79" fmla="*/ 6965 h 177165"/>
              <a:gd name="T80" fmla="*/ 126498 w 141605"/>
              <a:gd name="T81" fmla="*/ 2947 h 177165"/>
              <a:gd name="T82" fmla="*/ 111286 w 141605"/>
              <a:gd name="T83" fmla="*/ 0 h 177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1605" h="177165">
                <a:moveTo>
                  <a:pt x="24265" y="1875"/>
                </a:moveTo>
                <a:lnTo>
                  <a:pt x="0" y="1875"/>
                </a:lnTo>
                <a:lnTo>
                  <a:pt x="0" y="177098"/>
                </a:lnTo>
                <a:lnTo>
                  <a:pt x="24265" y="177098"/>
                </a:lnTo>
                <a:lnTo>
                  <a:pt x="24265" y="32056"/>
                </a:lnTo>
                <a:lnTo>
                  <a:pt x="33110" y="25984"/>
                </a:lnTo>
                <a:lnTo>
                  <a:pt x="40050" y="23329"/>
                </a:lnTo>
                <a:lnTo>
                  <a:pt x="140362" y="23329"/>
                </a:lnTo>
                <a:lnTo>
                  <a:pt x="136923" y="13268"/>
                </a:lnTo>
                <a:lnTo>
                  <a:pt x="24265" y="13268"/>
                </a:lnTo>
                <a:lnTo>
                  <a:pt x="24265" y="1875"/>
                </a:lnTo>
                <a:close/>
              </a:path>
              <a:path w="141605" h="177165">
                <a:moveTo>
                  <a:pt x="98511" y="23329"/>
                </a:moveTo>
                <a:lnTo>
                  <a:pt x="54159" y="23329"/>
                </a:lnTo>
                <a:lnTo>
                  <a:pt x="58469" y="27317"/>
                </a:lnTo>
                <a:lnTo>
                  <a:pt x="58469" y="177098"/>
                </a:lnTo>
                <a:lnTo>
                  <a:pt x="82722" y="177098"/>
                </a:lnTo>
                <a:lnTo>
                  <a:pt x="82722" y="32056"/>
                </a:lnTo>
                <a:lnTo>
                  <a:pt x="91571" y="25984"/>
                </a:lnTo>
                <a:lnTo>
                  <a:pt x="98511" y="23329"/>
                </a:lnTo>
                <a:close/>
              </a:path>
              <a:path w="141605" h="177165">
                <a:moveTo>
                  <a:pt x="140362" y="23329"/>
                </a:moveTo>
                <a:lnTo>
                  <a:pt x="112620" y="23329"/>
                </a:lnTo>
                <a:lnTo>
                  <a:pt x="116930" y="27317"/>
                </a:lnTo>
                <a:lnTo>
                  <a:pt x="116930" y="177098"/>
                </a:lnTo>
                <a:lnTo>
                  <a:pt x="141183" y="177098"/>
                </a:lnTo>
                <a:lnTo>
                  <a:pt x="140802" y="24617"/>
                </a:lnTo>
                <a:lnTo>
                  <a:pt x="140362" y="23329"/>
                </a:lnTo>
                <a:close/>
              </a:path>
              <a:path w="141605" h="177165">
                <a:moveTo>
                  <a:pt x="45772" y="880"/>
                </a:moveTo>
                <a:lnTo>
                  <a:pt x="33696" y="5836"/>
                </a:lnTo>
                <a:lnTo>
                  <a:pt x="24265" y="13268"/>
                </a:lnTo>
                <a:lnTo>
                  <a:pt x="136923" y="13268"/>
                </a:lnTo>
                <a:lnTo>
                  <a:pt x="136276" y="11378"/>
                </a:lnTo>
                <a:lnTo>
                  <a:pt x="131158" y="6965"/>
                </a:lnTo>
                <a:lnTo>
                  <a:pt x="73895" y="6965"/>
                </a:lnTo>
                <a:lnTo>
                  <a:pt x="63230" y="2042"/>
                </a:lnTo>
                <a:lnTo>
                  <a:pt x="45772" y="880"/>
                </a:lnTo>
                <a:close/>
              </a:path>
              <a:path w="141605" h="177165">
                <a:moveTo>
                  <a:pt x="111286" y="0"/>
                </a:moveTo>
                <a:lnTo>
                  <a:pt x="98696" y="1954"/>
                </a:lnTo>
                <a:lnTo>
                  <a:pt x="86754" y="5185"/>
                </a:lnTo>
                <a:lnTo>
                  <a:pt x="73895" y="6965"/>
                </a:lnTo>
                <a:lnTo>
                  <a:pt x="131158" y="6965"/>
                </a:lnTo>
                <a:lnTo>
                  <a:pt x="126498" y="2947"/>
                </a:lnTo>
                <a:lnTo>
                  <a:pt x="11128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031" name="bk object 21">
            <a:extLst>
              <a:ext uri="{FF2B5EF4-FFF2-40B4-BE49-F238E27FC236}">
                <a16:creationId xmlns:a16="http://schemas.microsoft.com/office/drawing/2014/main" id="{9DC0466C-54A2-4390-B252-F012327C27F6}"/>
              </a:ext>
            </a:extLst>
          </p:cNvPr>
          <p:cNvSpPr>
            <a:spLocks/>
          </p:cNvSpPr>
          <p:nvPr/>
        </p:nvSpPr>
        <p:spPr bwMode="auto">
          <a:xfrm>
            <a:off x="359569" y="4925616"/>
            <a:ext cx="47625" cy="108347"/>
          </a:xfrm>
          <a:custGeom>
            <a:avLst/>
            <a:gdLst>
              <a:gd name="T0" fmla="*/ 62602 w 62865"/>
              <a:gd name="T1" fmla="*/ 0 h 144145"/>
              <a:gd name="T2" fmla="*/ 0 w 62865"/>
              <a:gd name="T3" fmla="*/ 60376 h 144145"/>
              <a:gd name="T4" fmla="*/ 0 w 62865"/>
              <a:gd name="T5" fmla="*/ 84105 h 144145"/>
              <a:gd name="T6" fmla="*/ 62602 w 62865"/>
              <a:gd name="T7" fmla="*/ 143529 h 144145"/>
              <a:gd name="T8" fmla="*/ 62602 w 62865"/>
              <a:gd name="T9" fmla="*/ 110680 h 144145"/>
              <a:gd name="T10" fmla="*/ 21622 w 62865"/>
              <a:gd name="T11" fmla="*/ 71770 h 144145"/>
              <a:gd name="T12" fmla="*/ 62602 w 62865"/>
              <a:gd name="T13" fmla="*/ 32277 h 144145"/>
              <a:gd name="T14" fmla="*/ 62602 w 62865"/>
              <a:gd name="T15" fmla="*/ 0 h 144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865" h="144145">
                <a:moveTo>
                  <a:pt x="62602" y="0"/>
                </a:moveTo>
                <a:lnTo>
                  <a:pt x="0" y="60376"/>
                </a:lnTo>
                <a:lnTo>
                  <a:pt x="0" y="84105"/>
                </a:lnTo>
                <a:lnTo>
                  <a:pt x="62602" y="143529"/>
                </a:lnTo>
                <a:lnTo>
                  <a:pt x="62602" y="110680"/>
                </a:lnTo>
                <a:lnTo>
                  <a:pt x="21622" y="71770"/>
                </a:lnTo>
                <a:lnTo>
                  <a:pt x="62602" y="32277"/>
                </a:lnTo>
                <a:lnTo>
                  <a:pt x="62602" y="0"/>
                </a:lnTo>
                <a:close/>
              </a:path>
            </a:pathLst>
          </a:custGeom>
          <a:solidFill>
            <a:srgbClr val="59C7D7"/>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032" name="bk object 22">
            <a:extLst>
              <a:ext uri="{FF2B5EF4-FFF2-40B4-BE49-F238E27FC236}">
                <a16:creationId xmlns:a16="http://schemas.microsoft.com/office/drawing/2014/main" id="{07549ABA-EAD4-4961-871A-607924F7C5D3}"/>
              </a:ext>
            </a:extLst>
          </p:cNvPr>
          <p:cNvSpPr>
            <a:spLocks/>
          </p:cNvSpPr>
          <p:nvPr/>
        </p:nvSpPr>
        <p:spPr bwMode="auto">
          <a:xfrm>
            <a:off x="783431" y="4925616"/>
            <a:ext cx="47625" cy="108347"/>
          </a:xfrm>
          <a:custGeom>
            <a:avLst/>
            <a:gdLst>
              <a:gd name="T0" fmla="*/ 0 w 62865"/>
              <a:gd name="T1" fmla="*/ 0 h 144145"/>
              <a:gd name="T2" fmla="*/ 0 w 62865"/>
              <a:gd name="T3" fmla="*/ 32277 h 144145"/>
              <a:gd name="T4" fmla="*/ 41172 w 62865"/>
              <a:gd name="T5" fmla="*/ 71770 h 144145"/>
              <a:gd name="T6" fmla="*/ 0 w 62865"/>
              <a:gd name="T7" fmla="*/ 110680 h 144145"/>
              <a:gd name="T8" fmla="*/ 0 w 62865"/>
              <a:gd name="T9" fmla="*/ 143529 h 144145"/>
              <a:gd name="T10" fmla="*/ 62779 w 62865"/>
              <a:gd name="T11" fmla="*/ 84105 h 144145"/>
              <a:gd name="T12" fmla="*/ 62779 w 62865"/>
              <a:gd name="T13" fmla="*/ 60376 h 144145"/>
              <a:gd name="T14" fmla="*/ 0 w 62865"/>
              <a:gd name="T15" fmla="*/ 0 h 144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865" h="144145">
                <a:moveTo>
                  <a:pt x="0" y="0"/>
                </a:moveTo>
                <a:lnTo>
                  <a:pt x="0" y="32277"/>
                </a:lnTo>
                <a:lnTo>
                  <a:pt x="41172" y="71770"/>
                </a:lnTo>
                <a:lnTo>
                  <a:pt x="0" y="110680"/>
                </a:lnTo>
                <a:lnTo>
                  <a:pt x="0" y="143529"/>
                </a:lnTo>
                <a:lnTo>
                  <a:pt x="62779" y="84105"/>
                </a:lnTo>
                <a:lnTo>
                  <a:pt x="62779" y="60376"/>
                </a:lnTo>
                <a:lnTo>
                  <a:pt x="0" y="0"/>
                </a:lnTo>
                <a:close/>
              </a:path>
            </a:pathLst>
          </a:custGeom>
          <a:solidFill>
            <a:srgbClr val="59C7D7"/>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033" name="Holder 2">
            <a:extLst>
              <a:ext uri="{FF2B5EF4-FFF2-40B4-BE49-F238E27FC236}">
                <a16:creationId xmlns:a16="http://schemas.microsoft.com/office/drawing/2014/main" id="{6B4C7ADF-9106-48EE-B548-1B8FDAF25B40}"/>
              </a:ext>
            </a:extLst>
          </p:cNvPr>
          <p:cNvSpPr>
            <a:spLocks noGrp="1"/>
          </p:cNvSpPr>
          <p:nvPr>
            <p:ph type="title"/>
          </p:nvPr>
        </p:nvSpPr>
        <p:spPr bwMode="auto">
          <a:xfrm>
            <a:off x="197644" y="105967"/>
            <a:ext cx="87487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4" name="Holder 3">
            <a:extLst>
              <a:ext uri="{FF2B5EF4-FFF2-40B4-BE49-F238E27FC236}">
                <a16:creationId xmlns:a16="http://schemas.microsoft.com/office/drawing/2014/main" id="{A8C8E236-B2DE-489B-BAD0-855054087D57}"/>
              </a:ext>
            </a:extLst>
          </p:cNvPr>
          <p:cNvSpPr>
            <a:spLocks noGrp="1"/>
          </p:cNvSpPr>
          <p:nvPr>
            <p:ph type="body" idx="1"/>
          </p:nvPr>
        </p:nvSpPr>
        <p:spPr bwMode="auto">
          <a:xfrm>
            <a:off x="433388" y="892969"/>
            <a:ext cx="8277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DB9F4F39-C2A4-40DF-AEE5-521B90C8CE3C}"/>
              </a:ext>
            </a:extLst>
          </p:cNvPr>
          <p:cNvSpPr>
            <a:spLocks noGrp="1"/>
          </p:cNvSpPr>
          <p:nvPr>
            <p:ph type="ftr" sz="quarter" idx="5"/>
          </p:nvPr>
        </p:nvSpPr>
        <p:spPr>
          <a:xfrm>
            <a:off x="3108723" y="4783931"/>
            <a:ext cx="2926556" cy="207749"/>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A377B1CE-7533-46B7-B65E-F55E8F00B6AC}"/>
              </a:ext>
            </a:extLst>
          </p:cNvPr>
          <p:cNvSpPr>
            <a:spLocks noGrp="1"/>
          </p:cNvSpPr>
          <p:nvPr>
            <p:ph type="dt" sz="half" idx="6"/>
          </p:nvPr>
        </p:nvSpPr>
        <p:spPr>
          <a:xfrm>
            <a:off x="457200" y="4783931"/>
            <a:ext cx="2102644" cy="207749"/>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2B1124AF-3BBA-48C3-9AC6-A060FD1A935A}" type="datetimeFigureOut">
              <a:rPr lang="en-US"/>
              <a:pPr>
                <a:defRPr/>
              </a:pPr>
              <a:t>6/22/2020</a:t>
            </a:fld>
            <a:endParaRPr lang="en-US"/>
          </a:p>
        </p:txBody>
      </p:sp>
      <p:sp>
        <p:nvSpPr>
          <p:cNvPr id="6" name="Holder 6">
            <a:extLst>
              <a:ext uri="{FF2B5EF4-FFF2-40B4-BE49-F238E27FC236}">
                <a16:creationId xmlns:a16="http://schemas.microsoft.com/office/drawing/2014/main" id="{119B3EA4-D5FD-407B-8CAB-BDBA80B9A7DD}"/>
              </a:ext>
            </a:extLst>
          </p:cNvPr>
          <p:cNvSpPr>
            <a:spLocks noGrp="1"/>
          </p:cNvSpPr>
          <p:nvPr>
            <p:ph type="sldNum" sz="quarter" idx="7"/>
          </p:nvPr>
        </p:nvSpPr>
        <p:spPr>
          <a:xfrm>
            <a:off x="6584157" y="4783931"/>
            <a:ext cx="2102644" cy="207749"/>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fld id="{3B0ACB81-CD8F-45C1-A96D-33456E53100C}" type="slidenum">
              <a:rPr lang="en-US" altLang="en-US"/>
              <a:pPr/>
              <a:t>‹#›</a:t>
            </a:fld>
            <a:endParaRPr lang="en-US" altLang="en-US"/>
          </a:p>
        </p:txBody>
      </p:sp>
    </p:spTree>
    <p:extLst>
      <p:ext uri="{BB962C8B-B14F-4D97-AF65-F5344CB8AC3E}">
        <p14:creationId xmlns:p14="http://schemas.microsoft.com/office/powerpoint/2010/main" val="20340765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342900" algn="ctr" rtl="0" eaLnBrk="0" fontAlgn="base" hangingPunct="0">
        <a:spcBef>
          <a:spcPct val="0"/>
        </a:spcBef>
        <a:spcAft>
          <a:spcPct val="0"/>
        </a:spcAft>
        <a:defRPr>
          <a:solidFill>
            <a:schemeClr val="tx2"/>
          </a:solidFill>
          <a:latin typeface="Calibri" panose="020F0502020204030204" pitchFamily="34" charset="0"/>
        </a:defRPr>
      </a:lvl6pPr>
      <a:lvl7pPr marL="685800" algn="ctr" rtl="0" eaLnBrk="0" fontAlgn="base" hangingPunct="0">
        <a:spcBef>
          <a:spcPct val="0"/>
        </a:spcBef>
        <a:spcAft>
          <a:spcPct val="0"/>
        </a:spcAft>
        <a:defRPr>
          <a:solidFill>
            <a:schemeClr val="tx2"/>
          </a:solidFill>
          <a:latin typeface="Calibri" panose="020F0502020204030204" pitchFamily="34" charset="0"/>
        </a:defRPr>
      </a:lvl7pPr>
      <a:lvl8pPr marL="1028700" algn="ctr" rtl="0" eaLnBrk="0" fontAlgn="base" hangingPunct="0">
        <a:spcBef>
          <a:spcPct val="0"/>
        </a:spcBef>
        <a:spcAft>
          <a:spcPct val="0"/>
        </a:spcAft>
        <a:defRPr>
          <a:solidFill>
            <a:schemeClr val="tx2"/>
          </a:solidFill>
          <a:latin typeface="Calibri" panose="020F0502020204030204" pitchFamily="34" charset="0"/>
        </a:defRPr>
      </a:lvl8pPr>
      <a:lvl9pPr marL="13716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342900" algn="l" rtl="0" eaLnBrk="0" fontAlgn="base" hangingPunct="0">
        <a:spcBef>
          <a:spcPct val="20000"/>
        </a:spcBef>
        <a:spcAft>
          <a:spcPct val="0"/>
        </a:spcAft>
        <a:defRPr>
          <a:solidFill>
            <a:schemeClr val="tx1"/>
          </a:solidFill>
          <a:latin typeface="+mn-lt"/>
          <a:ea typeface="+mn-ea"/>
          <a:cs typeface="+mn-cs"/>
        </a:defRPr>
      </a:lvl2pPr>
      <a:lvl3pPr marL="685800" algn="l" rtl="0" eaLnBrk="0" fontAlgn="base" hangingPunct="0">
        <a:spcBef>
          <a:spcPct val="20000"/>
        </a:spcBef>
        <a:spcAft>
          <a:spcPct val="0"/>
        </a:spcAft>
        <a:defRPr>
          <a:solidFill>
            <a:schemeClr val="tx1"/>
          </a:solidFill>
          <a:latin typeface="+mn-lt"/>
          <a:ea typeface="+mn-ea"/>
          <a:cs typeface="+mn-cs"/>
        </a:defRPr>
      </a:lvl3pPr>
      <a:lvl4pPr marL="1028700" algn="l" rtl="0" eaLnBrk="0" fontAlgn="base" hangingPunct="0">
        <a:spcBef>
          <a:spcPct val="20000"/>
        </a:spcBef>
        <a:spcAft>
          <a:spcPct val="0"/>
        </a:spcAft>
        <a:defRPr>
          <a:solidFill>
            <a:schemeClr val="tx1"/>
          </a:solidFill>
          <a:latin typeface="+mn-lt"/>
          <a:ea typeface="+mn-ea"/>
          <a:cs typeface="+mn-cs"/>
        </a:defRPr>
      </a:lvl4pPr>
      <a:lvl5pPr marL="1371600" algn="l" rtl="0" eaLnBrk="0" fontAlgn="base" hangingPunct="0">
        <a:spcBef>
          <a:spcPct val="20000"/>
        </a:spcBef>
        <a:spcAft>
          <a:spcPct val="0"/>
        </a:spcAft>
        <a:defRPr>
          <a:solidFill>
            <a:schemeClr val="tx1"/>
          </a:solidFill>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3.xml"/><Relationship Id="rId1" Type="http://schemas.openxmlformats.org/officeDocument/2006/relationships/slideLayout" Target="../slideLayouts/slideLayout2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466" y="1171575"/>
            <a:ext cx="4315968" cy="1707357"/>
          </a:xfrm>
        </p:spPr>
        <p:txBody>
          <a:bodyPr/>
          <a:lstStyle/>
          <a:p>
            <a:r>
              <a:rPr lang="en-US" sz="4400" dirty="0"/>
              <a:t>EFFICIENT BUSINESS COMMUNICATION</a:t>
            </a:r>
            <a:br>
              <a:rPr lang="en-US" dirty="0"/>
            </a:br>
            <a:endParaRPr lang="en-US" dirty="0"/>
          </a:p>
        </p:txBody>
      </p:sp>
      <p:sp>
        <p:nvSpPr>
          <p:cNvPr id="5" name="Text Placeholder 4"/>
          <p:cNvSpPr>
            <a:spLocks noGrp="1"/>
          </p:cNvSpPr>
          <p:nvPr>
            <p:ph type="body" sz="quarter" idx="11"/>
          </p:nvPr>
        </p:nvSpPr>
        <p:spPr/>
        <p:txBody>
          <a:bodyPr/>
          <a:lstStyle/>
          <a:p>
            <a:r>
              <a:rPr lang="en-US" dirty="0"/>
              <a:t>Khrystyna Yablonska</a:t>
            </a: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737F-CEE1-4B83-A449-794854CD7007}"/>
              </a:ext>
            </a:extLst>
          </p:cNvPr>
          <p:cNvSpPr>
            <a:spLocks noGrp="1"/>
          </p:cNvSpPr>
          <p:nvPr>
            <p:ph type="body" sz="quarter" idx="1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anchor="ctr">
            <a:normAutofit/>
          </a:bodyPr>
          <a:lstStyle/>
          <a:p>
            <a:r>
              <a:rPr lang="en-US" sz="2000">
                <a:solidFill>
                  <a:schemeClr val="tx1"/>
                </a:solidFill>
              </a:rPr>
              <a:t>Building rapport</a:t>
            </a:r>
          </a:p>
        </p:txBody>
      </p:sp>
      <p:sp>
        <p:nvSpPr>
          <p:cNvPr id="5" name="Slide Number Placeholder 4" hidden="1">
            <a:extLst>
              <a:ext uri="{FF2B5EF4-FFF2-40B4-BE49-F238E27FC236}">
                <a16:creationId xmlns:a16="http://schemas.microsoft.com/office/drawing/2014/main" id="{F5C3F358-5D33-44A4-B7F7-F4C882506F38}"/>
              </a:ext>
            </a:extLst>
          </p:cNvPr>
          <p:cNvSpPr>
            <a:spLocks noGrp="1"/>
          </p:cNvSpPr>
          <p:nvPr>
            <p:ph type="sldNum" sz="quarter" idx="4294967295"/>
          </p:nvPr>
        </p:nvSpPr>
        <p:spPr>
          <a:xfrm>
            <a:off x="7413441" y="4826639"/>
            <a:ext cx="1373372" cy="316862"/>
          </a:xfrm>
        </p:spPr>
        <p:txBody>
          <a:bodyPr/>
          <a:lstStyle/>
          <a:p>
            <a:pPr>
              <a:spcAft>
                <a:spcPts val="600"/>
              </a:spcAft>
            </a:pPr>
            <a:fld id="{3A707DD9-E92B-45E8-BE0A-E6B2EDF345EB}" type="slidenum">
              <a:rPr lang="en-US" smtClean="0"/>
              <a:pPr>
                <a:spcAft>
                  <a:spcPts val="600"/>
                </a:spcAft>
              </a:pPr>
              <a:t>10</a:t>
            </a:fld>
            <a:endParaRPr lang="en-US"/>
          </a:p>
        </p:txBody>
      </p:sp>
      <p:graphicFrame>
        <p:nvGraphicFramePr>
          <p:cNvPr id="6" name="Diagram 5">
            <a:extLst>
              <a:ext uri="{FF2B5EF4-FFF2-40B4-BE49-F238E27FC236}">
                <a16:creationId xmlns:a16="http://schemas.microsoft.com/office/drawing/2014/main" id="{8C3677FA-972D-418B-A23A-F5549D575CBB}"/>
              </a:ext>
            </a:extLst>
          </p:cNvPr>
          <p:cNvGraphicFramePr/>
          <p:nvPr>
            <p:extLst>
              <p:ext uri="{D42A27DB-BD31-4B8C-83A1-F6EECF244321}">
                <p14:modId xmlns:p14="http://schemas.microsoft.com/office/powerpoint/2010/main" val="1502045672"/>
              </p:ext>
            </p:extLst>
          </p:nvPr>
        </p:nvGraphicFramePr>
        <p:xfrm>
          <a:off x="360363" y="1332311"/>
          <a:ext cx="8329612" cy="314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79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9334" name="Picture 22" descr="001_0012_Greek god wheel_en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8425" y="1735931"/>
            <a:ext cx="3833813" cy="2986088"/>
          </a:xfrm>
          <a:prstGeom prst="rect">
            <a:avLst/>
          </a:prstGeom>
          <a:noFill/>
          <a:extLst>
            <a:ext uri="{909E8E84-426E-40DD-AFC4-6F175D3DCCD1}">
              <a14:hiddenFill xmlns:a14="http://schemas.microsoft.com/office/drawing/2010/main">
                <a:solidFill>
                  <a:srgbClr val="FFFFFF"/>
                </a:solidFill>
              </a14:hiddenFill>
            </a:ext>
          </a:extLst>
        </p:spPr>
      </p:pic>
      <p:sp>
        <p:nvSpPr>
          <p:cNvPr id="269314" name="Rectangle 2"/>
          <p:cNvSpPr>
            <a:spLocks noGrp="1" noChangeArrowheads="1"/>
          </p:cNvSpPr>
          <p:nvPr>
            <p:ph type="title"/>
          </p:nvPr>
        </p:nvSpPr>
        <p:spPr>
          <a:xfrm>
            <a:off x="1556147" y="176213"/>
            <a:ext cx="5753100" cy="447675"/>
          </a:xfrm>
        </p:spPr>
        <p:txBody>
          <a:bodyPr>
            <a:normAutofit/>
          </a:bodyPr>
          <a:lstStyle/>
          <a:p>
            <a:r>
              <a:rPr lang="en-GB" altLang="en-US" dirty="0"/>
              <a:t>The Four Humours</a:t>
            </a:r>
          </a:p>
        </p:txBody>
      </p:sp>
      <p:sp>
        <p:nvSpPr>
          <p:cNvPr id="269315" name="Rectangle 3"/>
          <p:cNvSpPr>
            <a:spLocks noGrp="1" noChangeArrowheads="1"/>
          </p:cNvSpPr>
          <p:nvPr>
            <p:ph type="body" sz="half" idx="1"/>
          </p:nvPr>
        </p:nvSpPr>
        <p:spPr bwMode="white">
          <a:xfrm>
            <a:off x="1621631" y="978694"/>
            <a:ext cx="5130404" cy="457200"/>
          </a:xfrm>
          <a:noFill/>
          <a:ln/>
        </p:spPr>
        <p:txBody>
          <a:bodyPr/>
          <a:lstStyle/>
          <a:p>
            <a:pPr marL="257175" indent="-257175">
              <a:buNone/>
            </a:pPr>
            <a:r>
              <a:rPr lang="en-GB" altLang="en-US" sz="1725" b="1" dirty="0"/>
              <a:t>Hippocrates – Ancient Greece – 500 BC</a:t>
            </a:r>
          </a:p>
        </p:txBody>
      </p:sp>
      <p:sp>
        <p:nvSpPr>
          <p:cNvPr id="269317" name="Line 5"/>
          <p:cNvSpPr>
            <a:spLocks noChangeShapeType="1"/>
          </p:cNvSpPr>
          <p:nvPr/>
        </p:nvSpPr>
        <p:spPr bwMode="auto">
          <a:xfrm>
            <a:off x="6232923" y="2836069"/>
            <a:ext cx="153590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13"/>
          </a:p>
        </p:txBody>
      </p:sp>
      <p:sp>
        <p:nvSpPr>
          <p:cNvPr id="269318" name="Text Box 6"/>
          <p:cNvSpPr txBox="1">
            <a:spLocks noChangeArrowheads="1"/>
          </p:cNvSpPr>
          <p:nvPr/>
        </p:nvSpPr>
        <p:spPr bwMode="auto">
          <a:xfrm>
            <a:off x="689382" y="1464597"/>
            <a:ext cx="2612211" cy="91409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eaLnBrk="0" hangingPunct="0">
              <a:spcBef>
                <a:spcPct val="20000"/>
              </a:spcBef>
            </a:pPr>
            <a:endParaRPr lang="en-GB" altLang="en-US" sz="1500" b="1" dirty="0">
              <a:solidFill>
                <a:srgbClr val="2A76AE"/>
              </a:solidFill>
            </a:endParaRPr>
          </a:p>
          <a:p>
            <a:pPr eaLnBrk="0" hangingPunct="0">
              <a:spcBef>
                <a:spcPct val="20000"/>
              </a:spcBef>
            </a:pPr>
            <a:r>
              <a:rPr lang="en-GB" altLang="en-US" sz="1600" dirty="0"/>
              <a:t>like orderly lives</a:t>
            </a:r>
          </a:p>
          <a:p>
            <a:pPr eaLnBrk="0" hangingPunct="0">
              <a:spcBef>
                <a:spcPct val="20000"/>
              </a:spcBef>
            </a:pPr>
            <a:r>
              <a:rPr lang="en-GB" altLang="en-US" sz="1600" dirty="0"/>
              <a:t>prone to mood changes</a:t>
            </a:r>
          </a:p>
        </p:txBody>
      </p:sp>
      <p:sp>
        <p:nvSpPr>
          <p:cNvPr id="269319" name="Text Box 7"/>
          <p:cNvSpPr txBox="1">
            <a:spLocks noChangeArrowheads="1"/>
          </p:cNvSpPr>
          <p:nvPr/>
        </p:nvSpPr>
        <p:spPr bwMode="auto">
          <a:xfrm>
            <a:off x="6383036" y="1818971"/>
            <a:ext cx="2612210" cy="63402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algn="l" eaLnBrk="0" hangingPunct="0">
              <a:spcBef>
                <a:spcPct val="20000"/>
              </a:spcBef>
            </a:pPr>
            <a:r>
              <a:rPr lang="en-GB" altLang="en-US" sz="1600" dirty="0"/>
              <a:t>appear as natural leaders</a:t>
            </a:r>
          </a:p>
          <a:p>
            <a:pPr algn="l" eaLnBrk="0" hangingPunct="0">
              <a:spcBef>
                <a:spcPct val="20000"/>
              </a:spcBef>
            </a:pPr>
            <a:r>
              <a:rPr lang="en-GB" altLang="en-US" sz="1600" dirty="0"/>
              <a:t>seen as tough-minded</a:t>
            </a:r>
          </a:p>
        </p:txBody>
      </p:sp>
      <p:sp>
        <p:nvSpPr>
          <p:cNvPr id="269320" name="Text Box 8"/>
          <p:cNvSpPr txBox="1">
            <a:spLocks noChangeArrowheads="1"/>
          </p:cNvSpPr>
          <p:nvPr/>
        </p:nvSpPr>
        <p:spPr bwMode="auto">
          <a:xfrm>
            <a:off x="590719" y="3393281"/>
            <a:ext cx="2932341"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eaLnBrk="0" hangingPunct="0">
              <a:spcBef>
                <a:spcPct val="20000"/>
              </a:spcBef>
            </a:pPr>
            <a:r>
              <a:rPr lang="en-GB" altLang="en-US" sz="1600" dirty="0"/>
              <a:t>observe from the </a:t>
            </a:r>
            <a:r>
              <a:rPr lang="en-GB" altLang="en-US" sz="1600" dirty="0" err="1"/>
              <a:t>sidelines</a:t>
            </a:r>
            <a:r>
              <a:rPr lang="en-GB" altLang="en-US" sz="1600" dirty="0"/>
              <a:t> and tend to comply to others' demands</a:t>
            </a:r>
          </a:p>
        </p:txBody>
      </p:sp>
      <p:sp>
        <p:nvSpPr>
          <p:cNvPr id="269321" name="Text Box 9"/>
          <p:cNvSpPr txBox="1">
            <a:spLocks noChangeArrowheads="1"/>
          </p:cNvSpPr>
          <p:nvPr/>
        </p:nvSpPr>
        <p:spPr bwMode="auto">
          <a:xfrm>
            <a:off x="6462724" y="3505153"/>
            <a:ext cx="2612210" cy="63402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p>
            <a:pPr algn="l" eaLnBrk="0" hangingPunct="0">
              <a:spcBef>
                <a:spcPct val="20000"/>
              </a:spcBef>
            </a:pPr>
            <a:r>
              <a:rPr lang="en-GB" altLang="en-US" sz="1600" dirty="0"/>
              <a:t>outgoing, optimistic</a:t>
            </a:r>
          </a:p>
          <a:p>
            <a:pPr algn="l" eaLnBrk="0" hangingPunct="0">
              <a:spcBef>
                <a:spcPct val="20000"/>
              </a:spcBef>
            </a:pPr>
            <a:r>
              <a:rPr lang="en-GB" altLang="en-US" sz="1600" dirty="0"/>
              <a:t>fun-loving</a:t>
            </a:r>
          </a:p>
        </p:txBody>
      </p:sp>
    </p:spTree>
    <p:extLst>
      <p:ext uri="{BB962C8B-B14F-4D97-AF65-F5344CB8AC3E}">
        <p14:creationId xmlns:p14="http://schemas.microsoft.com/office/powerpoint/2010/main" val="22551942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6755-32FD-489A-95ED-3BE7D8659542}"/>
              </a:ext>
            </a:extLst>
          </p:cNvPr>
          <p:cNvSpPr>
            <a:spLocks noGrp="1"/>
          </p:cNvSpPr>
          <p:nvPr>
            <p:ph type="body" sz="quarter" idx="1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anchor="ctr">
            <a:normAutofit/>
          </a:bodyPr>
          <a:lstStyle/>
          <a:p>
            <a:r>
              <a:rPr lang="en-US" dirty="0"/>
              <a:t>Representational systems</a:t>
            </a:r>
          </a:p>
        </p:txBody>
      </p:sp>
      <p:sp>
        <p:nvSpPr>
          <p:cNvPr id="12" name="Text Placeholder 3">
            <a:extLst>
              <a:ext uri="{FF2B5EF4-FFF2-40B4-BE49-F238E27FC236}">
                <a16:creationId xmlns:a16="http://schemas.microsoft.com/office/drawing/2014/main" id="{41DFCBF1-8B66-4AC9-8DD0-EB62D36D6F20}"/>
              </a:ext>
            </a:extLst>
          </p:cNvPr>
          <p:cNvSpPr>
            <a:spLocks noGrp="1"/>
          </p:cNvSpPr>
          <p:nvPr>
            <p:ph type="body" sz="quarter" idx="12"/>
          </p:nvPr>
        </p:nvSpPr>
        <p:spPr>
          <a:xfrm>
            <a:off x="418148" y="838697"/>
            <a:ext cx="8178264" cy="562398"/>
          </a:xfrm>
        </p:spPr>
        <p:txBody>
          <a:bodyPr/>
          <a:lstStyle/>
          <a:p>
            <a:r>
              <a:rPr lang="en-US" sz="1600" dirty="0"/>
              <a:t>We use all of them, but we do have a preferred representational system</a:t>
            </a:r>
          </a:p>
          <a:p>
            <a:endParaRPr lang="en-US" sz="1600" dirty="0"/>
          </a:p>
        </p:txBody>
      </p:sp>
      <p:graphicFrame>
        <p:nvGraphicFramePr>
          <p:cNvPr id="7" name="Text Placeholder 2">
            <a:extLst>
              <a:ext uri="{FF2B5EF4-FFF2-40B4-BE49-F238E27FC236}">
                <a16:creationId xmlns:a16="http://schemas.microsoft.com/office/drawing/2014/main" id="{8FE2BCA3-8744-4A4D-9C00-43ECE9D61D2A}"/>
              </a:ext>
            </a:extLst>
          </p:cNvPr>
          <p:cNvGraphicFramePr/>
          <p:nvPr>
            <p:extLst>
              <p:ext uri="{D42A27DB-BD31-4B8C-83A1-F6EECF244321}">
                <p14:modId xmlns:p14="http://schemas.microsoft.com/office/powerpoint/2010/main" val="175513309"/>
              </p:ext>
            </p:extLst>
          </p:nvPr>
        </p:nvGraphicFramePr>
        <p:xfrm>
          <a:off x="360363" y="1332311"/>
          <a:ext cx="8329612" cy="314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71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B76A-FDAB-48FC-B815-6121E638DE95}"/>
              </a:ext>
            </a:extLst>
          </p:cNvPr>
          <p:cNvSpPr>
            <a:spLocks noGrp="1"/>
          </p:cNvSpPr>
          <p:nvPr>
            <p:ph type="title"/>
          </p:nvPr>
        </p:nvSpPr>
        <p:spPr>
          <a:xfrm>
            <a:off x="360364" y="228600"/>
            <a:ext cx="8426449" cy="301752"/>
          </a:xfrm>
          <a:prstGeom prst="rect">
            <a:avLst/>
          </a:prstGeom>
        </p:spPr>
        <p:txBody>
          <a:bodyPr wrap="none" anchor="ctr">
            <a:noAutofit/>
          </a:bodyPr>
          <a:lstStyle/>
          <a:p>
            <a:pPr>
              <a:lnSpc>
                <a:spcPct val="90000"/>
              </a:lnSpc>
            </a:pPr>
            <a:r>
              <a:rPr lang="en-US" sz="1800" b="1" dirty="0">
                <a:solidFill>
                  <a:schemeClr val="tx1"/>
                </a:solidFill>
              </a:rPr>
              <a:t>Types of person</a:t>
            </a:r>
          </a:p>
        </p:txBody>
      </p:sp>
      <p:sp>
        <p:nvSpPr>
          <p:cNvPr id="5" name="Slide Number Placeholder 4">
            <a:extLst>
              <a:ext uri="{FF2B5EF4-FFF2-40B4-BE49-F238E27FC236}">
                <a16:creationId xmlns:a16="http://schemas.microsoft.com/office/drawing/2014/main" id="{062B0385-D750-4ED8-ABAA-FFBE9F3123F0}"/>
              </a:ext>
            </a:extLst>
          </p:cNvPr>
          <p:cNvSpPr>
            <a:spLocks noGrp="1"/>
          </p:cNvSpPr>
          <p:nvPr>
            <p:ph type="sldNum" sz="quarter" idx="4"/>
          </p:nvPr>
        </p:nvSpPr>
        <p:spPr>
          <a:xfrm>
            <a:off x="7413441" y="4826639"/>
            <a:ext cx="1373372" cy="316862"/>
          </a:xfrm>
          <a:prstGeom prst="rect">
            <a:avLst/>
          </a:prstGeom>
        </p:spPr>
        <p:txBody>
          <a:bodyPr wrap="none" anchor="ctr">
            <a:normAutofit/>
          </a:bodyPr>
          <a:lstStyle/>
          <a:p>
            <a:pPr>
              <a:lnSpc>
                <a:spcPct val="90000"/>
              </a:lnSpc>
              <a:spcAft>
                <a:spcPts val="600"/>
              </a:spcAft>
            </a:pPr>
            <a:fld id="{3A707DD9-E92B-45E8-BE0A-E6B2EDF345EB}" type="slidenum">
              <a:rPr lang="en-US" sz="1300" smtClean="0">
                <a:solidFill>
                  <a:srgbClr val="FEFEFE"/>
                </a:solidFill>
              </a:rPr>
              <a:pPr>
                <a:lnSpc>
                  <a:spcPct val="90000"/>
                </a:lnSpc>
                <a:spcAft>
                  <a:spcPts val="600"/>
                </a:spcAft>
              </a:pPr>
              <a:t>13</a:t>
            </a:fld>
            <a:endParaRPr lang="en-US" sz="1300">
              <a:solidFill>
                <a:srgbClr val="FEFEFE"/>
              </a:solidFill>
            </a:endParaRPr>
          </a:p>
        </p:txBody>
      </p:sp>
      <p:graphicFrame>
        <p:nvGraphicFramePr>
          <p:cNvPr id="8" name="Diagram 7">
            <a:extLst>
              <a:ext uri="{FF2B5EF4-FFF2-40B4-BE49-F238E27FC236}">
                <a16:creationId xmlns:a16="http://schemas.microsoft.com/office/drawing/2014/main" id="{4FA03D37-4734-4473-B62F-475C57F1827B}"/>
              </a:ext>
            </a:extLst>
          </p:cNvPr>
          <p:cNvGraphicFramePr/>
          <p:nvPr>
            <p:extLst>
              <p:ext uri="{D42A27DB-BD31-4B8C-83A1-F6EECF244321}">
                <p14:modId xmlns:p14="http://schemas.microsoft.com/office/powerpoint/2010/main" val="3181749486"/>
              </p:ext>
            </p:extLst>
          </p:nvPr>
        </p:nvGraphicFramePr>
        <p:xfrm>
          <a:off x="357188" y="1079500"/>
          <a:ext cx="8429625" cy="339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40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13A-8CCF-48BE-94D1-B20CEBA429C1}"/>
              </a:ext>
            </a:extLst>
          </p:cNvPr>
          <p:cNvSpPr>
            <a:spLocks noGrp="1"/>
          </p:cNvSpPr>
          <p:nvPr>
            <p:ph type="title"/>
          </p:nvPr>
        </p:nvSpPr>
        <p:spPr>
          <a:xfrm>
            <a:off x="296071" y="165985"/>
            <a:ext cx="8426449" cy="301752"/>
          </a:xfrm>
        </p:spPr>
        <p:txBody>
          <a:bodyPr/>
          <a:lstStyle/>
          <a:p>
            <a:r>
              <a:rPr lang="en-US" dirty="0"/>
              <a:t>Communication process</a:t>
            </a:r>
          </a:p>
        </p:txBody>
      </p:sp>
      <p:sp>
        <p:nvSpPr>
          <p:cNvPr id="5" name="Slide Number Placeholder 4">
            <a:extLst>
              <a:ext uri="{FF2B5EF4-FFF2-40B4-BE49-F238E27FC236}">
                <a16:creationId xmlns:a16="http://schemas.microsoft.com/office/drawing/2014/main" id="{212BC7DE-CC57-47CB-BCDE-BF6A5CC19123}"/>
              </a:ext>
            </a:extLst>
          </p:cNvPr>
          <p:cNvSpPr>
            <a:spLocks noGrp="1"/>
          </p:cNvSpPr>
          <p:nvPr>
            <p:ph type="sldNum" sz="quarter" idx="4"/>
          </p:nvPr>
        </p:nvSpPr>
        <p:spPr/>
        <p:txBody>
          <a:bodyPr/>
          <a:lstStyle/>
          <a:p>
            <a:fld id="{3A707DD9-E92B-45E8-BE0A-E6B2EDF345EB}" type="slidenum">
              <a:rPr lang="en-US" smtClean="0"/>
              <a:pPr/>
              <a:t>14</a:t>
            </a:fld>
            <a:endParaRPr lang="en-US" dirty="0"/>
          </a:p>
        </p:txBody>
      </p:sp>
      <p:graphicFrame>
        <p:nvGraphicFramePr>
          <p:cNvPr id="6" name="Diagram 5">
            <a:extLst>
              <a:ext uri="{FF2B5EF4-FFF2-40B4-BE49-F238E27FC236}">
                <a16:creationId xmlns:a16="http://schemas.microsoft.com/office/drawing/2014/main" id="{AE73F3B0-03D2-4289-8A8A-678FF5094789}"/>
              </a:ext>
            </a:extLst>
          </p:cNvPr>
          <p:cNvGraphicFramePr/>
          <p:nvPr>
            <p:extLst>
              <p:ext uri="{D42A27DB-BD31-4B8C-83A1-F6EECF244321}">
                <p14:modId xmlns:p14="http://schemas.microsoft.com/office/powerpoint/2010/main" val="335178566"/>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52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2FE5-D85D-4E11-98CD-CDCB20244385}"/>
              </a:ext>
            </a:extLst>
          </p:cNvPr>
          <p:cNvSpPr>
            <a:spLocks noGrp="1"/>
          </p:cNvSpPr>
          <p:nvPr>
            <p:ph type="title"/>
          </p:nvPr>
        </p:nvSpPr>
        <p:spPr/>
        <p:txBody>
          <a:bodyPr/>
          <a:lstStyle/>
          <a:p>
            <a:r>
              <a:rPr lang="en-US" dirty="0"/>
              <a:t>Needs, Wants and Demands</a:t>
            </a:r>
          </a:p>
        </p:txBody>
      </p:sp>
      <p:sp>
        <p:nvSpPr>
          <p:cNvPr id="3" name="Content Placeholder 2">
            <a:extLst>
              <a:ext uri="{FF2B5EF4-FFF2-40B4-BE49-F238E27FC236}">
                <a16:creationId xmlns:a16="http://schemas.microsoft.com/office/drawing/2014/main" id="{F662D165-52B3-4412-A1DB-9A0CD040F0CB}"/>
              </a:ext>
            </a:extLst>
          </p:cNvPr>
          <p:cNvSpPr>
            <a:spLocks noGrp="1"/>
          </p:cNvSpPr>
          <p:nvPr>
            <p:ph sz="quarter" idx="10"/>
          </p:nvPr>
        </p:nvSpPr>
        <p:spPr>
          <a:xfrm>
            <a:off x="357189" y="728283"/>
            <a:ext cx="8511682" cy="3610902"/>
          </a:xfrm>
        </p:spPr>
        <p:txBody>
          <a:bodyPr/>
          <a:lstStyle/>
          <a:p>
            <a:r>
              <a:rPr lang="en-US" sz="1800" b="1" dirty="0">
                <a:solidFill>
                  <a:schemeClr val="accent2">
                    <a:lumMod val="50000"/>
                  </a:schemeClr>
                </a:solidFill>
                <a:latin typeface="+mn-lt"/>
              </a:rPr>
              <a:t>Need</a:t>
            </a:r>
          </a:p>
          <a:p>
            <a:pPr marL="0" indent="0">
              <a:buNone/>
            </a:pPr>
            <a:r>
              <a:rPr lang="en-US" sz="1600" dirty="0">
                <a:latin typeface="+mn-lt"/>
              </a:rPr>
              <a:t>Human needs are states of felt deprivation, including physical, social and individual needs.</a:t>
            </a:r>
          </a:p>
          <a:p>
            <a:pPr marL="0" indent="0">
              <a:buNone/>
            </a:pPr>
            <a:r>
              <a:rPr lang="en-US" sz="1600" dirty="0">
                <a:latin typeface="+mn-lt"/>
              </a:rPr>
              <a:t>These needs are not created by marketers: they are basic part of the human</a:t>
            </a:r>
          </a:p>
          <a:p>
            <a:pPr marL="0" indent="0">
              <a:buNone/>
            </a:pPr>
            <a:endParaRPr lang="en-US" sz="1800" dirty="0">
              <a:latin typeface="+mn-lt"/>
            </a:endParaRPr>
          </a:p>
          <a:p>
            <a:r>
              <a:rPr lang="en-US" sz="1800" b="1" dirty="0">
                <a:solidFill>
                  <a:schemeClr val="accent2">
                    <a:lumMod val="50000"/>
                  </a:schemeClr>
                </a:solidFill>
                <a:latin typeface="+mn-lt"/>
              </a:rPr>
              <a:t>Wants</a:t>
            </a:r>
          </a:p>
          <a:p>
            <a:pPr marL="0" indent="0">
              <a:buNone/>
            </a:pPr>
            <a:r>
              <a:rPr lang="en-US" sz="1600" dirty="0">
                <a:latin typeface="+mn-lt"/>
              </a:rPr>
              <a:t>Wants are the forms that a human need takes, as they are shaped by culture and individual personality</a:t>
            </a:r>
          </a:p>
          <a:p>
            <a:endParaRPr lang="en-US" sz="1600" dirty="0">
              <a:latin typeface="+mn-lt"/>
            </a:endParaRPr>
          </a:p>
          <a:p>
            <a:pPr marL="0" indent="0">
              <a:buNone/>
            </a:pPr>
            <a:r>
              <a:rPr lang="en-US" sz="1600" dirty="0">
                <a:latin typeface="+mn-lt"/>
              </a:rPr>
              <a:t>For example: a person needs food, but wants a Hamburger</a:t>
            </a:r>
          </a:p>
          <a:p>
            <a:pPr marL="0" indent="0">
              <a:buNone/>
            </a:pPr>
            <a:endParaRPr lang="en-US" sz="1600" dirty="0">
              <a:latin typeface="+mn-lt"/>
            </a:endParaRPr>
          </a:p>
          <a:p>
            <a:r>
              <a:rPr lang="en-US" sz="1800" b="1" dirty="0">
                <a:solidFill>
                  <a:schemeClr val="accent2">
                    <a:lumMod val="50000"/>
                  </a:schemeClr>
                </a:solidFill>
                <a:latin typeface="+mn-lt"/>
              </a:rPr>
              <a:t>Demand</a:t>
            </a:r>
            <a:r>
              <a:rPr lang="en-US" sz="1800" dirty="0">
                <a:latin typeface="+mn-lt"/>
              </a:rPr>
              <a:t> = Wants + Buying Power</a:t>
            </a:r>
          </a:p>
          <a:p>
            <a:endParaRPr lang="en-US" sz="1800" dirty="0">
              <a:latin typeface="+mn-lt"/>
            </a:endParaRPr>
          </a:p>
          <a:p>
            <a:endParaRPr lang="en-US" sz="1800" dirty="0">
              <a:latin typeface="+mn-lt"/>
            </a:endParaRPr>
          </a:p>
        </p:txBody>
      </p:sp>
      <p:sp>
        <p:nvSpPr>
          <p:cNvPr id="5" name="Slide Number Placeholder 4">
            <a:extLst>
              <a:ext uri="{FF2B5EF4-FFF2-40B4-BE49-F238E27FC236}">
                <a16:creationId xmlns:a16="http://schemas.microsoft.com/office/drawing/2014/main" id="{4CCBD9A9-8F40-488C-930D-54C8EB3F7D4F}"/>
              </a:ext>
            </a:extLst>
          </p:cNvPr>
          <p:cNvSpPr>
            <a:spLocks noGrp="1"/>
          </p:cNvSpPr>
          <p:nvPr>
            <p:ph type="sldNum" sz="quarter" idx="4"/>
          </p:nvPr>
        </p:nvSpPr>
        <p:spPr/>
        <p:txBody>
          <a:bodyPr/>
          <a:lstStyle/>
          <a:p>
            <a:fld id="{3A707DD9-E92B-45E8-BE0A-E6B2EDF345EB}" type="slidenum">
              <a:rPr lang="en-US" smtClean="0"/>
              <a:pPr/>
              <a:t>15</a:t>
            </a:fld>
            <a:endParaRPr lang="en-US" dirty="0"/>
          </a:p>
        </p:txBody>
      </p:sp>
      <p:graphicFrame>
        <p:nvGraphicFramePr>
          <p:cNvPr id="10" name="Content Placeholder 9">
            <a:extLst>
              <a:ext uri="{FF2B5EF4-FFF2-40B4-BE49-F238E27FC236}">
                <a16:creationId xmlns:a16="http://schemas.microsoft.com/office/drawing/2014/main" id="{F1DFA5AD-A0C5-4141-9D57-2ED99EF1801F}"/>
              </a:ext>
            </a:extLst>
          </p:cNvPr>
          <p:cNvGraphicFramePr>
            <a:graphicFrameLocks noGrp="1"/>
          </p:cNvGraphicFramePr>
          <p:nvPr>
            <p:ph sz="quarter" idx="11"/>
            <p:extLst>
              <p:ext uri="{D42A27DB-BD31-4B8C-83A1-F6EECF244321}">
                <p14:modId xmlns:p14="http://schemas.microsoft.com/office/powerpoint/2010/main" val="2253874147"/>
              </p:ext>
            </p:extLst>
          </p:nvPr>
        </p:nvGraphicFramePr>
        <p:xfrm>
          <a:off x="3973190" y="2234674"/>
          <a:ext cx="4748885" cy="3610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513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38980547-4207-4D68-A8A0-FF417C44B1E5}"/>
              </a:ext>
            </a:extLst>
          </p:cNvPr>
          <p:cNvSpPr txBox="1">
            <a:spLocks noGrp="1"/>
          </p:cNvSpPr>
          <p:nvPr>
            <p:ph type="title"/>
          </p:nvPr>
        </p:nvSpPr>
        <p:spPr/>
        <p:txBody>
          <a:bodyPr vert="horz" wrap="none" lIns="0" tIns="31337" rIns="0" bIns="45720" rtlCol="0" anchor="ctr">
            <a:noAutofit/>
          </a:bodyPr>
          <a:lstStyle/>
          <a:p>
            <a:pPr marL="7620">
              <a:spcBef>
                <a:spcPts val="0"/>
              </a:spcBef>
              <a:defRPr/>
            </a:pPr>
            <a:r>
              <a:rPr lang="en-US" sz="2000" b="0" dirty="0">
                <a:solidFill>
                  <a:schemeClr val="tx1"/>
                </a:solidFill>
                <a:latin typeface="+mj-lt"/>
              </a:rPr>
              <a:t>Questions</a:t>
            </a:r>
            <a:endParaRPr sz="2000" b="0" dirty="0">
              <a:solidFill>
                <a:schemeClr val="tx1"/>
              </a:solidFill>
              <a:latin typeface="+mj-lt"/>
            </a:endParaRPr>
          </a:p>
        </p:txBody>
      </p:sp>
      <p:sp>
        <p:nvSpPr>
          <p:cNvPr id="14" name="object 14">
            <a:extLst>
              <a:ext uri="{FF2B5EF4-FFF2-40B4-BE49-F238E27FC236}">
                <a16:creationId xmlns:a16="http://schemas.microsoft.com/office/drawing/2014/main" id="{9F7BC88B-9A48-43CA-BD2B-D33BC33FE90D}"/>
              </a:ext>
            </a:extLst>
          </p:cNvPr>
          <p:cNvSpPr txBox="1"/>
          <p:nvPr/>
        </p:nvSpPr>
        <p:spPr>
          <a:xfrm>
            <a:off x="991792" y="2615804"/>
            <a:ext cx="125015" cy="253916"/>
          </a:xfrm>
          <a:prstGeom prst="rect">
            <a:avLst/>
          </a:prstGeom>
        </p:spPr>
        <p:txBody>
          <a:bodyPr lIns="0" tIns="0" rIns="0" bIns="0">
            <a:spAutoFit/>
          </a:bodyPr>
          <a:lstStyle/>
          <a:p>
            <a:pPr marL="9525">
              <a:defRPr/>
            </a:pPr>
            <a:r>
              <a:rPr sz="1650" spc="-11" dirty="0">
                <a:solidFill>
                  <a:srgbClr val="FFFFFF"/>
                </a:solidFill>
                <a:latin typeface="Calibri"/>
                <a:cs typeface="Calibri"/>
              </a:rPr>
              <a:t>2</a:t>
            </a:r>
            <a:endParaRPr sz="1650">
              <a:latin typeface="Calibri"/>
              <a:cs typeface="Calibri"/>
            </a:endParaRPr>
          </a:p>
        </p:txBody>
      </p:sp>
      <p:sp>
        <p:nvSpPr>
          <p:cNvPr id="19" name="object 19">
            <a:extLst>
              <a:ext uri="{FF2B5EF4-FFF2-40B4-BE49-F238E27FC236}">
                <a16:creationId xmlns:a16="http://schemas.microsoft.com/office/drawing/2014/main" id="{D36C9BD2-27A8-42E5-BE25-408B36EA676E}"/>
              </a:ext>
            </a:extLst>
          </p:cNvPr>
          <p:cNvSpPr txBox="1"/>
          <p:nvPr/>
        </p:nvSpPr>
        <p:spPr>
          <a:xfrm>
            <a:off x="991792" y="3328988"/>
            <a:ext cx="125015" cy="253916"/>
          </a:xfrm>
          <a:prstGeom prst="rect">
            <a:avLst/>
          </a:prstGeom>
        </p:spPr>
        <p:txBody>
          <a:bodyPr lIns="0" tIns="0" rIns="0" bIns="0">
            <a:spAutoFit/>
          </a:bodyPr>
          <a:lstStyle/>
          <a:p>
            <a:pPr marL="9525">
              <a:defRPr/>
            </a:pPr>
            <a:r>
              <a:rPr sz="1650" spc="-11" dirty="0">
                <a:solidFill>
                  <a:srgbClr val="FFFFFF"/>
                </a:solidFill>
                <a:latin typeface="Calibri"/>
                <a:cs typeface="Calibri"/>
              </a:rPr>
              <a:t>3</a:t>
            </a:r>
            <a:endParaRPr sz="1650">
              <a:latin typeface="Calibri"/>
              <a:cs typeface="Calibri"/>
            </a:endParaRPr>
          </a:p>
        </p:txBody>
      </p:sp>
      <p:graphicFrame>
        <p:nvGraphicFramePr>
          <p:cNvPr id="2" name="Diagram 1">
            <a:extLst>
              <a:ext uri="{FF2B5EF4-FFF2-40B4-BE49-F238E27FC236}">
                <a16:creationId xmlns:a16="http://schemas.microsoft.com/office/drawing/2014/main" id="{15A5FA10-E450-4BE4-B0A6-226349744653}"/>
              </a:ext>
            </a:extLst>
          </p:cNvPr>
          <p:cNvGraphicFramePr/>
          <p:nvPr>
            <p:extLst>
              <p:ext uri="{D42A27DB-BD31-4B8C-83A1-F6EECF244321}">
                <p14:modId xmlns:p14="http://schemas.microsoft.com/office/powerpoint/2010/main" val="1621343159"/>
              </p:ext>
            </p:extLst>
          </p:nvPr>
        </p:nvGraphicFramePr>
        <p:xfrm>
          <a:off x="1809750" y="719137"/>
          <a:ext cx="6069806" cy="3388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2800332E-63C7-4126-A025-F83C743250F3}"/>
              </a:ext>
            </a:extLst>
          </p:cNvPr>
          <p:cNvSpPr txBox="1">
            <a:spLocks noGrp="1"/>
          </p:cNvSpPr>
          <p:nvPr>
            <p:ph type="title"/>
          </p:nvPr>
        </p:nvSpPr>
        <p:spPr>
          <a:xfrm>
            <a:off x="358775" y="244535"/>
            <a:ext cx="8426449" cy="301752"/>
          </a:xfrm>
        </p:spPr>
        <p:txBody>
          <a:bodyPr vert="horz" wrap="none" lIns="0" tIns="31337" rIns="0" bIns="45720" rtlCol="0" anchor="ctr">
            <a:noAutofit/>
          </a:bodyPr>
          <a:lstStyle/>
          <a:p>
            <a:pPr marL="7620">
              <a:spcBef>
                <a:spcPts val="0"/>
              </a:spcBef>
              <a:defRPr/>
            </a:pPr>
            <a:r>
              <a:rPr sz="2000" b="0" spc="-165" dirty="0">
                <a:solidFill>
                  <a:schemeClr val="tx1"/>
                </a:solidFill>
                <a:latin typeface="+mj-lt"/>
              </a:rPr>
              <a:t>T</a:t>
            </a:r>
            <a:r>
              <a:rPr sz="2000" b="0" dirty="0">
                <a:solidFill>
                  <a:schemeClr val="tx1"/>
                </a:solidFill>
                <a:latin typeface="+mj-lt"/>
              </a:rPr>
              <a:t>ools:</a:t>
            </a:r>
            <a:r>
              <a:rPr sz="2000" b="0" spc="180" dirty="0">
                <a:solidFill>
                  <a:schemeClr val="tx1"/>
                </a:solidFill>
                <a:latin typeface="+mj-lt"/>
                <a:cs typeface="Times New Roman"/>
              </a:rPr>
              <a:t> </a:t>
            </a:r>
            <a:r>
              <a:rPr sz="2000" b="0" dirty="0">
                <a:solidFill>
                  <a:schemeClr val="tx1"/>
                </a:solidFill>
                <a:latin typeface="+mj-lt"/>
              </a:rPr>
              <a:t>Questions</a:t>
            </a:r>
          </a:p>
        </p:txBody>
      </p:sp>
      <p:sp>
        <p:nvSpPr>
          <p:cNvPr id="6" name="object 6">
            <a:extLst>
              <a:ext uri="{FF2B5EF4-FFF2-40B4-BE49-F238E27FC236}">
                <a16:creationId xmlns:a16="http://schemas.microsoft.com/office/drawing/2014/main" id="{07FD5F56-ACF5-40F0-B4F3-3BB8941627B7}"/>
              </a:ext>
            </a:extLst>
          </p:cNvPr>
          <p:cNvSpPr txBox="1"/>
          <p:nvPr/>
        </p:nvSpPr>
        <p:spPr>
          <a:xfrm>
            <a:off x="803672" y="1195388"/>
            <a:ext cx="717947" cy="276999"/>
          </a:xfrm>
          <a:prstGeom prst="rect">
            <a:avLst/>
          </a:prstGeom>
        </p:spPr>
        <p:txBody>
          <a:bodyPr lIns="0" tIns="0" rIns="0" bIns="0">
            <a:spAutoFit/>
          </a:bodyPr>
          <a:lstStyle/>
          <a:p>
            <a:pPr marL="9525">
              <a:defRPr/>
            </a:pPr>
            <a:r>
              <a:rPr sz="1800" b="1" spc="-11" dirty="0">
                <a:cs typeface="Trebuchet MS"/>
              </a:rPr>
              <a:t>Clo</a:t>
            </a:r>
            <a:r>
              <a:rPr sz="1800" b="1" spc="-19" dirty="0">
                <a:cs typeface="Trebuchet MS"/>
              </a:rPr>
              <a:t>s</a:t>
            </a:r>
            <a:r>
              <a:rPr sz="1800" b="1" spc="-11" dirty="0">
                <a:cs typeface="Trebuchet MS"/>
              </a:rPr>
              <a:t>ed</a:t>
            </a:r>
            <a:endParaRPr sz="1800" dirty="0">
              <a:cs typeface="Trebuchet MS"/>
            </a:endParaRPr>
          </a:p>
        </p:txBody>
      </p:sp>
      <p:sp>
        <p:nvSpPr>
          <p:cNvPr id="7" name="object 7">
            <a:extLst>
              <a:ext uri="{FF2B5EF4-FFF2-40B4-BE49-F238E27FC236}">
                <a16:creationId xmlns:a16="http://schemas.microsoft.com/office/drawing/2014/main" id="{200BCC72-DD6F-4047-AAC7-35AD86D0760A}"/>
              </a:ext>
            </a:extLst>
          </p:cNvPr>
          <p:cNvSpPr txBox="1"/>
          <p:nvPr/>
        </p:nvSpPr>
        <p:spPr>
          <a:xfrm>
            <a:off x="803673" y="1753791"/>
            <a:ext cx="3092053" cy="1138773"/>
          </a:xfrm>
          <a:prstGeom prst="rect">
            <a:avLst/>
          </a:prstGeom>
        </p:spPr>
        <p:txBody>
          <a:bodyPr lIns="0" tIns="0" rIns="0" bIns="0">
            <a:spAutoFit/>
          </a:bodyPr>
          <a:lstStyle/>
          <a:p>
            <a:pPr marL="9525">
              <a:defRPr/>
            </a:pPr>
            <a:r>
              <a:rPr sz="1800" dirty="0">
                <a:cs typeface="Trebuchet MS"/>
              </a:rPr>
              <a:t>„Do </a:t>
            </a:r>
            <a:r>
              <a:rPr sz="1800" spc="4" dirty="0">
                <a:cs typeface="Trebuchet MS"/>
              </a:rPr>
              <a:t>y</a:t>
            </a:r>
            <a:r>
              <a:rPr sz="1800" dirty="0">
                <a:cs typeface="Trebuchet MS"/>
              </a:rPr>
              <a:t>ou like</a:t>
            </a:r>
            <a:r>
              <a:rPr sz="1800" spc="4" dirty="0">
                <a:cs typeface="Trebuchet MS"/>
              </a:rPr>
              <a:t> </a:t>
            </a:r>
            <a:r>
              <a:rPr sz="1800" dirty="0">
                <a:cs typeface="Trebuchet MS"/>
              </a:rPr>
              <a:t>it</a:t>
            </a:r>
            <a:r>
              <a:rPr sz="1800" spc="-8" dirty="0">
                <a:cs typeface="Trebuchet MS"/>
              </a:rPr>
              <a:t>?</a:t>
            </a:r>
            <a:r>
              <a:rPr sz="1800" dirty="0">
                <a:cs typeface="Trebuchet MS"/>
              </a:rPr>
              <a:t>”</a:t>
            </a:r>
          </a:p>
          <a:p>
            <a:pPr marL="9525">
              <a:spcBef>
                <a:spcPts val="1178"/>
              </a:spcBef>
              <a:defRPr/>
            </a:pPr>
            <a:r>
              <a:rPr sz="1800" dirty="0">
                <a:cs typeface="Trebuchet MS"/>
              </a:rPr>
              <a:t>„Do</a:t>
            </a:r>
            <a:r>
              <a:rPr sz="1800" spc="4" dirty="0">
                <a:cs typeface="Trebuchet MS"/>
              </a:rPr>
              <a:t> </a:t>
            </a:r>
            <a:r>
              <a:rPr sz="1800" dirty="0">
                <a:cs typeface="Trebuchet MS"/>
              </a:rPr>
              <a:t>you un</a:t>
            </a:r>
            <a:r>
              <a:rPr sz="1800" spc="-11" dirty="0">
                <a:cs typeface="Trebuchet MS"/>
              </a:rPr>
              <a:t>d</a:t>
            </a:r>
            <a:r>
              <a:rPr sz="1800" dirty="0">
                <a:cs typeface="Trebuchet MS"/>
              </a:rPr>
              <a:t>ersta</a:t>
            </a:r>
            <a:r>
              <a:rPr sz="1800" spc="-8" dirty="0">
                <a:cs typeface="Trebuchet MS"/>
              </a:rPr>
              <a:t>n</a:t>
            </a:r>
            <a:r>
              <a:rPr sz="1800" dirty="0">
                <a:cs typeface="Trebuchet MS"/>
              </a:rPr>
              <a:t>d</a:t>
            </a:r>
            <a:r>
              <a:rPr sz="1800" spc="-11" dirty="0">
                <a:cs typeface="Trebuchet MS"/>
              </a:rPr>
              <a:t>?</a:t>
            </a:r>
            <a:r>
              <a:rPr sz="1800" dirty="0">
                <a:cs typeface="Trebuchet MS"/>
              </a:rPr>
              <a:t>”</a:t>
            </a:r>
          </a:p>
          <a:p>
            <a:pPr marL="9525">
              <a:spcBef>
                <a:spcPts val="1189"/>
              </a:spcBef>
              <a:defRPr/>
            </a:pPr>
            <a:r>
              <a:rPr sz="1800" dirty="0">
                <a:cs typeface="Trebuchet MS"/>
              </a:rPr>
              <a:t>„Do </a:t>
            </a:r>
            <a:r>
              <a:rPr sz="1800" spc="4" dirty="0">
                <a:cs typeface="Trebuchet MS"/>
              </a:rPr>
              <a:t>y</a:t>
            </a:r>
            <a:r>
              <a:rPr sz="1800" dirty="0">
                <a:cs typeface="Trebuchet MS"/>
              </a:rPr>
              <a:t>ou want to partici</a:t>
            </a:r>
            <a:r>
              <a:rPr sz="1800" spc="-8" dirty="0">
                <a:cs typeface="Trebuchet MS"/>
              </a:rPr>
              <a:t>p</a:t>
            </a:r>
            <a:r>
              <a:rPr sz="1800" dirty="0">
                <a:cs typeface="Trebuchet MS"/>
              </a:rPr>
              <a:t>ate</a:t>
            </a:r>
            <a:r>
              <a:rPr sz="1800" spc="-8" dirty="0">
                <a:cs typeface="Trebuchet MS"/>
              </a:rPr>
              <a:t>?</a:t>
            </a:r>
            <a:r>
              <a:rPr sz="1800" dirty="0">
                <a:cs typeface="Trebuchet MS"/>
              </a:rPr>
              <a:t>”</a:t>
            </a:r>
          </a:p>
        </p:txBody>
      </p:sp>
      <p:sp>
        <p:nvSpPr>
          <p:cNvPr id="8" name="object 8">
            <a:extLst>
              <a:ext uri="{FF2B5EF4-FFF2-40B4-BE49-F238E27FC236}">
                <a16:creationId xmlns:a16="http://schemas.microsoft.com/office/drawing/2014/main" id="{457646F9-CF08-4D75-8BCB-20B5DE5D3610}"/>
              </a:ext>
            </a:extLst>
          </p:cNvPr>
          <p:cNvSpPr txBox="1"/>
          <p:nvPr/>
        </p:nvSpPr>
        <p:spPr>
          <a:xfrm>
            <a:off x="4926807" y="1195388"/>
            <a:ext cx="1218010" cy="276999"/>
          </a:xfrm>
          <a:prstGeom prst="rect">
            <a:avLst/>
          </a:prstGeom>
        </p:spPr>
        <p:txBody>
          <a:bodyPr lIns="0" tIns="0" rIns="0" bIns="0">
            <a:spAutoFit/>
          </a:bodyPr>
          <a:lstStyle/>
          <a:p>
            <a:pPr marL="9525">
              <a:defRPr/>
            </a:pPr>
            <a:r>
              <a:rPr sz="1800" b="1" spc="-4" dirty="0">
                <a:cs typeface="Trebuchet MS"/>
              </a:rPr>
              <a:t>Alternative</a:t>
            </a:r>
            <a:endParaRPr sz="1800">
              <a:cs typeface="Trebuchet MS"/>
            </a:endParaRPr>
          </a:p>
        </p:txBody>
      </p:sp>
      <p:sp>
        <p:nvSpPr>
          <p:cNvPr id="128009" name="object 9">
            <a:extLst>
              <a:ext uri="{FF2B5EF4-FFF2-40B4-BE49-F238E27FC236}">
                <a16:creationId xmlns:a16="http://schemas.microsoft.com/office/drawing/2014/main" id="{E42A0604-8DFA-45CB-A3F5-D0E50D4D8822}"/>
              </a:ext>
            </a:extLst>
          </p:cNvPr>
          <p:cNvSpPr>
            <a:spLocks/>
          </p:cNvSpPr>
          <p:nvPr/>
        </p:nvSpPr>
        <p:spPr bwMode="auto">
          <a:xfrm>
            <a:off x="4936332" y="2316956"/>
            <a:ext cx="136922" cy="0"/>
          </a:xfrm>
          <a:custGeom>
            <a:avLst/>
            <a:gdLst>
              <a:gd name="T0" fmla="*/ 0 w 182879"/>
              <a:gd name="T1" fmla="*/ 182563 w 182879"/>
              <a:gd name="T2" fmla="*/ 0 60000 65536"/>
              <a:gd name="T3" fmla="*/ 0 60000 65536"/>
            </a:gdLst>
            <a:ahLst/>
            <a:cxnLst>
              <a:cxn ang="T2">
                <a:pos x="T0" y="0"/>
              </a:cxn>
              <a:cxn ang="T3">
                <a:pos x="T1" y="0"/>
              </a:cxn>
            </a:cxnLst>
            <a:rect l="0" t="0" r="r" b="b"/>
            <a:pathLst>
              <a:path w="182879">
                <a:moveTo>
                  <a:pt x="0" y="0"/>
                </a:moveTo>
                <a:lnTo>
                  <a:pt x="182879" y="0"/>
                </a:lnTo>
              </a:path>
            </a:pathLst>
          </a:custGeom>
          <a:noFill/>
          <a:ln w="31749">
            <a:solidFill>
              <a:srgbClr val="001F5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28010" name="object 10">
            <a:extLst>
              <a:ext uri="{FF2B5EF4-FFF2-40B4-BE49-F238E27FC236}">
                <a16:creationId xmlns:a16="http://schemas.microsoft.com/office/drawing/2014/main" id="{70C5D472-9C17-4EC1-92D6-105A193192ED}"/>
              </a:ext>
            </a:extLst>
          </p:cNvPr>
          <p:cNvSpPr>
            <a:spLocks/>
          </p:cNvSpPr>
          <p:nvPr/>
        </p:nvSpPr>
        <p:spPr bwMode="auto">
          <a:xfrm>
            <a:off x="5423298" y="2316956"/>
            <a:ext cx="140494" cy="0"/>
          </a:xfrm>
          <a:custGeom>
            <a:avLst/>
            <a:gdLst>
              <a:gd name="T0" fmla="*/ 0 w 187959"/>
              <a:gd name="T1" fmla="*/ 186819 w 187959"/>
              <a:gd name="T2" fmla="*/ 0 60000 65536"/>
              <a:gd name="T3" fmla="*/ 0 60000 65536"/>
            </a:gdLst>
            <a:ahLst/>
            <a:cxnLst>
              <a:cxn ang="T2">
                <a:pos x="T0" y="0"/>
              </a:cxn>
              <a:cxn ang="T3">
                <a:pos x="T1" y="0"/>
              </a:cxn>
            </a:cxnLst>
            <a:rect l="0" t="0" r="r" b="b"/>
            <a:pathLst>
              <a:path w="187959">
                <a:moveTo>
                  <a:pt x="0" y="0"/>
                </a:moveTo>
                <a:lnTo>
                  <a:pt x="187451" y="0"/>
                </a:lnTo>
              </a:path>
            </a:pathLst>
          </a:custGeom>
          <a:noFill/>
          <a:ln w="31749">
            <a:solidFill>
              <a:srgbClr val="001F5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1" name="object 11">
            <a:extLst>
              <a:ext uri="{FF2B5EF4-FFF2-40B4-BE49-F238E27FC236}">
                <a16:creationId xmlns:a16="http://schemas.microsoft.com/office/drawing/2014/main" id="{F230F180-360E-479B-9BFE-FDFC92F1C74F}"/>
              </a:ext>
            </a:extLst>
          </p:cNvPr>
          <p:cNvSpPr txBox="1"/>
          <p:nvPr/>
        </p:nvSpPr>
        <p:spPr>
          <a:xfrm>
            <a:off x="4926807" y="1753791"/>
            <a:ext cx="3770710" cy="605294"/>
          </a:xfrm>
          <a:prstGeom prst="rect">
            <a:avLst/>
          </a:prstGeom>
        </p:spPr>
        <p:txBody>
          <a:bodyPr lIns="0" tIns="0" rIns="0" bIns="0">
            <a:spAutoFit/>
          </a:bodyPr>
          <a:lstStyle/>
          <a:p>
            <a:pPr marL="9525">
              <a:defRPr/>
            </a:pPr>
            <a:r>
              <a:rPr sz="1800" dirty="0">
                <a:cs typeface="Trebuchet MS"/>
              </a:rPr>
              <a:t>“So,</a:t>
            </a:r>
            <a:r>
              <a:rPr sz="1800" spc="8" dirty="0">
                <a:cs typeface="Trebuchet MS"/>
              </a:rPr>
              <a:t> </a:t>
            </a:r>
            <a:r>
              <a:rPr sz="1800" spc="-4" dirty="0">
                <a:cs typeface="Trebuchet MS"/>
              </a:rPr>
              <a:t>whic</a:t>
            </a:r>
            <a:r>
              <a:rPr sz="1800" dirty="0">
                <a:cs typeface="Trebuchet MS"/>
              </a:rPr>
              <a:t>h</a:t>
            </a:r>
            <a:r>
              <a:rPr sz="1800" spc="94" dirty="0">
                <a:cs typeface="Times New Roman"/>
              </a:rPr>
              <a:t> </a:t>
            </a:r>
            <a:r>
              <a:rPr sz="1800" spc="-8" dirty="0">
                <a:cs typeface="Trebuchet MS"/>
              </a:rPr>
              <a:t>sol</a:t>
            </a:r>
            <a:r>
              <a:rPr sz="1800" spc="-19" dirty="0">
                <a:cs typeface="Trebuchet MS"/>
              </a:rPr>
              <a:t>u</a:t>
            </a:r>
            <a:r>
              <a:rPr sz="1800" spc="-4" dirty="0">
                <a:cs typeface="Trebuchet MS"/>
              </a:rPr>
              <a:t>ti</a:t>
            </a:r>
            <a:r>
              <a:rPr sz="1800" spc="-8" dirty="0">
                <a:cs typeface="Trebuchet MS"/>
              </a:rPr>
              <a:t>o</a:t>
            </a:r>
            <a:r>
              <a:rPr sz="1800" dirty="0">
                <a:cs typeface="Trebuchet MS"/>
              </a:rPr>
              <a:t>n</a:t>
            </a:r>
            <a:r>
              <a:rPr sz="1800" spc="113" dirty="0">
                <a:cs typeface="Times New Roman"/>
              </a:rPr>
              <a:t> </a:t>
            </a:r>
            <a:r>
              <a:rPr sz="1800" dirty="0">
                <a:cs typeface="Trebuchet MS"/>
              </a:rPr>
              <a:t>suits</a:t>
            </a:r>
            <a:r>
              <a:rPr sz="1800" spc="98" dirty="0">
                <a:cs typeface="Times New Roman"/>
              </a:rPr>
              <a:t> </a:t>
            </a:r>
            <a:r>
              <a:rPr sz="1800" spc="-4" dirty="0">
                <a:cs typeface="Trebuchet MS"/>
              </a:rPr>
              <a:t>yo</a:t>
            </a:r>
            <a:r>
              <a:rPr sz="1800" dirty="0">
                <a:cs typeface="Trebuchet MS"/>
              </a:rPr>
              <a:t>u</a:t>
            </a:r>
            <a:r>
              <a:rPr sz="1800" spc="94" dirty="0">
                <a:cs typeface="Times New Roman"/>
              </a:rPr>
              <a:t> </a:t>
            </a:r>
            <a:r>
              <a:rPr sz="1800" spc="-4" dirty="0">
                <a:cs typeface="Trebuchet MS"/>
              </a:rPr>
              <a:t>be</a:t>
            </a:r>
            <a:r>
              <a:rPr sz="1800" spc="-8" dirty="0">
                <a:cs typeface="Trebuchet MS"/>
              </a:rPr>
              <a:t>t</a:t>
            </a:r>
            <a:r>
              <a:rPr sz="1800" spc="-4" dirty="0">
                <a:cs typeface="Trebuchet MS"/>
              </a:rPr>
              <a:t>te</a:t>
            </a:r>
            <a:r>
              <a:rPr sz="1800" spc="11" dirty="0">
                <a:cs typeface="Trebuchet MS"/>
              </a:rPr>
              <a:t>r</a:t>
            </a:r>
            <a:r>
              <a:rPr sz="1800" dirty="0">
                <a:cs typeface="Trebuchet MS"/>
              </a:rPr>
              <a:t>:</a:t>
            </a:r>
            <a:endParaRPr sz="1800">
              <a:cs typeface="Trebuchet MS"/>
            </a:endParaRPr>
          </a:p>
          <a:p>
            <a:pPr marL="9525">
              <a:spcBef>
                <a:spcPts val="431"/>
              </a:spcBef>
              <a:defRPr/>
            </a:pPr>
            <a:r>
              <a:rPr sz="1800" b="1" spc="-11" dirty="0">
                <a:cs typeface="Trebuchet MS"/>
              </a:rPr>
              <a:t>X</a:t>
            </a:r>
            <a:r>
              <a:rPr sz="1800" b="1" spc="86" dirty="0">
                <a:cs typeface="Times New Roman"/>
              </a:rPr>
              <a:t> </a:t>
            </a:r>
            <a:r>
              <a:rPr sz="1800" spc="-11" dirty="0">
                <a:cs typeface="Trebuchet MS"/>
              </a:rPr>
              <a:t>or</a:t>
            </a:r>
            <a:r>
              <a:rPr sz="1800" spc="94" dirty="0">
                <a:cs typeface="Times New Roman"/>
              </a:rPr>
              <a:t> </a:t>
            </a:r>
            <a:r>
              <a:rPr sz="1800" b="1" dirty="0">
                <a:cs typeface="Trebuchet MS"/>
              </a:rPr>
              <a:t>Y</a:t>
            </a:r>
            <a:r>
              <a:rPr sz="1800" dirty="0">
                <a:cs typeface="Trebuchet MS"/>
              </a:rPr>
              <a:t>?</a:t>
            </a:r>
            <a:endParaRPr sz="1800">
              <a:cs typeface="Trebuchet MS"/>
            </a:endParaRPr>
          </a:p>
        </p:txBody>
      </p:sp>
      <p:sp>
        <p:nvSpPr>
          <p:cNvPr id="128012" name="object 12">
            <a:extLst>
              <a:ext uri="{FF2B5EF4-FFF2-40B4-BE49-F238E27FC236}">
                <a16:creationId xmlns:a16="http://schemas.microsoft.com/office/drawing/2014/main" id="{D2AF9B63-E392-433C-9CF1-FBECD4AACDEB}"/>
              </a:ext>
            </a:extLst>
          </p:cNvPr>
          <p:cNvSpPr txBox="1">
            <a:spLocks noChangeArrowheads="1"/>
          </p:cNvSpPr>
          <p:nvPr/>
        </p:nvSpPr>
        <p:spPr bwMode="auto">
          <a:xfrm>
            <a:off x="2864644" y="3309938"/>
            <a:ext cx="3594497" cy="100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800" b="1">
                <a:latin typeface="+mn-lt"/>
              </a:rPr>
              <a:t>Open</a:t>
            </a:r>
            <a:endParaRPr lang="en-US" altLang="en-US" sz="1800">
              <a:latin typeface="+mn-lt"/>
            </a:endParaRPr>
          </a:p>
          <a:p>
            <a:pPr>
              <a:lnSpc>
                <a:spcPct val="120000"/>
              </a:lnSpc>
              <a:spcBef>
                <a:spcPts val="722"/>
              </a:spcBef>
            </a:pPr>
            <a:r>
              <a:rPr lang="en-US" altLang="en-US" sz="1800">
                <a:latin typeface="+mn-lt"/>
              </a:rPr>
              <a:t>“W questions”: what, where, who, why, when, how…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Diagram 26"/>
          <p:cNvGraphicFramePr/>
          <p:nvPr>
            <p:extLst>
              <p:ext uri="{D42A27DB-BD31-4B8C-83A1-F6EECF244321}">
                <p14:modId xmlns:p14="http://schemas.microsoft.com/office/powerpoint/2010/main" val="1359822265"/>
              </p:ext>
            </p:extLst>
          </p:nvPr>
        </p:nvGraphicFramePr>
        <p:xfrm>
          <a:off x="1516380" y="970451"/>
          <a:ext cx="6337853" cy="3528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56C4A24-51AF-4D4C-AC29-E20C23203614}"/>
              </a:ext>
            </a:extLst>
          </p:cNvPr>
          <p:cNvSpPr txBox="1"/>
          <p:nvPr/>
        </p:nvSpPr>
        <p:spPr>
          <a:xfrm>
            <a:off x="501642" y="244607"/>
            <a:ext cx="6958013" cy="400110"/>
          </a:xfrm>
          <a:prstGeom prst="rect">
            <a:avLst/>
          </a:prstGeom>
          <a:noFill/>
        </p:spPr>
        <p:txBody>
          <a:bodyPr wrap="square" rtlCol="0">
            <a:spAutoFit/>
          </a:bodyPr>
          <a:lstStyle/>
          <a:p>
            <a:r>
              <a:rPr lang="en-US" sz="2000" dirty="0">
                <a:latin typeface="+mj-lt"/>
              </a:rPr>
              <a:t>How to ask questions?</a:t>
            </a:r>
          </a:p>
        </p:txBody>
      </p:sp>
    </p:spTree>
    <p:extLst>
      <p:ext uri="{BB962C8B-B14F-4D97-AF65-F5344CB8AC3E}">
        <p14:creationId xmlns:p14="http://schemas.microsoft.com/office/powerpoint/2010/main" val="221758786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5905D7C2-B3EB-4D4A-93AD-67707A90F9A4}"/>
              </a:ext>
            </a:extLst>
          </p:cNvPr>
          <p:cNvSpPr txBox="1">
            <a:spLocks noGrp="1"/>
          </p:cNvSpPr>
          <p:nvPr>
            <p:ph type="title"/>
          </p:nvPr>
        </p:nvSpPr>
        <p:spPr/>
        <p:txBody>
          <a:bodyPr vert="horz" wrap="none" lIns="0" tIns="31337" rIns="0" bIns="45720" rtlCol="0" anchor="ctr">
            <a:noAutofit/>
          </a:bodyPr>
          <a:lstStyle/>
          <a:p>
            <a:pPr marL="7620">
              <a:spcBef>
                <a:spcPts val="0"/>
              </a:spcBef>
              <a:defRPr/>
            </a:pPr>
            <a:r>
              <a:rPr lang="en-US" sz="2000" b="0" spc="-165" dirty="0">
                <a:solidFill>
                  <a:schemeClr val="tx1"/>
                </a:solidFill>
                <a:latin typeface="+mj-lt"/>
              </a:rPr>
              <a:t>Open </a:t>
            </a:r>
            <a:r>
              <a:rPr sz="2000" b="0" dirty="0">
                <a:solidFill>
                  <a:schemeClr val="tx1"/>
                </a:solidFill>
                <a:latin typeface="+mj-lt"/>
              </a:rPr>
              <a:t>Questions</a:t>
            </a:r>
          </a:p>
        </p:txBody>
      </p:sp>
      <p:sp>
        <p:nvSpPr>
          <p:cNvPr id="130054" name="object 6">
            <a:extLst>
              <a:ext uri="{FF2B5EF4-FFF2-40B4-BE49-F238E27FC236}">
                <a16:creationId xmlns:a16="http://schemas.microsoft.com/office/drawing/2014/main" id="{5A08D179-2F20-43AF-8752-EA4D0B56D648}"/>
              </a:ext>
            </a:extLst>
          </p:cNvPr>
          <p:cNvSpPr>
            <a:spLocks/>
          </p:cNvSpPr>
          <p:nvPr/>
        </p:nvSpPr>
        <p:spPr bwMode="auto">
          <a:xfrm>
            <a:off x="4142185" y="1566863"/>
            <a:ext cx="244078" cy="161925"/>
          </a:xfrm>
          <a:custGeom>
            <a:avLst/>
            <a:gdLst>
              <a:gd name="T0" fmla="*/ 217381 w 325120"/>
              <a:gd name="T1" fmla="*/ 0 h 215264"/>
              <a:gd name="T2" fmla="*/ 217381 w 325120"/>
              <a:gd name="T3" fmla="*/ 53864 h 215264"/>
              <a:gd name="T4" fmla="*/ 0 w 325120"/>
              <a:gd name="T5" fmla="*/ 53864 h 215264"/>
              <a:gd name="T6" fmla="*/ 0 w 325120"/>
              <a:gd name="T7" fmla="*/ 161623 h 215264"/>
              <a:gd name="T8" fmla="*/ 217381 w 325120"/>
              <a:gd name="T9" fmla="*/ 161623 h 215264"/>
              <a:gd name="T10" fmla="*/ 217381 w 325120"/>
              <a:gd name="T11" fmla="*/ 215518 h 215264"/>
              <a:gd name="T12" fmla="*/ 324928 w 325120"/>
              <a:gd name="T13" fmla="*/ 107758 h 215264"/>
              <a:gd name="T14" fmla="*/ 217381 w 325120"/>
              <a:gd name="T15" fmla="*/ 0 h 215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5264">
                <a:moveTo>
                  <a:pt x="217169" y="0"/>
                </a:moveTo>
                <a:lnTo>
                  <a:pt x="217169" y="53705"/>
                </a:lnTo>
                <a:lnTo>
                  <a:pt x="0" y="53705"/>
                </a:lnTo>
                <a:lnTo>
                  <a:pt x="0" y="161147"/>
                </a:lnTo>
                <a:lnTo>
                  <a:pt x="217169" y="161147"/>
                </a:lnTo>
                <a:lnTo>
                  <a:pt x="217169" y="214883"/>
                </a:lnTo>
                <a:lnTo>
                  <a:pt x="324611" y="107441"/>
                </a:lnTo>
                <a:lnTo>
                  <a:pt x="217169" y="0"/>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30055" name="object 7">
            <a:extLst>
              <a:ext uri="{FF2B5EF4-FFF2-40B4-BE49-F238E27FC236}">
                <a16:creationId xmlns:a16="http://schemas.microsoft.com/office/drawing/2014/main" id="{86A70777-B0D8-40EC-9D4E-AEB0046657F0}"/>
              </a:ext>
            </a:extLst>
          </p:cNvPr>
          <p:cNvSpPr>
            <a:spLocks/>
          </p:cNvSpPr>
          <p:nvPr/>
        </p:nvSpPr>
        <p:spPr bwMode="auto">
          <a:xfrm>
            <a:off x="4142185" y="1566863"/>
            <a:ext cx="244078" cy="161925"/>
          </a:xfrm>
          <a:custGeom>
            <a:avLst/>
            <a:gdLst>
              <a:gd name="T0" fmla="*/ 0 w 325120"/>
              <a:gd name="T1" fmla="*/ 53864 h 215264"/>
              <a:gd name="T2" fmla="*/ 217381 w 325120"/>
              <a:gd name="T3" fmla="*/ 53864 h 215264"/>
              <a:gd name="T4" fmla="*/ 217381 w 325120"/>
              <a:gd name="T5" fmla="*/ 0 h 215264"/>
              <a:gd name="T6" fmla="*/ 324928 w 325120"/>
              <a:gd name="T7" fmla="*/ 107758 h 215264"/>
              <a:gd name="T8" fmla="*/ 217381 w 325120"/>
              <a:gd name="T9" fmla="*/ 215518 h 215264"/>
              <a:gd name="T10" fmla="*/ 217381 w 325120"/>
              <a:gd name="T11" fmla="*/ 161623 h 215264"/>
              <a:gd name="T12" fmla="*/ 0 w 325120"/>
              <a:gd name="T13" fmla="*/ 161623 h 215264"/>
              <a:gd name="T14" fmla="*/ 0 w 325120"/>
              <a:gd name="T15" fmla="*/ 53864 h 215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5264">
                <a:moveTo>
                  <a:pt x="0" y="53705"/>
                </a:moveTo>
                <a:lnTo>
                  <a:pt x="217169" y="53705"/>
                </a:lnTo>
                <a:lnTo>
                  <a:pt x="217169" y="0"/>
                </a:lnTo>
                <a:lnTo>
                  <a:pt x="324611" y="107441"/>
                </a:lnTo>
                <a:lnTo>
                  <a:pt x="217169" y="214883"/>
                </a:lnTo>
                <a:lnTo>
                  <a:pt x="217169" y="161147"/>
                </a:lnTo>
                <a:lnTo>
                  <a:pt x="0" y="161147"/>
                </a:lnTo>
                <a:lnTo>
                  <a:pt x="0" y="53705"/>
                </a:lnTo>
                <a:close/>
              </a:path>
            </a:pathLst>
          </a:custGeom>
          <a:noFill/>
          <a:ln w="12191">
            <a:solidFill>
              <a:srgbClr val="1515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30056" name="object 8">
            <a:extLst>
              <a:ext uri="{FF2B5EF4-FFF2-40B4-BE49-F238E27FC236}">
                <a16:creationId xmlns:a16="http://schemas.microsoft.com/office/drawing/2014/main" id="{E42BC545-2214-46DC-A64C-A8FE1CF27890}"/>
              </a:ext>
            </a:extLst>
          </p:cNvPr>
          <p:cNvSpPr>
            <a:spLocks/>
          </p:cNvSpPr>
          <p:nvPr/>
        </p:nvSpPr>
        <p:spPr bwMode="auto">
          <a:xfrm>
            <a:off x="4142185" y="2202656"/>
            <a:ext cx="244078" cy="161925"/>
          </a:xfrm>
          <a:custGeom>
            <a:avLst/>
            <a:gdLst>
              <a:gd name="T0" fmla="*/ 217381 w 325120"/>
              <a:gd name="T1" fmla="*/ 0 h 215264"/>
              <a:gd name="T2" fmla="*/ 217381 w 325120"/>
              <a:gd name="T3" fmla="*/ 53864 h 215264"/>
              <a:gd name="T4" fmla="*/ 0 w 325120"/>
              <a:gd name="T5" fmla="*/ 53864 h 215264"/>
              <a:gd name="T6" fmla="*/ 0 w 325120"/>
              <a:gd name="T7" fmla="*/ 161623 h 215264"/>
              <a:gd name="T8" fmla="*/ 217381 w 325120"/>
              <a:gd name="T9" fmla="*/ 161623 h 215264"/>
              <a:gd name="T10" fmla="*/ 217381 w 325120"/>
              <a:gd name="T11" fmla="*/ 215518 h 215264"/>
              <a:gd name="T12" fmla="*/ 324928 w 325120"/>
              <a:gd name="T13" fmla="*/ 107758 h 215264"/>
              <a:gd name="T14" fmla="*/ 217381 w 325120"/>
              <a:gd name="T15" fmla="*/ 0 h 215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5264">
                <a:moveTo>
                  <a:pt x="217169" y="0"/>
                </a:moveTo>
                <a:lnTo>
                  <a:pt x="217169" y="53705"/>
                </a:lnTo>
                <a:lnTo>
                  <a:pt x="0" y="53705"/>
                </a:lnTo>
                <a:lnTo>
                  <a:pt x="0" y="161147"/>
                </a:lnTo>
                <a:lnTo>
                  <a:pt x="217169" y="161147"/>
                </a:lnTo>
                <a:lnTo>
                  <a:pt x="217169" y="214883"/>
                </a:lnTo>
                <a:lnTo>
                  <a:pt x="324611" y="107441"/>
                </a:lnTo>
                <a:lnTo>
                  <a:pt x="217169" y="0"/>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30057" name="object 9">
            <a:extLst>
              <a:ext uri="{FF2B5EF4-FFF2-40B4-BE49-F238E27FC236}">
                <a16:creationId xmlns:a16="http://schemas.microsoft.com/office/drawing/2014/main" id="{28CC4742-C2F9-4150-9AB9-AB93E5FCAFDB}"/>
              </a:ext>
            </a:extLst>
          </p:cNvPr>
          <p:cNvSpPr>
            <a:spLocks/>
          </p:cNvSpPr>
          <p:nvPr/>
        </p:nvSpPr>
        <p:spPr bwMode="auto">
          <a:xfrm>
            <a:off x="4142185" y="2202656"/>
            <a:ext cx="244078" cy="161925"/>
          </a:xfrm>
          <a:custGeom>
            <a:avLst/>
            <a:gdLst>
              <a:gd name="T0" fmla="*/ 0 w 325120"/>
              <a:gd name="T1" fmla="*/ 53864 h 215264"/>
              <a:gd name="T2" fmla="*/ 217381 w 325120"/>
              <a:gd name="T3" fmla="*/ 53864 h 215264"/>
              <a:gd name="T4" fmla="*/ 217381 w 325120"/>
              <a:gd name="T5" fmla="*/ 0 h 215264"/>
              <a:gd name="T6" fmla="*/ 324928 w 325120"/>
              <a:gd name="T7" fmla="*/ 107758 h 215264"/>
              <a:gd name="T8" fmla="*/ 217381 w 325120"/>
              <a:gd name="T9" fmla="*/ 215518 h 215264"/>
              <a:gd name="T10" fmla="*/ 217381 w 325120"/>
              <a:gd name="T11" fmla="*/ 161623 h 215264"/>
              <a:gd name="T12" fmla="*/ 0 w 325120"/>
              <a:gd name="T13" fmla="*/ 161623 h 215264"/>
              <a:gd name="T14" fmla="*/ 0 w 325120"/>
              <a:gd name="T15" fmla="*/ 53864 h 215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5264">
                <a:moveTo>
                  <a:pt x="0" y="53705"/>
                </a:moveTo>
                <a:lnTo>
                  <a:pt x="217169" y="53705"/>
                </a:lnTo>
                <a:lnTo>
                  <a:pt x="217169" y="0"/>
                </a:lnTo>
                <a:lnTo>
                  <a:pt x="324611" y="107441"/>
                </a:lnTo>
                <a:lnTo>
                  <a:pt x="217169" y="214883"/>
                </a:lnTo>
                <a:lnTo>
                  <a:pt x="217169" y="161147"/>
                </a:lnTo>
                <a:lnTo>
                  <a:pt x="0" y="161147"/>
                </a:lnTo>
                <a:lnTo>
                  <a:pt x="0" y="53705"/>
                </a:lnTo>
                <a:close/>
              </a:path>
            </a:pathLst>
          </a:custGeom>
          <a:noFill/>
          <a:ln w="12191">
            <a:solidFill>
              <a:srgbClr val="1515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30058" name="object 10">
            <a:extLst>
              <a:ext uri="{FF2B5EF4-FFF2-40B4-BE49-F238E27FC236}">
                <a16:creationId xmlns:a16="http://schemas.microsoft.com/office/drawing/2014/main" id="{51A2E1AB-1649-4097-8BE5-63EEEBD5373E}"/>
              </a:ext>
            </a:extLst>
          </p:cNvPr>
          <p:cNvSpPr>
            <a:spLocks/>
          </p:cNvSpPr>
          <p:nvPr/>
        </p:nvSpPr>
        <p:spPr bwMode="auto">
          <a:xfrm>
            <a:off x="4150519" y="2809875"/>
            <a:ext cx="245269" cy="159544"/>
          </a:xfrm>
          <a:custGeom>
            <a:avLst/>
            <a:gdLst>
              <a:gd name="T0" fmla="*/ 220551 w 327660"/>
              <a:gd name="T1" fmla="*/ 0 h 213360"/>
              <a:gd name="T2" fmla="*/ 220551 w 327660"/>
              <a:gd name="T3" fmla="*/ 53180 h 213360"/>
              <a:gd name="T4" fmla="*/ 0 w 327660"/>
              <a:gd name="T5" fmla="*/ 53180 h 213360"/>
              <a:gd name="T6" fmla="*/ 0 w 327660"/>
              <a:gd name="T7" fmla="*/ 159543 h 213360"/>
              <a:gd name="T8" fmla="*/ 220551 w 327660"/>
              <a:gd name="T9" fmla="*/ 159543 h 213360"/>
              <a:gd name="T10" fmla="*/ 220551 w 327660"/>
              <a:gd name="T11" fmla="*/ 212724 h 213360"/>
              <a:gd name="T12" fmla="*/ 327024 w 327660"/>
              <a:gd name="T13" fmla="*/ 106362 h 213360"/>
              <a:gd name="T14" fmla="*/ 220551 w 327660"/>
              <a:gd name="T15" fmla="*/ 0 h 213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7660" h="213360">
                <a:moveTo>
                  <a:pt x="220979" y="0"/>
                </a:moveTo>
                <a:lnTo>
                  <a:pt x="220979" y="53339"/>
                </a:lnTo>
                <a:lnTo>
                  <a:pt x="0" y="53339"/>
                </a:lnTo>
                <a:lnTo>
                  <a:pt x="0" y="160019"/>
                </a:lnTo>
                <a:lnTo>
                  <a:pt x="220979" y="160019"/>
                </a:lnTo>
                <a:lnTo>
                  <a:pt x="220979" y="213359"/>
                </a:lnTo>
                <a:lnTo>
                  <a:pt x="327659" y="106679"/>
                </a:lnTo>
                <a:lnTo>
                  <a:pt x="220979" y="0"/>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30059" name="object 11">
            <a:extLst>
              <a:ext uri="{FF2B5EF4-FFF2-40B4-BE49-F238E27FC236}">
                <a16:creationId xmlns:a16="http://schemas.microsoft.com/office/drawing/2014/main" id="{8AB82453-DE6D-492C-BBA7-F7F79AFF31ED}"/>
              </a:ext>
            </a:extLst>
          </p:cNvPr>
          <p:cNvSpPr>
            <a:spLocks/>
          </p:cNvSpPr>
          <p:nvPr/>
        </p:nvSpPr>
        <p:spPr bwMode="auto">
          <a:xfrm>
            <a:off x="4150519" y="2809875"/>
            <a:ext cx="245269" cy="159544"/>
          </a:xfrm>
          <a:custGeom>
            <a:avLst/>
            <a:gdLst>
              <a:gd name="T0" fmla="*/ 0 w 327660"/>
              <a:gd name="T1" fmla="*/ 53180 h 213360"/>
              <a:gd name="T2" fmla="*/ 220551 w 327660"/>
              <a:gd name="T3" fmla="*/ 53180 h 213360"/>
              <a:gd name="T4" fmla="*/ 220551 w 327660"/>
              <a:gd name="T5" fmla="*/ 0 h 213360"/>
              <a:gd name="T6" fmla="*/ 327024 w 327660"/>
              <a:gd name="T7" fmla="*/ 106362 h 213360"/>
              <a:gd name="T8" fmla="*/ 220551 w 327660"/>
              <a:gd name="T9" fmla="*/ 212724 h 213360"/>
              <a:gd name="T10" fmla="*/ 220551 w 327660"/>
              <a:gd name="T11" fmla="*/ 159543 h 213360"/>
              <a:gd name="T12" fmla="*/ 0 w 327660"/>
              <a:gd name="T13" fmla="*/ 159543 h 213360"/>
              <a:gd name="T14" fmla="*/ 0 w 327660"/>
              <a:gd name="T15" fmla="*/ 53180 h 213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7660" h="213360">
                <a:moveTo>
                  <a:pt x="0" y="53339"/>
                </a:moveTo>
                <a:lnTo>
                  <a:pt x="220979" y="53339"/>
                </a:lnTo>
                <a:lnTo>
                  <a:pt x="220979" y="0"/>
                </a:lnTo>
                <a:lnTo>
                  <a:pt x="327659" y="106679"/>
                </a:lnTo>
                <a:lnTo>
                  <a:pt x="220979" y="213359"/>
                </a:lnTo>
                <a:lnTo>
                  <a:pt x="220979" y="160019"/>
                </a:lnTo>
                <a:lnTo>
                  <a:pt x="0" y="160019"/>
                </a:lnTo>
                <a:lnTo>
                  <a:pt x="0" y="53339"/>
                </a:lnTo>
                <a:close/>
              </a:path>
            </a:pathLst>
          </a:custGeom>
          <a:noFill/>
          <a:ln w="12191">
            <a:solidFill>
              <a:srgbClr val="1515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30060" name="object 12">
            <a:extLst>
              <a:ext uri="{FF2B5EF4-FFF2-40B4-BE49-F238E27FC236}">
                <a16:creationId xmlns:a16="http://schemas.microsoft.com/office/drawing/2014/main" id="{A32DEFF0-3FB0-48B8-B2C4-B70A1D06EF03}"/>
              </a:ext>
            </a:extLst>
          </p:cNvPr>
          <p:cNvSpPr>
            <a:spLocks/>
          </p:cNvSpPr>
          <p:nvPr/>
        </p:nvSpPr>
        <p:spPr bwMode="auto">
          <a:xfrm>
            <a:off x="4142185" y="3445669"/>
            <a:ext cx="244078" cy="160735"/>
          </a:xfrm>
          <a:custGeom>
            <a:avLst/>
            <a:gdLst>
              <a:gd name="T0" fmla="*/ 218143 w 325120"/>
              <a:gd name="T1" fmla="*/ 0 h 213360"/>
              <a:gd name="T2" fmla="*/ 218143 w 325120"/>
              <a:gd name="T3" fmla="*/ 53577 h 213360"/>
              <a:gd name="T4" fmla="*/ 0 w 325120"/>
              <a:gd name="T5" fmla="*/ 53577 h 213360"/>
              <a:gd name="T6" fmla="*/ 0 w 325120"/>
              <a:gd name="T7" fmla="*/ 160734 h 213360"/>
              <a:gd name="T8" fmla="*/ 218143 w 325120"/>
              <a:gd name="T9" fmla="*/ 160734 h 213360"/>
              <a:gd name="T10" fmla="*/ 218143 w 325120"/>
              <a:gd name="T11" fmla="*/ 214312 h 213360"/>
              <a:gd name="T12" fmla="*/ 324928 w 325120"/>
              <a:gd name="T13" fmla="*/ 107155 h 213360"/>
              <a:gd name="T14" fmla="*/ 218143 w 325120"/>
              <a:gd name="T15" fmla="*/ 0 h 213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3360">
                <a:moveTo>
                  <a:pt x="217931" y="0"/>
                </a:moveTo>
                <a:lnTo>
                  <a:pt x="217931" y="53339"/>
                </a:lnTo>
                <a:lnTo>
                  <a:pt x="0" y="53339"/>
                </a:lnTo>
                <a:lnTo>
                  <a:pt x="0" y="160019"/>
                </a:lnTo>
                <a:lnTo>
                  <a:pt x="217931" y="160019"/>
                </a:lnTo>
                <a:lnTo>
                  <a:pt x="217931" y="213359"/>
                </a:lnTo>
                <a:lnTo>
                  <a:pt x="324611" y="106679"/>
                </a:lnTo>
                <a:lnTo>
                  <a:pt x="217931" y="0"/>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30061" name="object 13">
            <a:extLst>
              <a:ext uri="{FF2B5EF4-FFF2-40B4-BE49-F238E27FC236}">
                <a16:creationId xmlns:a16="http://schemas.microsoft.com/office/drawing/2014/main" id="{D44068FA-8B1B-4DDE-81C2-9EB5C8BCDB53}"/>
              </a:ext>
            </a:extLst>
          </p:cNvPr>
          <p:cNvSpPr>
            <a:spLocks/>
          </p:cNvSpPr>
          <p:nvPr/>
        </p:nvSpPr>
        <p:spPr bwMode="auto">
          <a:xfrm>
            <a:off x="4142185" y="3445669"/>
            <a:ext cx="244078" cy="160735"/>
          </a:xfrm>
          <a:custGeom>
            <a:avLst/>
            <a:gdLst>
              <a:gd name="T0" fmla="*/ 0 w 325120"/>
              <a:gd name="T1" fmla="*/ 53577 h 213360"/>
              <a:gd name="T2" fmla="*/ 218143 w 325120"/>
              <a:gd name="T3" fmla="*/ 53577 h 213360"/>
              <a:gd name="T4" fmla="*/ 218143 w 325120"/>
              <a:gd name="T5" fmla="*/ 0 h 213360"/>
              <a:gd name="T6" fmla="*/ 324928 w 325120"/>
              <a:gd name="T7" fmla="*/ 107155 h 213360"/>
              <a:gd name="T8" fmla="*/ 218143 w 325120"/>
              <a:gd name="T9" fmla="*/ 214312 h 213360"/>
              <a:gd name="T10" fmla="*/ 218143 w 325120"/>
              <a:gd name="T11" fmla="*/ 160734 h 213360"/>
              <a:gd name="T12" fmla="*/ 0 w 325120"/>
              <a:gd name="T13" fmla="*/ 160734 h 213360"/>
              <a:gd name="T14" fmla="*/ 0 w 325120"/>
              <a:gd name="T15" fmla="*/ 53577 h 213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3360">
                <a:moveTo>
                  <a:pt x="0" y="53339"/>
                </a:moveTo>
                <a:lnTo>
                  <a:pt x="217931" y="53339"/>
                </a:lnTo>
                <a:lnTo>
                  <a:pt x="217931" y="0"/>
                </a:lnTo>
                <a:lnTo>
                  <a:pt x="324611" y="106679"/>
                </a:lnTo>
                <a:lnTo>
                  <a:pt x="217931" y="213359"/>
                </a:lnTo>
                <a:lnTo>
                  <a:pt x="217931" y="160019"/>
                </a:lnTo>
                <a:lnTo>
                  <a:pt x="0" y="160019"/>
                </a:lnTo>
                <a:lnTo>
                  <a:pt x="0" y="53339"/>
                </a:lnTo>
                <a:close/>
              </a:path>
            </a:pathLst>
          </a:custGeom>
          <a:noFill/>
          <a:ln w="12191">
            <a:solidFill>
              <a:srgbClr val="1515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5" name="object 15">
            <a:extLst>
              <a:ext uri="{FF2B5EF4-FFF2-40B4-BE49-F238E27FC236}">
                <a16:creationId xmlns:a16="http://schemas.microsoft.com/office/drawing/2014/main" id="{17ACF41D-943B-47BB-B0FC-F22872585F16}"/>
              </a:ext>
            </a:extLst>
          </p:cNvPr>
          <p:cNvSpPr txBox="1"/>
          <p:nvPr/>
        </p:nvSpPr>
        <p:spPr>
          <a:xfrm>
            <a:off x="283221" y="1515246"/>
            <a:ext cx="3730429" cy="2492990"/>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a:spAutoFit/>
          </a:bodyPr>
          <a:lstStyle/>
          <a:p>
            <a:pPr marL="180975" indent="-171450">
              <a:buClr>
                <a:srgbClr val="001F5F"/>
              </a:buClr>
              <a:buFont typeface="Arial"/>
              <a:buChar char="•"/>
              <a:tabLst>
                <a:tab pos="181451" algn="l"/>
              </a:tabLst>
              <a:defRPr/>
            </a:pPr>
            <a:r>
              <a:rPr sz="1800" spc="-4" dirty="0">
                <a:cs typeface="Trebuchet MS"/>
              </a:rPr>
              <a:t>I</a:t>
            </a:r>
            <a:r>
              <a:rPr sz="1800" dirty="0">
                <a:cs typeface="Trebuchet MS"/>
              </a:rPr>
              <a:t>s</a:t>
            </a:r>
            <a:r>
              <a:rPr sz="1800" spc="90" dirty="0">
                <a:cs typeface="Times New Roman"/>
              </a:rPr>
              <a:t> </a:t>
            </a:r>
            <a:r>
              <a:rPr sz="1800" spc="-4" dirty="0">
                <a:cs typeface="Trebuchet MS"/>
              </a:rPr>
              <a:t>tha</a:t>
            </a:r>
            <a:r>
              <a:rPr sz="1800" dirty="0">
                <a:cs typeface="Trebuchet MS"/>
              </a:rPr>
              <a:t>t</a:t>
            </a:r>
            <a:r>
              <a:rPr sz="1800" spc="94" dirty="0">
                <a:cs typeface="Times New Roman"/>
              </a:rPr>
              <a:t> </a:t>
            </a:r>
            <a:r>
              <a:rPr sz="1800" spc="-4" dirty="0">
                <a:cs typeface="Trebuchet MS"/>
              </a:rPr>
              <a:t>importa</a:t>
            </a:r>
            <a:r>
              <a:rPr sz="1800" spc="-8" dirty="0">
                <a:cs typeface="Trebuchet MS"/>
              </a:rPr>
              <a:t>n</a:t>
            </a:r>
            <a:r>
              <a:rPr sz="1800" dirty="0">
                <a:cs typeface="Trebuchet MS"/>
              </a:rPr>
              <a:t>t</a:t>
            </a:r>
            <a:r>
              <a:rPr sz="1800" spc="101" dirty="0">
                <a:cs typeface="Times New Roman"/>
              </a:rPr>
              <a:t> </a:t>
            </a:r>
            <a:r>
              <a:rPr sz="1800" spc="-11" dirty="0">
                <a:cs typeface="Trebuchet MS"/>
              </a:rPr>
              <a:t>for</a:t>
            </a:r>
            <a:r>
              <a:rPr sz="1800" spc="90" dirty="0">
                <a:cs typeface="Times New Roman"/>
              </a:rPr>
              <a:t> </a:t>
            </a:r>
            <a:r>
              <a:rPr sz="1800" spc="4" dirty="0">
                <a:cs typeface="Trebuchet MS"/>
              </a:rPr>
              <a:t>y</a:t>
            </a:r>
            <a:r>
              <a:rPr sz="1800" dirty="0">
                <a:cs typeface="Trebuchet MS"/>
              </a:rPr>
              <a:t>o</a:t>
            </a:r>
            <a:r>
              <a:rPr sz="1800" spc="-8" dirty="0">
                <a:cs typeface="Trebuchet MS"/>
              </a:rPr>
              <a:t>u</a:t>
            </a:r>
            <a:r>
              <a:rPr sz="1800" dirty="0">
                <a:cs typeface="Trebuchet MS"/>
              </a:rPr>
              <a:t>?</a:t>
            </a:r>
            <a:endParaRPr lang="en-US" sz="1800" dirty="0">
              <a:cs typeface="Trebuchet MS"/>
            </a:endParaRPr>
          </a:p>
          <a:p>
            <a:pPr marL="180975" indent="-171450">
              <a:buClr>
                <a:srgbClr val="001F5F"/>
              </a:buClr>
              <a:buFont typeface="Arial"/>
              <a:buChar char="•"/>
              <a:tabLst>
                <a:tab pos="181451" algn="l"/>
              </a:tabLst>
              <a:defRPr/>
            </a:pPr>
            <a:endParaRPr lang="en-US" sz="1800" dirty="0">
              <a:cs typeface="Trebuchet MS"/>
            </a:endParaRPr>
          </a:p>
          <a:p>
            <a:pPr marL="180975" indent="-171450">
              <a:buClr>
                <a:srgbClr val="001F5F"/>
              </a:buClr>
              <a:buFont typeface="Arial"/>
              <a:buChar char="•"/>
              <a:tabLst>
                <a:tab pos="181451" algn="l"/>
              </a:tabLst>
              <a:defRPr/>
            </a:pPr>
            <a:r>
              <a:rPr lang="en-US" altLang="en-US" sz="1800" dirty="0"/>
              <a:t>Do</a:t>
            </a:r>
            <a:r>
              <a:rPr lang="en-US" altLang="en-US" sz="1800" dirty="0">
                <a:cs typeface="Times New Roman" panose="02020603050405020304" pitchFamily="18" charset="0"/>
              </a:rPr>
              <a:t> </a:t>
            </a:r>
            <a:r>
              <a:rPr lang="en-US" altLang="en-US" sz="1800" dirty="0"/>
              <a:t>you</a:t>
            </a:r>
            <a:r>
              <a:rPr lang="en-US" altLang="en-US" sz="1800" dirty="0">
                <a:cs typeface="Times New Roman" panose="02020603050405020304" pitchFamily="18" charset="0"/>
              </a:rPr>
              <a:t> </a:t>
            </a:r>
            <a:r>
              <a:rPr lang="en-US" altLang="en-US" sz="1800" dirty="0"/>
              <a:t>want</a:t>
            </a:r>
            <a:r>
              <a:rPr lang="en-US" altLang="en-US" sz="1800" dirty="0">
                <a:cs typeface="Times New Roman" panose="02020603050405020304" pitchFamily="18" charset="0"/>
              </a:rPr>
              <a:t> </a:t>
            </a:r>
            <a:r>
              <a:rPr lang="en-US" altLang="en-US" sz="1800" dirty="0"/>
              <a:t>us</a:t>
            </a:r>
            <a:r>
              <a:rPr lang="en-US" altLang="en-US" sz="1800" dirty="0">
                <a:cs typeface="Times New Roman" panose="02020603050405020304" pitchFamily="18" charset="0"/>
              </a:rPr>
              <a:t> </a:t>
            </a:r>
            <a:r>
              <a:rPr lang="en-US" altLang="en-US" sz="1800" dirty="0"/>
              <a:t>to</a:t>
            </a:r>
            <a:r>
              <a:rPr lang="en-US" altLang="en-US" sz="1800" dirty="0">
                <a:cs typeface="Times New Roman" panose="02020603050405020304" pitchFamily="18" charset="0"/>
              </a:rPr>
              <a:t> </a:t>
            </a:r>
            <a:r>
              <a:rPr lang="en-US" altLang="en-US" sz="1800" dirty="0"/>
              <a:t>give</a:t>
            </a:r>
            <a:r>
              <a:rPr lang="en-US" altLang="en-US" sz="1800" dirty="0">
                <a:cs typeface="Times New Roman" panose="02020603050405020304" pitchFamily="18" charset="0"/>
              </a:rPr>
              <a:t> </a:t>
            </a:r>
            <a:r>
              <a:rPr lang="en-US" altLang="en-US" sz="1800" dirty="0"/>
              <a:t>you</a:t>
            </a:r>
            <a:r>
              <a:rPr lang="en-US" altLang="en-US" sz="1800" dirty="0">
                <a:cs typeface="Times New Roman" panose="02020603050405020304" pitchFamily="18" charset="0"/>
              </a:rPr>
              <a:t> </a:t>
            </a:r>
            <a:r>
              <a:rPr lang="en-US" altLang="en-US" sz="1800" dirty="0"/>
              <a:t>weekly</a:t>
            </a:r>
            <a:r>
              <a:rPr lang="en-US" altLang="en-US" sz="1800" dirty="0">
                <a:cs typeface="Times New Roman" panose="02020603050405020304" pitchFamily="18" charset="0"/>
              </a:rPr>
              <a:t> </a:t>
            </a:r>
            <a:r>
              <a:rPr lang="en-US" altLang="en-US" sz="1800" dirty="0"/>
              <a:t>reports?</a:t>
            </a:r>
          </a:p>
          <a:p>
            <a:pPr marL="180975" indent="-228600">
              <a:buClr>
                <a:srgbClr val="001F5F"/>
              </a:buClr>
              <a:buFont typeface="Arial"/>
              <a:buChar char="•"/>
              <a:tabLst>
                <a:tab pos="181451" algn="l"/>
              </a:tabLst>
              <a:defRPr/>
            </a:pPr>
            <a:endParaRPr lang="en-US" altLang="en-US" sz="1800" dirty="0"/>
          </a:p>
          <a:p>
            <a:pPr marL="180975" indent="-171450">
              <a:buClr>
                <a:srgbClr val="001F5F"/>
              </a:buClr>
              <a:buFont typeface="Arial"/>
              <a:buChar char="•"/>
              <a:tabLst>
                <a:tab pos="181451" algn="l"/>
              </a:tabLst>
              <a:defRPr/>
            </a:pPr>
            <a:r>
              <a:rPr lang="en-US" sz="1800" spc="-11" dirty="0">
                <a:cs typeface="Trebuchet MS"/>
              </a:rPr>
              <a:t>Are</a:t>
            </a:r>
            <a:r>
              <a:rPr lang="en-US" sz="1800" spc="98" dirty="0">
                <a:cs typeface="Times New Roman"/>
              </a:rPr>
              <a:t> </a:t>
            </a:r>
            <a:r>
              <a:rPr lang="en-US" sz="1800" spc="-4" dirty="0">
                <a:cs typeface="Trebuchet MS"/>
              </a:rPr>
              <a:t>yo</a:t>
            </a:r>
            <a:r>
              <a:rPr lang="en-US" sz="1800" dirty="0">
                <a:cs typeface="Trebuchet MS"/>
              </a:rPr>
              <a:t>u</a:t>
            </a:r>
            <a:r>
              <a:rPr lang="en-US" sz="1800" spc="94" dirty="0">
                <a:cs typeface="Times New Roman"/>
              </a:rPr>
              <a:t> </a:t>
            </a:r>
            <a:r>
              <a:rPr lang="en-US" sz="1800" dirty="0">
                <a:cs typeface="Trebuchet MS"/>
              </a:rPr>
              <a:t>sure</a:t>
            </a:r>
            <a:r>
              <a:rPr lang="en-US" sz="1800" spc="94" dirty="0">
                <a:cs typeface="Times New Roman"/>
              </a:rPr>
              <a:t> </a:t>
            </a:r>
            <a:r>
              <a:rPr lang="en-US" sz="1800" spc="-4" dirty="0">
                <a:cs typeface="Trebuchet MS"/>
              </a:rPr>
              <a:t>i</a:t>
            </a:r>
            <a:r>
              <a:rPr lang="en-US" sz="1800" dirty="0">
                <a:cs typeface="Trebuchet MS"/>
              </a:rPr>
              <a:t>t</a:t>
            </a:r>
            <a:r>
              <a:rPr lang="en-US" sz="1800" spc="90" dirty="0">
                <a:cs typeface="Times New Roman"/>
              </a:rPr>
              <a:t> </a:t>
            </a:r>
            <a:r>
              <a:rPr lang="en-US" sz="1800" dirty="0">
                <a:cs typeface="Trebuchet MS"/>
              </a:rPr>
              <a:t>i</a:t>
            </a:r>
            <a:r>
              <a:rPr lang="en-US" sz="1800" spc="-8" dirty="0">
                <a:cs typeface="Trebuchet MS"/>
              </a:rPr>
              <a:t>s</a:t>
            </a:r>
            <a:r>
              <a:rPr lang="en-US" sz="1800" spc="98" dirty="0">
                <a:cs typeface="Times New Roman"/>
              </a:rPr>
              <a:t> </a:t>
            </a:r>
            <a:r>
              <a:rPr lang="en-US" sz="1800" spc="-4" dirty="0">
                <a:cs typeface="Trebuchet MS"/>
              </a:rPr>
              <a:t>true?</a:t>
            </a:r>
          </a:p>
          <a:p>
            <a:pPr marL="180975" indent="-171450">
              <a:buClr>
                <a:srgbClr val="001F5F"/>
              </a:buClr>
              <a:buFont typeface="Arial"/>
              <a:buChar char="•"/>
              <a:tabLst>
                <a:tab pos="181451" algn="l"/>
              </a:tabLst>
              <a:defRPr/>
            </a:pPr>
            <a:endParaRPr lang="en-US" sz="1800" spc="-4" dirty="0">
              <a:cs typeface="Trebuchet MS"/>
            </a:endParaRPr>
          </a:p>
          <a:p>
            <a:pPr marL="180975" indent="-171450">
              <a:buClr>
                <a:srgbClr val="001F5F"/>
              </a:buClr>
              <a:buFont typeface="Arial"/>
              <a:buChar char="•"/>
              <a:tabLst>
                <a:tab pos="181451" algn="l"/>
              </a:tabLst>
              <a:defRPr/>
            </a:pPr>
            <a:r>
              <a:rPr lang="en-US" altLang="en-US" sz="1800" dirty="0"/>
              <a:t>Have</a:t>
            </a:r>
            <a:r>
              <a:rPr lang="en-US" altLang="en-US" sz="1800" dirty="0">
                <a:cs typeface="Times New Roman" panose="02020603050405020304" pitchFamily="18" charset="0"/>
              </a:rPr>
              <a:t> </a:t>
            </a:r>
            <a:r>
              <a:rPr lang="en-US" altLang="en-US" sz="1800" dirty="0"/>
              <a:t>you</a:t>
            </a:r>
            <a:r>
              <a:rPr lang="en-US" altLang="en-US" sz="1800" dirty="0">
                <a:cs typeface="Times New Roman" panose="02020603050405020304" pitchFamily="18" charset="0"/>
              </a:rPr>
              <a:t> </a:t>
            </a:r>
            <a:r>
              <a:rPr lang="en-US" altLang="en-US" sz="1800" dirty="0"/>
              <a:t>tried</a:t>
            </a:r>
            <a:r>
              <a:rPr lang="en-US" altLang="en-US" sz="1800" dirty="0">
                <a:cs typeface="Times New Roman" panose="02020603050405020304" pitchFamily="18" charset="0"/>
              </a:rPr>
              <a:t> </a:t>
            </a:r>
            <a:r>
              <a:rPr lang="en-US" altLang="en-US" sz="1800" dirty="0"/>
              <a:t>to</a:t>
            </a:r>
            <a:r>
              <a:rPr lang="en-US" altLang="en-US" sz="1800" dirty="0">
                <a:cs typeface="Times New Roman" panose="02020603050405020304" pitchFamily="18" charset="0"/>
              </a:rPr>
              <a:t> </a:t>
            </a:r>
            <a:r>
              <a:rPr lang="en-US" altLang="en-US" sz="1800" dirty="0"/>
              <a:t>find</a:t>
            </a:r>
            <a:r>
              <a:rPr lang="en-US" altLang="en-US" sz="1800" dirty="0">
                <a:cs typeface="Times New Roman" panose="02020603050405020304" pitchFamily="18" charset="0"/>
              </a:rPr>
              <a:t> </a:t>
            </a:r>
            <a:r>
              <a:rPr lang="en-US" altLang="en-US" sz="1800" dirty="0"/>
              <a:t>another</a:t>
            </a:r>
            <a:r>
              <a:rPr lang="en-US" altLang="en-US" sz="1800" dirty="0">
                <a:cs typeface="Times New Roman" panose="02020603050405020304" pitchFamily="18" charset="0"/>
              </a:rPr>
              <a:t> </a:t>
            </a:r>
            <a:r>
              <a:rPr lang="en-US" altLang="en-US" sz="1800" dirty="0"/>
              <a:t>solution?</a:t>
            </a:r>
          </a:p>
        </p:txBody>
      </p:sp>
      <p:sp>
        <p:nvSpPr>
          <p:cNvPr id="19" name="object 19">
            <a:extLst>
              <a:ext uri="{FF2B5EF4-FFF2-40B4-BE49-F238E27FC236}">
                <a16:creationId xmlns:a16="http://schemas.microsoft.com/office/drawing/2014/main" id="{EF9936CA-1887-4ECB-BA19-BDF120CE8905}"/>
              </a:ext>
            </a:extLst>
          </p:cNvPr>
          <p:cNvSpPr txBox="1"/>
          <p:nvPr/>
        </p:nvSpPr>
        <p:spPr>
          <a:xfrm>
            <a:off x="1984176" y="940297"/>
            <a:ext cx="4332685" cy="276999"/>
          </a:xfrm>
          <a:prstGeom prst="rect">
            <a:avLst/>
          </a:prstGeom>
        </p:spPr>
        <p:txBody>
          <a:bodyPr wrap="square" lIns="0" tIns="0" rIns="0" bIns="0">
            <a:spAutoFit/>
          </a:bodyPr>
          <a:lstStyle/>
          <a:p>
            <a:pPr marL="9525">
              <a:defRPr/>
            </a:pPr>
            <a:r>
              <a:rPr sz="1800" b="1" spc="-19" dirty="0">
                <a:cs typeface="Calibri"/>
              </a:rPr>
              <a:t>Wh</a:t>
            </a:r>
            <a:r>
              <a:rPr sz="1800" b="1" spc="-34" dirty="0">
                <a:cs typeface="Calibri"/>
              </a:rPr>
              <a:t>o</a:t>
            </a:r>
            <a:r>
              <a:rPr sz="1800" b="1" spc="-8" dirty="0">
                <a:cs typeface="Calibri"/>
              </a:rPr>
              <a:t>,</a:t>
            </a:r>
            <a:r>
              <a:rPr sz="1800" b="1" spc="-41" dirty="0">
                <a:cs typeface="Times New Roman"/>
              </a:rPr>
              <a:t> </a:t>
            </a:r>
            <a:r>
              <a:rPr sz="1800" b="1" spc="-19" dirty="0">
                <a:cs typeface="Calibri"/>
              </a:rPr>
              <a:t>Wh</a:t>
            </a:r>
            <a:r>
              <a:rPr sz="1800" b="1" spc="-26" dirty="0">
                <a:cs typeface="Calibri"/>
              </a:rPr>
              <a:t>a</a:t>
            </a:r>
            <a:r>
              <a:rPr sz="1800" b="1" spc="-8" dirty="0">
                <a:cs typeface="Calibri"/>
              </a:rPr>
              <a:t>t,</a:t>
            </a:r>
            <a:r>
              <a:rPr sz="1800" b="1" spc="-34" dirty="0">
                <a:cs typeface="Times New Roman"/>
              </a:rPr>
              <a:t> </a:t>
            </a:r>
            <a:r>
              <a:rPr sz="1800" b="1" spc="-15" dirty="0">
                <a:cs typeface="Calibri"/>
              </a:rPr>
              <a:t>When</a:t>
            </a:r>
            <a:r>
              <a:rPr sz="1800" b="1" spc="-8" dirty="0">
                <a:cs typeface="Calibri"/>
              </a:rPr>
              <a:t>,</a:t>
            </a:r>
            <a:r>
              <a:rPr sz="1800" b="1" spc="-30" dirty="0">
                <a:cs typeface="Times New Roman"/>
              </a:rPr>
              <a:t> </a:t>
            </a:r>
            <a:r>
              <a:rPr sz="1800" b="1" spc="-4" dirty="0">
                <a:cs typeface="Calibri"/>
              </a:rPr>
              <a:t>Whe</a:t>
            </a:r>
            <a:r>
              <a:rPr sz="1800" b="1" spc="-15" dirty="0">
                <a:cs typeface="Calibri"/>
              </a:rPr>
              <a:t>r</a:t>
            </a:r>
            <a:r>
              <a:rPr sz="1800" b="1" spc="-4" dirty="0">
                <a:cs typeface="Calibri"/>
              </a:rPr>
              <a:t>e</a:t>
            </a:r>
            <a:r>
              <a:rPr sz="1800" b="1" dirty="0">
                <a:cs typeface="Calibri"/>
              </a:rPr>
              <a:t>,</a:t>
            </a:r>
            <a:r>
              <a:rPr sz="1800" b="1" spc="-38" dirty="0">
                <a:cs typeface="Times New Roman"/>
              </a:rPr>
              <a:t> </a:t>
            </a:r>
            <a:r>
              <a:rPr sz="1800" b="1" spc="-23" dirty="0">
                <a:cs typeface="Calibri"/>
              </a:rPr>
              <a:t>W</a:t>
            </a:r>
            <a:r>
              <a:rPr sz="1800" b="1" spc="-49" dirty="0">
                <a:cs typeface="Calibri"/>
              </a:rPr>
              <a:t>h</a:t>
            </a:r>
            <a:r>
              <a:rPr sz="1800" b="1" spc="-116" dirty="0">
                <a:cs typeface="Calibri"/>
              </a:rPr>
              <a:t>y</a:t>
            </a:r>
            <a:r>
              <a:rPr sz="1800" b="1" spc="-8" dirty="0">
                <a:cs typeface="Calibri"/>
              </a:rPr>
              <a:t>,</a:t>
            </a:r>
            <a:r>
              <a:rPr sz="1800" b="1" spc="-41" dirty="0">
                <a:cs typeface="Times New Roman"/>
              </a:rPr>
              <a:t> </a:t>
            </a:r>
            <a:r>
              <a:rPr sz="1800" b="1" spc="-15" dirty="0">
                <a:cs typeface="Calibri"/>
              </a:rPr>
              <a:t>H</a:t>
            </a:r>
            <a:r>
              <a:rPr sz="1800" b="1" spc="-8" dirty="0">
                <a:cs typeface="Calibri"/>
              </a:rPr>
              <a:t>o</a:t>
            </a:r>
            <a:r>
              <a:rPr sz="1800" b="1" dirty="0">
                <a:cs typeface="Calibri"/>
              </a:rPr>
              <a:t>w</a:t>
            </a:r>
            <a:endParaRPr sz="1800"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r>
              <a:rPr lang="en-US" sz="1800" dirty="0">
                <a:latin typeface="+mn-lt"/>
              </a:rPr>
              <a:t>soft skill trainer</a:t>
            </a:r>
          </a:p>
          <a:p>
            <a:r>
              <a:rPr lang="en-US" sz="1800" dirty="0" err="1">
                <a:latin typeface="+mn-lt"/>
              </a:rPr>
              <a:t>ToP</a:t>
            </a:r>
            <a:r>
              <a:rPr lang="en-US" sz="1800" dirty="0">
                <a:latin typeface="+mn-lt"/>
              </a:rPr>
              <a:t> facilitator</a:t>
            </a:r>
          </a:p>
          <a:p>
            <a:endParaRPr lang="en-US" dirty="0"/>
          </a:p>
          <a:p>
            <a:endParaRPr lang="en-US" dirty="0"/>
          </a:p>
          <a:p>
            <a:endParaRPr lang="en-US" dirty="0"/>
          </a:p>
        </p:txBody>
      </p:sp>
      <p:sp>
        <p:nvSpPr>
          <p:cNvPr id="2" name="Text Placeholder 1">
            <a:extLst>
              <a:ext uri="{FF2B5EF4-FFF2-40B4-BE49-F238E27FC236}">
                <a16:creationId xmlns:a16="http://schemas.microsoft.com/office/drawing/2014/main" id="{C91CB096-89D0-459C-931F-414F0EB4DF3A}"/>
              </a:ext>
            </a:extLst>
          </p:cNvPr>
          <p:cNvSpPr>
            <a:spLocks noGrp="1"/>
          </p:cNvSpPr>
          <p:nvPr>
            <p:ph type="body" sz="quarter" idx="13"/>
          </p:nvPr>
        </p:nvSpPr>
        <p:spPr/>
        <p:txBody>
          <a:bodyPr/>
          <a:lstStyle/>
          <a:p>
            <a:endParaRPr lang="en-US"/>
          </a:p>
        </p:txBody>
      </p:sp>
      <p:pic>
        <p:nvPicPr>
          <p:cNvPr id="7" name="Picture Placeholder 6">
            <a:extLst>
              <a:ext uri="{FF2B5EF4-FFF2-40B4-BE49-F238E27FC236}">
                <a16:creationId xmlns:a16="http://schemas.microsoft.com/office/drawing/2014/main" id="{0C3ABDBF-66A5-49E2-8DB6-251CBE8DECCD}"/>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1000" b="1000"/>
          <a:stretch>
            <a:fillRect/>
          </a:stretch>
        </p:blipFill>
        <p:spPr/>
      </p:pic>
      <p:sp>
        <p:nvSpPr>
          <p:cNvPr id="11" name="Text Placeholder 10"/>
          <p:cNvSpPr>
            <a:spLocks noGrp="1"/>
          </p:cNvSpPr>
          <p:nvPr>
            <p:ph type="body" sz="quarter" idx="15"/>
          </p:nvPr>
        </p:nvSpPr>
        <p:spPr/>
        <p:txBody>
          <a:bodyPr/>
          <a:lstStyle/>
          <a:p>
            <a:r>
              <a:rPr lang="en-US" sz="2400" dirty="0">
                <a:latin typeface="+mj-lt"/>
              </a:rPr>
              <a:t>Khrystyna Yablonska</a:t>
            </a:r>
          </a:p>
        </p:txBody>
      </p:sp>
      <p:sp>
        <p:nvSpPr>
          <p:cNvPr id="4" name="Slide Number Placeholder 3">
            <a:extLst>
              <a:ext uri="{FF2B5EF4-FFF2-40B4-BE49-F238E27FC236}">
                <a16:creationId xmlns:a16="http://schemas.microsoft.com/office/drawing/2014/main" id="{CAD771C0-F829-7149-B81C-0B9C21F15936}"/>
              </a:ext>
            </a:extLst>
          </p:cNvPr>
          <p:cNvSpPr>
            <a:spLocks noGrp="1"/>
          </p:cNvSpPr>
          <p:nvPr>
            <p:ph type="sldNum" sz="quarter" idx="4"/>
          </p:nvPr>
        </p:nvSpPr>
        <p:spPr/>
        <p:txBody>
          <a:bodyPr/>
          <a:lstStyle/>
          <a:p>
            <a:fld id="{3A707DD9-E92B-45E8-BE0A-E6B2EDF345EB}" type="slidenum">
              <a:rPr lang="en-US" smtClean="0"/>
              <a:pPr/>
              <a:t>2</a:t>
            </a:fld>
            <a:endParaRPr lang="en-US" dirty="0"/>
          </a:p>
        </p:txBody>
      </p:sp>
    </p:spTree>
    <p:extLst>
      <p:ext uri="{BB962C8B-B14F-4D97-AF65-F5344CB8AC3E}">
        <p14:creationId xmlns:p14="http://schemas.microsoft.com/office/powerpoint/2010/main" val="3137748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5905D7C2-B3EB-4D4A-93AD-67707A90F9A4}"/>
              </a:ext>
            </a:extLst>
          </p:cNvPr>
          <p:cNvSpPr txBox="1">
            <a:spLocks noGrp="1"/>
          </p:cNvSpPr>
          <p:nvPr>
            <p:ph type="title"/>
          </p:nvPr>
        </p:nvSpPr>
        <p:spPr/>
        <p:txBody>
          <a:bodyPr vert="horz" wrap="none" lIns="0" tIns="31337" rIns="0" bIns="45720" rtlCol="0" anchor="ctr">
            <a:noAutofit/>
          </a:bodyPr>
          <a:lstStyle/>
          <a:p>
            <a:pPr marL="7620">
              <a:spcBef>
                <a:spcPts val="0"/>
              </a:spcBef>
              <a:defRPr/>
            </a:pPr>
            <a:r>
              <a:rPr lang="en-US" sz="2000" b="0" spc="-165" dirty="0">
                <a:solidFill>
                  <a:schemeClr val="tx1"/>
                </a:solidFill>
                <a:latin typeface="+mj-lt"/>
              </a:rPr>
              <a:t>Open </a:t>
            </a:r>
            <a:r>
              <a:rPr sz="2000" b="0" dirty="0">
                <a:solidFill>
                  <a:schemeClr val="tx1"/>
                </a:solidFill>
                <a:latin typeface="+mj-lt"/>
              </a:rPr>
              <a:t>Questions</a:t>
            </a:r>
          </a:p>
        </p:txBody>
      </p:sp>
      <p:sp>
        <p:nvSpPr>
          <p:cNvPr id="130054" name="object 6">
            <a:extLst>
              <a:ext uri="{FF2B5EF4-FFF2-40B4-BE49-F238E27FC236}">
                <a16:creationId xmlns:a16="http://schemas.microsoft.com/office/drawing/2014/main" id="{5A08D179-2F20-43AF-8752-EA4D0B56D648}"/>
              </a:ext>
            </a:extLst>
          </p:cNvPr>
          <p:cNvSpPr>
            <a:spLocks/>
          </p:cNvSpPr>
          <p:nvPr/>
        </p:nvSpPr>
        <p:spPr bwMode="auto">
          <a:xfrm>
            <a:off x="4142185" y="1566863"/>
            <a:ext cx="244078" cy="161925"/>
          </a:xfrm>
          <a:custGeom>
            <a:avLst/>
            <a:gdLst>
              <a:gd name="T0" fmla="*/ 217381 w 325120"/>
              <a:gd name="T1" fmla="*/ 0 h 215264"/>
              <a:gd name="T2" fmla="*/ 217381 w 325120"/>
              <a:gd name="T3" fmla="*/ 53864 h 215264"/>
              <a:gd name="T4" fmla="*/ 0 w 325120"/>
              <a:gd name="T5" fmla="*/ 53864 h 215264"/>
              <a:gd name="T6" fmla="*/ 0 w 325120"/>
              <a:gd name="T7" fmla="*/ 161623 h 215264"/>
              <a:gd name="T8" fmla="*/ 217381 w 325120"/>
              <a:gd name="T9" fmla="*/ 161623 h 215264"/>
              <a:gd name="T10" fmla="*/ 217381 w 325120"/>
              <a:gd name="T11" fmla="*/ 215518 h 215264"/>
              <a:gd name="T12" fmla="*/ 324928 w 325120"/>
              <a:gd name="T13" fmla="*/ 107758 h 215264"/>
              <a:gd name="T14" fmla="*/ 217381 w 325120"/>
              <a:gd name="T15" fmla="*/ 0 h 215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5264">
                <a:moveTo>
                  <a:pt x="217169" y="0"/>
                </a:moveTo>
                <a:lnTo>
                  <a:pt x="217169" y="53705"/>
                </a:lnTo>
                <a:lnTo>
                  <a:pt x="0" y="53705"/>
                </a:lnTo>
                <a:lnTo>
                  <a:pt x="0" y="161147"/>
                </a:lnTo>
                <a:lnTo>
                  <a:pt x="217169" y="161147"/>
                </a:lnTo>
                <a:lnTo>
                  <a:pt x="217169" y="214883"/>
                </a:lnTo>
                <a:lnTo>
                  <a:pt x="324611" y="107441"/>
                </a:lnTo>
                <a:lnTo>
                  <a:pt x="217169" y="0"/>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30055" name="object 7">
            <a:extLst>
              <a:ext uri="{FF2B5EF4-FFF2-40B4-BE49-F238E27FC236}">
                <a16:creationId xmlns:a16="http://schemas.microsoft.com/office/drawing/2014/main" id="{86A70777-B0D8-40EC-9D4E-AEB0046657F0}"/>
              </a:ext>
            </a:extLst>
          </p:cNvPr>
          <p:cNvSpPr>
            <a:spLocks/>
          </p:cNvSpPr>
          <p:nvPr/>
        </p:nvSpPr>
        <p:spPr bwMode="auto">
          <a:xfrm>
            <a:off x="4142185" y="1566863"/>
            <a:ext cx="244078" cy="161925"/>
          </a:xfrm>
          <a:custGeom>
            <a:avLst/>
            <a:gdLst>
              <a:gd name="T0" fmla="*/ 0 w 325120"/>
              <a:gd name="T1" fmla="*/ 53864 h 215264"/>
              <a:gd name="T2" fmla="*/ 217381 w 325120"/>
              <a:gd name="T3" fmla="*/ 53864 h 215264"/>
              <a:gd name="T4" fmla="*/ 217381 w 325120"/>
              <a:gd name="T5" fmla="*/ 0 h 215264"/>
              <a:gd name="T6" fmla="*/ 324928 w 325120"/>
              <a:gd name="T7" fmla="*/ 107758 h 215264"/>
              <a:gd name="T8" fmla="*/ 217381 w 325120"/>
              <a:gd name="T9" fmla="*/ 215518 h 215264"/>
              <a:gd name="T10" fmla="*/ 217381 w 325120"/>
              <a:gd name="T11" fmla="*/ 161623 h 215264"/>
              <a:gd name="T12" fmla="*/ 0 w 325120"/>
              <a:gd name="T13" fmla="*/ 161623 h 215264"/>
              <a:gd name="T14" fmla="*/ 0 w 325120"/>
              <a:gd name="T15" fmla="*/ 53864 h 215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5264">
                <a:moveTo>
                  <a:pt x="0" y="53705"/>
                </a:moveTo>
                <a:lnTo>
                  <a:pt x="217169" y="53705"/>
                </a:lnTo>
                <a:lnTo>
                  <a:pt x="217169" y="0"/>
                </a:lnTo>
                <a:lnTo>
                  <a:pt x="324611" y="107441"/>
                </a:lnTo>
                <a:lnTo>
                  <a:pt x="217169" y="214883"/>
                </a:lnTo>
                <a:lnTo>
                  <a:pt x="217169" y="161147"/>
                </a:lnTo>
                <a:lnTo>
                  <a:pt x="0" y="161147"/>
                </a:lnTo>
                <a:lnTo>
                  <a:pt x="0" y="53705"/>
                </a:lnTo>
                <a:close/>
              </a:path>
            </a:pathLst>
          </a:custGeom>
          <a:noFill/>
          <a:ln w="12191">
            <a:solidFill>
              <a:srgbClr val="1515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30056" name="object 8">
            <a:extLst>
              <a:ext uri="{FF2B5EF4-FFF2-40B4-BE49-F238E27FC236}">
                <a16:creationId xmlns:a16="http://schemas.microsoft.com/office/drawing/2014/main" id="{E42BC545-2214-46DC-A64C-A8FE1CF27890}"/>
              </a:ext>
            </a:extLst>
          </p:cNvPr>
          <p:cNvSpPr>
            <a:spLocks/>
          </p:cNvSpPr>
          <p:nvPr/>
        </p:nvSpPr>
        <p:spPr bwMode="auto">
          <a:xfrm>
            <a:off x="4142185" y="2202656"/>
            <a:ext cx="244078" cy="161925"/>
          </a:xfrm>
          <a:custGeom>
            <a:avLst/>
            <a:gdLst>
              <a:gd name="T0" fmla="*/ 217381 w 325120"/>
              <a:gd name="T1" fmla="*/ 0 h 215264"/>
              <a:gd name="T2" fmla="*/ 217381 w 325120"/>
              <a:gd name="T3" fmla="*/ 53864 h 215264"/>
              <a:gd name="T4" fmla="*/ 0 w 325120"/>
              <a:gd name="T5" fmla="*/ 53864 h 215264"/>
              <a:gd name="T6" fmla="*/ 0 w 325120"/>
              <a:gd name="T7" fmla="*/ 161623 h 215264"/>
              <a:gd name="T8" fmla="*/ 217381 w 325120"/>
              <a:gd name="T9" fmla="*/ 161623 h 215264"/>
              <a:gd name="T10" fmla="*/ 217381 w 325120"/>
              <a:gd name="T11" fmla="*/ 215518 h 215264"/>
              <a:gd name="T12" fmla="*/ 324928 w 325120"/>
              <a:gd name="T13" fmla="*/ 107758 h 215264"/>
              <a:gd name="T14" fmla="*/ 217381 w 325120"/>
              <a:gd name="T15" fmla="*/ 0 h 215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5264">
                <a:moveTo>
                  <a:pt x="217169" y="0"/>
                </a:moveTo>
                <a:lnTo>
                  <a:pt x="217169" y="53705"/>
                </a:lnTo>
                <a:lnTo>
                  <a:pt x="0" y="53705"/>
                </a:lnTo>
                <a:lnTo>
                  <a:pt x="0" y="161147"/>
                </a:lnTo>
                <a:lnTo>
                  <a:pt x="217169" y="161147"/>
                </a:lnTo>
                <a:lnTo>
                  <a:pt x="217169" y="214883"/>
                </a:lnTo>
                <a:lnTo>
                  <a:pt x="324611" y="107441"/>
                </a:lnTo>
                <a:lnTo>
                  <a:pt x="217169" y="0"/>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30057" name="object 9">
            <a:extLst>
              <a:ext uri="{FF2B5EF4-FFF2-40B4-BE49-F238E27FC236}">
                <a16:creationId xmlns:a16="http://schemas.microsoft.com/office/drawing/2014/main" id="{28CC4742-C2F9-4150-9AB9-AB93E5FCAFDB}"/>
              </a:ext>
            </a:extLst>
          </p:cNvPr>
          <p:cNvSpPr>
            <a:spLocks/>
          </p:cNvSpPr>
          <p:nvPr/>
        </p:nvSpPr>
        <p:spPr bwMode="auto">
          <a:xfrm>
            <a:off x="4142185" y="2202656"/>
            <a:ext cx="244078" cy="161925"/>
          </a:xfrm>
          <a:custGeom>
            <a:avLst/>
            <a:gdLst>
              <a:gd name="T0" fmla="*/ 0 w 325120"/>
              <a:gd name="T1" fmla="*/ 53864 h 215264"/>
              <a:gd name="T2" fmla="*/ 217381 w 325120"/>
              <a:gd name="T3" fmla="*/ 53864 h 215264"/>
              <a:gd name="T4" fmla="*/ 217381 w 325120"/>
              <a:gd name="T5" fmla="*/ 0 h 215264"/>
              <a:gd name="T6" fmla="*/ 324928 w 325120"/>
              <a:gd name="T7" fmla="*/ 107758 h 215264"/>
              <a:gd name="T8" fmla="*/ 217381 w 325120"/>
              <a:gd name="T9" fmla="*/ 215518 h 215264"/>
              <a:gd name="T10" fmla="*/ 217381 w 325120"/>
              <a:gd name="T11" fmla="*/ 161623 h 215264"/>
              <a:gd name="T12" fmla="*/ 0 w 325120"/>
              <a:gd name="T13" fmla="*/ 161623 h 215264"/>
              <a:gd name="T14" fmla="*/ 0 w 325120"/>
              <a:gd name="T15" fmla="*/ 53864 h 2152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5264">
                <a:moveTo>
                  <a:pt x="0" y="53705"/>
                </a:moveTo>
                <a:lnTo>
                  <a:pt x="217169" y="53705"/>
                </a:lnTo>
                <a:lnTo>
                  <a:pt x="217169" y="0"/>
                </a:lnTo>
                <a:lnTo>
                  <a:pt x="324611" y="107441"/>
                </a:lnTo>
                <a:lnTo>
                  <a:pt x="217169" y="214883"/>
                </a:lnTo>
                <a:lnTo>
                  <a:pt x="217169" y="161147"/>
                </a:lnTo>
                <a:lnTo>
                  <a:pt x="0" y="161147"/>
                </a:lnTo>
                <a:lnTo>
                  <a:pt x="0" y="53705"/>
                </a:lnTo>
                <a:close/>
              </a:path>
            </a:pathLst>
          </a:custGeom>
          <a:noFill/>
          <a:ln w="12191">
            <a:solidFill>
              <a:srgbClr val="1515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30058" name="object 10">
            <a:extLst>
              <a:ext uri="{FF2B5EF4-FFF2-40B4-BE49-F238E27FC236}">
                <a16:creationId xmlns:a16="http://schemas.microsoft.com/office/drawing/2014/main" id="{51A2E1AB-1649-4097-8BE5-63EEEBD5373E}"/>
              </a:ext>
            </a:extLst>
          </p:cNvPr>
          <p:cNvSpPr>
            <a:spLocks/>
          </p:cNvSpPr>
          <p:nvPr/>
        </p:nvSpPr>
        <p:spPr bwMode="auto">
          <a:xfrm>
            <a:off x="4150519" y="2809875"/>
            <a:ext cx="245269" cy="159544"/>
          </a:xfrm>
          <a:custGeom>
            <a:avLst/>
            <a:gdLst>
              <a:gd name="T0" fmla="*/ 220551 w 327660"/>
              <a:gd name="T1" fmla="*/ 0 h 213360"/>
              <a:gd name="T2" fmla="*/ 220551 w 327660"/>
              <a:gd name="T3" fmla="*/ 53180 h 213360"/>
              <a:gd name="T4" fmla="*/ 0 w 327660"/>
              <a:gd name="T5" fmla="*/ 53180 h 213360"/>
              <a:gd name="T6" fmla="*/ 0 w 327660"/>
              <a:gd name="T7" fmla="*/ 159543 h 213360"/>
              <a:gd name="T8" fmla="*/ 220551 w 327660"/>
              <a:gd name="T9" fmla="*/ 159543 h 213360"/>
              <a:gd name="T10" fmla="*/ 220551 w 327660"/>
              <a:gd name="T11" fmla="*/ 212724 h 213360"/>
              <a:gd name="T12" fmla="*/ 327024 w 327660"/>
              <a:gd name="T13" fmla="*/ 106362 h 213360"/>
              <a:gd name="T14" fmla="*/ 220551 w 327660"/>
              <a:gd name="T15" fmla="*/ 0 h 213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7660" h="213360">
                <a:moveTo>
                  <a:pt x="220979" y="0"/>
                </a:moveTo>
                <a:lnTo>
                  <a:pt x="220979" y="53339"/>
                </a:lnTo>
                <a:lnTo>
                  <a:pt x="0" y="53339"/>
                </a:lnTo>
                <a:lnTo>
                  <a:pt x="0" y="160019"/>
                </a:lnTo>
                <a:lnTo>
                  <a:pt x="220979" y="160019"/>
                </a:lnTo>
                <a:lnTo>
                  <a:pt x="220979" y="213359"/>
                </a:lnTo>
                <a:lnTo>
                  <a:pt x="327659" y="106679"/>
                </a:lnTo>
                <a:lnTo>
                  <a:pt x="220979" y="0"/>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30059" name="object 11">
            <a:extLst>
              <a:ext uri="{FF2B5EF4-FFF2-40B4-BE49-F238E27FC236}">
                <a16:creationId xmlns:a16="http://schemas.microsoft.com/office/drawing/2014/main" id="{8AB82453-DE6D-492C-BBA7-F7F79AFF31ED}"/>
              </a:ext>
            </a:extLst>
          </p:cNvPr>
          <p:cNvSpPr>
            <a:spLocks/>
          </p:cNvSpPr>
          <p:nvPr/>
        </p:nvSpPr>
        <p:spPr bwMode="auto">
          <a:xfrm>
            <a:off x="4150519" y="2809875"/>
            <a:ext cx="245269" cy="159544"/>
          </a:xfrm>
          <a:custGeom>
            <a:avLst/>
            <a:gdLst>
              <a:gd name="T0" fmla="*/ 0 w 327660"/>
              <a:gd name="T1" fmla="*/ 53180 h 213360"/>
              <a:gd name="T2" fmla="*/ 220551 w 327660"/>
              <a:gd name="T3" fmla="*/ 53180 h 213360"/>
              <a:gd name="T4" fmla="*/ 220551 w 327660"/>
              <a:gd name="T5" fmla="*/ 0 h 213360"/>
              <a:gd name="T6" fmla="*/ 327024 w 327660"/>
              <a:gd name="T7" fmla="*/ 106362 h 213360"/>
              <a:gd name="T8" fmla="*/ 220551 w 327660"/>
              <a:gd name="T9" fmla="*/ 212724 h 213360"/>
              <a:gd name="T10" fmla="*/ 220551 w 327660"/>
              <a:gd name="T11" fmla="*/ 159543 h 213360"/>
              <a:gd name="T12" fmla="*/ 0 w 327660"/>
              <a:gd name="T13" fmla="*/ 159543 h 213360"/>
              <a:gd name="T14" fmla="*/ 0 w 327660"/>
              <a:gd name="T15" fmla="*/ 53180 h 213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7660" h="213360">
                <a:moveTo>
                  <a:pt x="0" y="53339"/>
                </a:moveTo>
                <a:lnTo>
                  <a:pt x="220979" y="53339"/>
                </a:lnTo>
                <a:lnTo>
                  <a:pt x="220979" y="0"/>
                </a:lnTo>
                <a:lnTo>
                  <a:pt x="327659" y="106679"/>
                </a:lnTo>
                <a:lnTo>
                  <a:pt x="220979" y="213359"/>
                </a:lnTo>
                <a:lnTo>
                  <a:pt x="220979" y="160019"/>
                </a:lnTo>
                <a:lnTo>
                  <a:pt x="0" y="160019"/>
                </a:lnTo>
                <a:lnTo>
                  <a:pt x="0" y="53339"/>
                </a:lnTo>
                <a:close/>
              </a:path>
            </a:pathLst>
          </a:custGeom>
          <a:noFill/>
          <a:ln w="12191">
            <a:solidFill>
              <a:srgbClr val="1515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30060" name="object 12">
            <a:extLst>
              <a:ext uri="{FF2B5EF4-FFF2-40B4-BE49-F238E27FC236}">
                <a16:creationId xmlns:a16="http://schemas.microsoft.com/office/drawing/2014/main" id="{A32DEFF0-3FB0-48B8-B2C4-B70A1D06EF03}"/>
              </a:ext>
            </a:extLst>
          </p:cNvPr>
          <p:cNvSpPr>
            <a:spLocks/>
          </p:cNvSpPr>
          <p:nvPr/>
        </p:nvSpPr>
        <p:spPr bwMode="auto">
          <a:xfrm>
            <a:off x="4142185" y="3445669"/>
            <a:ext cx="244078" cy="160735"/>
          </a:xfrm>
          <a:custGeom>
            <a:avLst/>
            <a:gdLst>
              <a:gd name="T0" fmla="*/ 218143 w 325120"/>
              <a:gd name="T1" fmla="*/ 0 h 213360"/>
              <a:gd name="T2" fmla="*/ 218143 w 325120"/>
              <a:gd name="T3" fmla="*/ 53577 h 213360"/>
              <a:gd name="T4" fmla="*/ 0 w 325120"/>
              <a:gd name="T5" fmla="*/ 53577 h 213360"/>
              <a:gd name="T6" fmla="*/ 0 w 325120"/>
              <a:gd name="T7" fmla="*/ 160734 h 213360"/>
              <a:gd name="T8" fmla="*/ 218143 w 325120"/>
              <a:gd name="T9" fmla="*/ 160734 h 213360"/>
              <a:gd name="T10" fmla="*/ 218143 w 325120"/>
              <a:gd name="T11" fmla="*/ 214312 h 213360"/>
              <a:gd name="T12" fmla="*/ 324928 w 325120"/>
              <a:gd name="T13" fmla="*/ 107155 h 213360"/>
              <a:gd name="T14" fmla="*/ 218143 w 325120"/>
              <a:gd name="T15" fmla="*/ 0 h 213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3360">
                <a:moveTo>
                  <a:pt x="217931" y="0"/>
                </a:moveTo>
                <a:lnTo>
                  <a:pt x="217931" y="53339"/>
                </a:lnTo>
                <a:lnTo>
                  <a:pt x="0" y="53339"/>
                </a:lnTo>
                <a:lnTo>
                  <a:pt x="0" y="160019"/>
                </a:lnTo>
                <a:lnTo>
                  <a:pt x="217931" y="160019"/>
                </a:lnTo>
                <a:lnTo>
                  <a:pt x="217931" y="213359"/>
                </a:lnTo>
                <a:lnTo>
                  <a:pt x="324611" y="106679"/>
                </a:lnTo>
                <a:lnTo>
                  <a:pt x="217931" y="0"/>
                </a:lnTo>
                <a:close/>
              </a:path>
            </a:pathLst>
          </a:custGeom>
          <a:solidFill>
            <a:srgbClr val="0089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130061" name="object 13">
            <a:extLst>
              <a:ext uri="{FF2B5EF4-FFF2-40B4-BE49-F238E27FC236}">
                <a16:creationId xmlns:a16="http://schemas.microsoft.com/office/drawing/2014/main" id="{D44068FA-8B1B-4DDE-81C2-9EB5C8BCDB53}"/>
              </a:ext>
            </a:extLst>
          </p:cNvPr>
          <p:cNvSpPr>
            <a:spLocks/>
          </p:cNvSpPr>
          <p:nvPr/>
        </p:nvSpPr>
        <p:spPr bwMode="auto">
          <a:xfrm>
            <a:off x="4142185" y="3445669"/>
            <a:ext cx="244078" cy="160735"/>
          </a:xfrm>
          <a:custGeom>
            <a:avLst/>
            <a:gdLst>
              <a:gd name="T0" fmla="*/ 0 w 325120"/>
              <a:gd name="T1" fmla="*/ 53577 h 213360"/>
              <a:gd name="T2" fmla="*/ 218143 w 325120"/>
              <a:gd name="T3" fmla="*/ 53577 h 213360"/>
              <a:gd name="T4" fmla="*/ 218143 w 325120"/>
              <a:gd name="T5" fmla="*/ 0 h 213360"/>
              <a:gd name="T6" fmla="*/ 324928 w 325120"/>
              <a:gd name="T7" fmla="*/ 107155 h 213360"/>
              <a:gd name="T8" fmla="*/ 218143 w 325120"/>
              <a:gd name="T9" fmla="*/ 214312 h 213360"/>
              <a:gd name="T10" fmla="*/ 218143 w 325120"/>
              <a:gd name="T11" fmla="*/ 160734 h 213360"/>
              <a:gd name="T12" fmla="*/ 0 w 325120"/>
              <a:gd name="T13" fmla="*/ 160734 h 213360"/>
              <a:gd name="T14" fmla="*/ 0 w 325120"/>
              <a:gd name="T15" fmla="*/ 53577 h 2133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5120" h="213360">
                <a:moveTo>
                  <a:pt x="0" y="53339"/>
                </a:moveTo>
                <a:lnTo>
                  <a:pt x="217931" y="53339"/>
                </a:lnTo>
                <a:lnTo>
                  <a:pt x="217931" y="0"/>
                </a:lnTo>
                <a:lnTo>
                  <a:pt x="324611" y="106679"/>
                </a:lnTo>
                <a:lnTo>
                  <a:pt x="217931" y="213359"/>
                </a:lnTo>
                <a:lnTo>
                  <a:pt x="217931" y="160019"/>
                </a:lnTo>
                <a:lnTo>
                  <a:pt x="0" y="160019"/>
                </a:lnTo>
                <a:lnTo>
                  <a:pt x="0" y="53339"/>
                </a:lnTo>
                <a:close/>
              </a:path>
            </a:pathLst>
          </a:custGeom>
          <a:noFill/>
          <a:ln w="12191">
            <a:solidFill>
              <a:srgbClr val="1515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13"/>
          </a:p>
        </p:txBody>
      </p:sp>
      <p:sp>
        <p:nvSpPr>
          <p:cNvPr id="15" name="object 15">
            <a:extLst>
              <a:ext uri="{FF2B5EF4-FFF2-40B4-BE49-F238E27FC236}">
                <a16:creationId xmlns:a16="http://schemas.microsoft.com/office/drawing/2014/main" id="{17ACF41D-943B-47BB-B0FC-F22872585F16}"/>
              </a:ext>
            </a:extLst>
          </p:cNvPr>
          <p:cNvSpPr txBox="1"/>
          <p:nvPr/>
        </p:nvSpPr>
        <p:spPr>
          <a:xfrm>
            <a:off x="283221" y="1515246"/>
            <a:ext cx="3730429" cy="2492990"/>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a:spAutoFit/>
          </a:bodyPr>
          <a:lstStyle/>
          <a:p>
            <a:pPr marL="180975" indent="-171450">
              <a:buClr>
                <a:srgbClr val="001F5F"/>
              </a:buClr>
              <a:buFont typeface="Arial"/>
              <a:buChar char="•"/>
              <a:tabLst>
                <a:tab pos="181451" algn="l"/>
              </a:tabLst>
              <a:defRPr/>
            </a:pPr>
            <a:r>
              <a:rPr sz="1800" spc="-4" dirty="0">
                <a:cs typeface="Trebuchet MS"/>
              </a:rPr>
              <a:t>I</a:t>
            </a:r>
            <a:r>
              <a:rPr sz="1800" dirty="0">
                <a:cs typeface="Trebuchet MS"/>
              </a:rPr>
              <a:t>s</a:t>
            </a:r>
            <a:r>
              <a:rPr sz="1800" spc="90" dirty="0">
                <a:cs typeface="Times New Roman"/>
              </a:rPr>
              <a:t> </a:t>
            </a:r>
            <a:r>
              <a:rPr sz="1800" spc="-4" dirty="0">
                <a:cs typeface="Trebuchet MS"/>
              </a:rPr>
              <a:t>tha</a:t>
            </a:r>
            <a:r>
              <a:rPr sz="1800" dirty="0">
                <a:cs typeface="Trebuchet MS"/>
              </a:rPr>
              <a:t>t</a:t>
            </a:r>
            <a:r>
              <a:rPr sz="1800" spc="94" dirty="0">
                <a:cs typeface="Times New Roman"/>
              </a:rPr>
              <a:t> </a:t>
            </a:r>
            <a:r>
              <a:rPr sz="1800" spc="-4" dirty="0">
                <a:cs typeface="Trebuchet MS"/>
              </a:rPr>
              <a:t>importa</a:t>
            </a:r>
            <a:r>
              <a:rPr sz="1800" spc="-8" dirty="0">
                <a:cs typeface="Trebuchet MS"/>
              </a:rPr>
              <a:t>n</a:t>
            </a:r>
            <a:r>
              <a:rPr sz="1800" dirty="0">
                <a:cs typeface="Trebuchet MS"/>
              </a:rPr>
              <a:t>t</a:t>
            </a:r>
            <a:r>
              <a:rPr sz="1800" spc="101" dirty="0">
                <a:cs typeface="Times New Roman"/>
              </a:rPr>
              <a:t> </a:t>
            </a:r>
            <a:r>
              <a:rPr sz="1800" spc="-11" dirty="0">
                <a:cs typeface="Trebuchet MS"/>
              </a:rPr>
              <a:t>for</a:t>
            </a:r>
            <a:r>
              <a:rPr sz="1800" spc="90" dirty="0">
                <a:cs typeface="Times New Roman"/>
              </a:rPr>
              <a:t> </a:t>
            </a:r>
            <a:r>
              <a:rPr sz="1800" spc="4" dirty="0">
                <a:cs typeface="Trebuchet MS"/>
              </a:rPr>
              <a:t>y</a:t>
            </a:r>
            <a:r>
              <a:rPr sz="1800" dirty="0">
                <a:cs typeface="Trebuchet MS"/>
              </a:rPr>
              <a:t>o</a:t>
            </a:r>
            <a:r>
              <a:rPr sz="1800" spc="-8" dirty="0">
                <a:cs typeface="Trebuchet MS"/>
              </a:rPr>
              <a:t>u</a:t>
            </a:r>
            <a:r>
              <a:rPr sz="1800" dirty="0">
                <a:cs typeface="Trebuchet MS"/>
              </a:rPr>
              <a:t>?</a:t>
            </a:r>
            <a:endParaRPr lang="en-US" sz="1800" dirty="0">
              <a:cs typeface="Trebuchet MS"/>
            </a:endParaRPr>
          </a:p>
          <a:p>
            <a:pPr marL="180975" indent="-171450">
              <a:buClr>
                <a:srgbClr val="001F5F"/>
              </a:buClr>
              <a:buFont typeface="Arial"/>
              <a:buChar char="•"/>
              <a:tabLst>
                <a:tab pos="181451" algn="l"/>
              </a:tabLst>
              <a:defRPr/>
            </a:pPr>
            <a:endParaRPr lang="en-US" sz="1800" dirty="0">
              <a:cs typeface="Trebuchet MS"/>
            </a:endParaRPr>
          </a:p>
          <a:p>
            <a:pPr marL="180975" indent="-171450">
              <a:buClr>
                <a:srgbClr val="001F5F"/>
              </a:buClr>
              <a:buFont typeface="Arial"/>
              <a:buChar char="•"/>
              <a:tabLst>
                <a:tab pos="181451" algn="l"/>
              </a:tabLst>
              <a:defRPr/>
            </a:pPr>
            <a:r>
              <a:rPr lang="en-US" altLang="en-US" sz="1800" dirty="0"/>
              <a:t>Do</a:t>
            </a:r>
            <a:r>
              <a:rPr lang="en-US" altLang="en-US" sz="1800" dirty="0">
                <a:cs typeface="Times New Roman" panose="02020603050405020304" pitchFamily="18" charset="0"/>
              </a:rPr>
              <a:t> </a:t>
            </a:r>
            <a:r>
              <a:rPr lang="en-US" altLang="en-US" sz="1800" dirty="0"/>
              <a:t>you</a:t>
            </a:r>
            <a:r>
              <a:rPr lang="en-US" altLang="en-US" sz="1800" dirty="0">
                <a:cs typeface="Times New Roman" panose="02020603050405020304" pitchFamily="18" charset="0"/>
              </a:rPr>
              <a:t> </a:t>
            </a:r>
            <a:r>
              <a:rPr lang="en-US" altLang="en-US" sz="1800" dirty="0"/>
              <a:t>want</a:t>
            </a:r>
            <a:r>
              <a:rPr lang="en-US" altLang="en-US" sz="1800" dirty="0">
                <a:cs typeface="Times New Roman" panose="02020603050405020304" pitchFamily="18" charset="0"/>
              </a:rPr>
              <a:t> </a:t>
            </a:r>
            <a:r>
              <a:rPr lang="en-US" altLang="en-US" sz="1800" dirty="0"/>
              <a:t>us</a:t>
            </a:r>
            <a:r>
              <a:rPr lang="en-US" altLang="en-US" sz="1800" dirty="0">
                <a:cs typeface="Times New Roman" panose="02020603050405020304" pitchFamily="18" charset="0"/>
              </a:rPr>
              <a:t> </a:t>
            </a:r>
            <a:r>
              <a:rPr lang="en-US" altLang="en-US" sz="1800" dirty="0"/>
              <a:t>to</a:t>
            </a:r>
            <a:r>
              <a:rPr lang="en-US" altLang="en-US" sz="1800" dirty="0">
                <a:cs typeface="Times New Roman" panose="02020603050405020304" pitchFamily="18" charset="0"/>
              </a:rPr>
              <a:t> </a:t>
            </a:r>
            <a:r>
              <a:rPr lang="en-US" altLang="en-US" sz="1800" dirty="0"/>
              <a:t>give</a:t>
            </a:r>
            <a:r>
              <a:rPr lang="en-US" altLang="en-US" sz="1800" dirty="0">
                <a:cs typeface="Times New Roman" panose="02020603050405020304" pitchFamily="18" charset="0"/>
              </a:rPr>
              <a:t> </a:t>
            </a:r>
            <a:r>
              <a:rPr lang="en-US" altLang="en-US" sz="1800" dirty="0"/>
              <a:t>you</a:t>
            </a:r>
            <a:r>
              <a:rPr lang="en-US" altLang="en-US" sz="1800" dirty="0">
                <a:cs typeface="Times New Roman" panose="02020603050405020304" pitchFamily="18" charset="0"/>
              </a:rPr>
              <a:t> </a:t>
            </a:r>
            <a:r>
              <a:rPr lang="en-US" altLang="en-US" sz="1800" dirty="0"/>
              <a:t>weekly</a:t>
            </a:r>
            <a:r>
              <a:rPr lang="en-US" altLang="en-US" sz="1800" dirty="0">
                <a:cs typeface="Times New Roman" panose="02020603050405020304" pitchFamily="18" charset="0"/>
              </a:rPr>
              <a:t> </a:t>
            </a:r>
            <a:r>
              <a:rPr lang="en-US" altLang="en-US" sz="1800" dirty="0"/>
              <a:t>reports?</a:t>
            </a:r>
          </a:p>
          <a:p>
            <a:pPr marL="180975" indent="-228600">
              <a:buClr>
                <a:srgbClr val="001F5F"/>
              </a:buClr>
              <a:buFont typeface="Arial"/>
              <a:buChar char="•"/>
              <a:tabLst>
                <a:tab pos="181451" algn="l"/>
              </a:tabLst>
              <a:defRPr/>
            </a:pPr>
            <a:endParaRPr lang="en-US" altLang="en-US" sz="1800" dirty="0"/>
          </a:p>
          <a:p>
            <a:pPr marL="180975" indent="-171450">
              <a:buClr>
                <a:srgbClr val="001F5F"/>
              </a:buClr>
              <a:buFont typeface="Arial"/>
              <a:buChar char="•"/>
              <a:tabLst>
                <a:tab pos="181451" algn="l"/>
              </a:tabLst>
              <a:defRPr/>
            </a:pPr>
            <a:r>
              <a:rPr lang="en-US" sz="1800" spc="-11" dirty="0">
                <a:cs typeface="Trebuchet MS"/>
              </a:rPr>
              <a:t>Are</a:t>
            </a:r>
            <a:r>
              <a:rPr lang="en-US" sz="1800" spc="98" dirty="0">
                <a:cs typeface="Times New Roman"/>
              </a:rPr>
              <a:t> </a:t>
            </a:r>
            <a:r>
              <a:rPr lang="en-US" sz="1800" spc="-4" dirty="0">
                <a:cs typeface="Trebuchet MS"/>
              </a:rPr>
              <a:t>yo</a:t>
            </a:r>
            <a:r>
              <a:rPr lang="en-US" sz="1800" dirty="0">
                <a:cs typeface="Trebuchet MS"/>
              </a:rPr>
              <a:t>u</a:t>
            </a:r>
            <a:r>
              <a:rPr lang="en-US" sz="1800" spc="94" dirty="0">
                <a:cs typeface="Times New Roman"/>
              </a:rPr>
              <a:t> </a:t>
            </a:r>
            <a:r>
              <a:rPr lang="en-US" sz="1800" dirty="0">
                <a:cs typeface="Trebuchet MS"/>
              </a:rPr>
              <a:t>sure</a:t>
            </a:r>
            <a:r>
              <a:rPr lang="en-US" sz="1800" spc="94" dirty="0">
                <a:cs typeface="Times New Roman"/>
              </a:rPr>
              <a:t> </a:t>
            </a:r>
            <a:r>
              <a:rPr lang="en-US" sz="1800" spc="-4" dirty="0">
                <a:cs typeface="Trebuchet MS"/>
              </a:rPr>
              <a:t>i</a:t>
            </a:r>
            <a:r>
              <a:rPr lang="en-US" sz="1800" dirty="0">
                <a:cs typeface="Trebuchet MS"/>
              </a:rPr>
              <a:t>t</a:t>
            </a:r>
            <a:r>
              <a:rPr lang="en-US" sz="1800" spc="90" dirty="0">
                <a:cs typeface="Times New Roman"/>
              </a:rPr>
              <a:t> </a:t>
            </a:r>
            <a:r>
              <a:rPr lang="en-US" sz="1800" dirty="0">
                <a:cs typeface="Trebuchet MS"/>
              </a:rPr>
              <a:t>i</a:t>
            </a:r>
            <a:r>
              <a:rPr lang="en-US" sz="1800" spc="-8" dirty="0">
                <a:cs typeface="Trebuchet MS"/>
              </a:rPr>
              <a:t>s</a:t>
            </a:r>
            <a:r>
              <a:rPr lang="en-US" sz="1800" spc="98" dirty="0">
                <a:cs typeface="Times New Roman"/>
              </a:rPr>
              <a:t> </a:t>
            </a:r>
            <a:r>
              <a:rPr lang="en-US" sz="1800" spc="-4" dirty="0">
                <a:cs typeface="Trebuchet MS"/>
              </a:rPr>
              <a:t>true?</a:t>
            </a:r>
          </a:p>
          <a:p>
            <a:pPr marL="180975" indent="-171450">
              <a:buClr>
                <a:srgbClr val="001F5F"/>
              </a:buClr>
              <a:buFont typeface="Arial"/>
              <a:buChar char="•"/>
              <a:tabLst>
                <a:tab pos="181451" algn="l"/>
              </a:tabLst>
              <a:defRPr/>
            </a:pPr>
            <a:endParaRPr lang="en-US" sz="1800" spc="-4" dirty="0">
              <a:cs typeface="Trebuchet MS"/>
            </a:endParaRPr>
          </a:p>
          <a:p>
            <a:pPr marL="180975" indent="-171450">
              <a:buClr>
                <a:srgbClr val="001F5F"/>
              </a:buClr>
              <a:buFont typeface="Arial"/>
              <a:buChar char="•"/>
              <a:tabLst>
                <a:tab pos="181451" algn="l"/>
              </a:tabLst>
              <a:defRPr/>
            </a:pPr>
            <a:r>
              <a:rPr lang="en-US" altLang="en-US" sz="1800" dirty="0"/>
              <a:t>Have</a:t>
            </a:r>
            <a:r>
              <a:rPr lang="en-US" altLang="en-US" sz="1800" dirty="0">
                <a:cs typeface="Times New Roman" panose="02020603050405020304" pitchFamily="18" charset="0"/>
              </a:rPr>
              <a:t> </a:t>
            </a:r>
            <a:r>
              <a:rPr lang="en-US" altLang="en-US" sz="1800" dirty="0"/>
              <a:t>you</a:t>
            </a:r>
            <a:r>
              <a:rPr lang="en-US" altLang="en-US" sz="1800" dirty="0">
                <a:cs typeface="Times New Roman" panose="02020603050405020304" pitchFamily="18" charset="0"/>
              </a:rPr>
              <a:t> </a:t>
            </a:r>
            <a:r>
              <a:rPr lang="en-US" altLang="en-US" sz="1800" dirty="0"/>
              <a:t>tried</a:t>
            </a:r>
            <a:r>
              <a:rPr lang="en-US" altLang="en-US" sz="1800" dirty="0">
                <a:cs typeface="Times New Roman" panose="02020603050405020304" pitchFamily="18" charset="0"/>
              </a:rPr>
              <a:t> </a:t>
            </a:r>
            <a:r>
              <a:rPr lang="en-US" altLang="en-US" sz="1800" dirty="0"/>
              <a:t>to</a:t>
            </a:r>
            <a:r>
              <a:rPr lang="en-US" altLang="en-US" sz="1800" dirty="0">
                <a:cs typeface="Times New Roman" panose="02020603050405020304" pitchFamily="18" charset="0"/>
              </a:rPr>
              <a:t> </a:t>
            </a:r>
            <a:r>
              <a:rPr lang="en-US" altLang="en-US" sz="1800" dirty="0"/>
              <a:t>find</a:t>
            </a:r>
            <a:r>
              <a:rPr lang="en-US" altLang="en-US" sz="1800" dirty="0">
                <a:cs typeface="Times New Roman" panose="02020603050405020304" pitchFamily="18" charset="0"/>
              </a:rPr>
              <a:t> </a:t>
            </a:r>
            <a:r>
              <a:rPr lang="en-US" altLang="en-US" sz="1800" dirty="0"/>
              <a:t>another</a:t>
            </a:r>
            <a:r>
              <a:rPr lang="en-US" altLang="en-US" sz="1800" dirty="0">
                <a:cs typeface="Times New Roman" panose="02020603050405020304" pitchFamily="18" charset="0"/>
              </a:rPr>
              <a:t> </a:t>
            </a:r>
            <a:r>
              <a:rPr lang="en-US" altLang="en-US" sz="1800" dirty="0"/>
              <a:t>solution?</a:t>
            </a:r>
          </a:p>
        </p:txBody>
      </p:sp>
      <p:sp>
        <p:nvSpPr>
          <p:cNvPr id="130065" name="object 17">
            <a:extLst>
              <a:ext uri="{FF2B5EF4-FFF2-40B4-BE49-F238E27FC236}">
                <a16:creationId xmlns:a16="http://schemas.microsoft.com/office/drawing/2014/main" id="{484450C5-82DB-4713-92AD-CCB88B846DB9}"/>
              </a:ext>
            </a:extLst>
          </p:cNvPr>
          <p:cNvSpPr txBox="1">
            <a:spLocks noChangeArrowheads="1"/>
          </p:cNvSpPr>
          <p:nvPr/>
        </p:nvSpPr>
        <p:spPr bwMode="auto">
          <a:xfrm>
            <a:off x="4613672" y="1512094"/>
            <a:ext cx="4332684" cy="25058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241300" indent="-228600">
              <a:tabLst>
                <a:tab pos="241300" algn="l"/>
              </a:tabLst>
              <a:defRPr>
                <a:solidFill>
                  <a:schemeClr val="tx1"/>
                </a:solidFill>
                <a:latin typeface="Calibri" panose="020F0502020204030204" pitchFamily="34" charset="0"/>
                <a:cs typeface="Arial" panose="020B0604020202020204" pitchFamily="34" charset="0"/>
              </a:defRPr>
            </a:lvl1pPr>
            <a:lvl2pPr marL="742950" indent="-285750">
              <a:tabLst>
                <a:tab pos="241300" algn="l"/>
              </a:tabLst>
              <a:defRPr>
                <a:solidFill>
                  <a:schemeClr val="tx1"/>
                </a:solidFill>
                <a:latin typeface="Calibri" panose="020F0502020204030204" pitchFamily="34" charset="0"/>
                <a:cs typeface="Arial" panose="020B0604020202020204" pitchFamily="34" charset="0"/>
              </a:defRPr>
            </a:lvl2pPr>
            <a:lvl3pPr marL="1143000" indent="-228600">
              <a:tabLst>
                <a:tab pos="241300" algn="l"/>
              </a:tabLst>
              <a:defRPr>
                <a:solidFill>
                  <a:schemeClr val="tx1"/>
                </a:solidFill>
                <a:latin typeface="Calibri" panose="020F0502020204030204" pitchFamily="34" charset="0"/>
                <a:cs typeface="Arial" panose="020B0604020202020204" pitchFamily="34" charset="0"/>
              </a:defRPr>
            </a:lvl3pPr>
            <a:lvl4pPr marL="1600200" indent="-228600">
              <a:tabLst>
                <a:tab pos="241300" algn="l"/>
              </a:tabLst>
              <a:defRPr>
                <a:solidFill>
                  <a:schemeClr val="tx1"/>
                </a:solidFill>
                <a:latin typeface="Calibri" panose="020F0502020204030204" pitchFamily="34" charset="0"/>
                <a:cs typeface="Arial" panose="020B0604020202020204" pitchFamily="34" charset="0"/>
              </a:defRPr>
            </a:lvl4pPr>
            <a:lvl5pPr marL="2057400" indent="-228600">
              <a:tabLst>
                <a:tab pos="241300" algn="l"/>
              </a:tabLst>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tabLst>
                <a:tab pos="241300" algn="l"/>
              </a:tabLs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tabLst>
                <a:tab pos="241300" algn="l"/>
              </a:tabLs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tabLst>
                <a:tab pos="241300" algn="l"/>
              </a:tabLs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tabLst>
                <a:tab pos="241300" algn="l"/>
              </a:tabLst>
              <a:defRPr>
                <a:solidFill>
                  <a:schemeClr val="tx1"/>
                </a:solidFill>
                <a:latin typeface="Calibri" panose="020F0502020204030204" pitchFamily="34" charset="0"/>
                <a:cs typeface="Arial" panose="020B0604020202020204" pitchFamily="34" charset="0"/>
              </a:defRPr>
            </a:lvl9pPr>
          </a:lstStyle>
          <a:p>
            <a:pPr eaLnBrk="1" hangingPunct="1">
              <a:buClr>
                <a:srgbClr val="0089CF"/>
              </a:buClr>
              <a:buFont typeface="Arial" panose="020B0604020202020204" pitchFamily="34" charset="0"/>
              <a:buChar char="•"/>
            </a:pPr>
            <a:r>
              <a:rPr lang="en-US" altLang="en-US" sz="1800" b="1" dirty="0">
                <a:latin typeface="+mn-lt"/>
              </a:rPr>
              <a:t>Why</a:t>
            </a:r>
            <a:r>
              <a:rPr lang="en-US" altLang="en-US" sz="1800" b="1" dirty="0">
                <a:latin typeface="+mn-lt"/>
                <a:cs typeface="Times New Roman" panose="02020603050405020304" pitchFamily="18" charset="0"/>
              </a:rPr>
              <a:t> </a:t>
            </a:r>
            <a:r>
              <a:rPr lang="en-US" altLang="en-US" sz="1800" dirty="0">
                <a:latin typeface="+mn-lt"/>
              </a:rPr>
              <a:t>is</a:t>
            </a:r>
            <a:r>
              <a:rPr lang="en-US" altLang="en-US" sz="1800" dirty="0">
                <a:latin typeface="+mn-lt"/>
                <a:cs typeface="Times New Roman" panose="02020603050405020304" pitchFamily="18" charset="0"/>
              </a:rPr>
              <a:t> </a:t>
            </a:r>
            <a:r>
              <a:rPr lang="en-US" altLang="en-US" sz="1800" dirty="0">
                <a:latin typeface="+mn-lt"/>
              </a:rPr>
              <a:t>that</a:t>
            </a:r>
            <a:r>
              <a:rPr lang="en-US" altLang="en-US" sz="1800" dirty="0">
                <a:latin typeface="+mn-lt"/>
                <a:cs typeface="Times New Roman" panose="02020603050405020304" pitchFamily="18" charset="0"/>
              </a:rPr>
              <a:t> </a:t>
            </a:r>
            <a:r>
              <a:rPr lang="en-US" altLang="en-US" sz="1800" dirty="0">
                <a:latin typeface="+mn-lt"/>
              </a:rPr>
              <a:t>important</a:t>
            </a:r>
            <a:r>
              <a:rPr lang="en-US" altLang="en-US" sz="1800" dirty="0">
                <a:latin typeface="+mn-lt"/>
                <a:cs typeface="Times New Roman" panose="02020603050405020304" pitchFamily="18" charset="0"/>
              </a:rPr>
              <a:t> </a:t>
            </a:r>
            <a:r>
              <a:rPr lang="en-US" altLang="en-US" sz="1800" dirty="0">
                <a:latin typeface="+mn-lt"/>
              </a:rPr>
              <a:t>for</a:t>
            </a:r>
            <a:r>
              <a:rPr lang="en-US" altLang="en-US" sz="1800" dirty="0">
                <a:latin typeface="+mn-lt"/>
                <a:cs typeface="Times New Roman" panose="02020603050405020304" pitchFamily="18" charset="0"/>
              </a:rPr>
              <a:t> </a:t>
            </a:r>
            <a:r>
              <a:rPr lang="en-US" altLang="en-US" sz="1800" dirty="0">
                <a:latin typeface="+mn-lt"/>
              </a:rPr>
              <a:t>you?</a:t>
            </a:r>
          </a:p>
          <a:p>
            <a:pPr marL="182880">
              <a:buClr>
                <a:srgbClr val="0089CF"/>
              </a:buClr>
              <a:buFont typeface="Arial" panose="020B0604020202020204" pitchFamily="34" charset="0"/>
              <a:buChar char="•"/>
            </a:pPr>
            <a:endParaRPr lang="en-US" altLang="en-US" sz="1800" dirty="0">
              <a:latin typeface="+mn-lt"/>
              <a:cs typeface="Times New Roman" panose="02020603050405020304" pitchFamily="18" charset="0"/>
            </a:endParaRPr>
          </a:p>
          <a:p>
            <a:pPr>
              <a:lnSpc>
                <a:spcPts val="1941"/>
              </a:lnSpc>
              <a:buClr>
                <a:srgbClr val="0089CF"/>
              </a:buClr>
              <a:buFont typeface="Arial" panose="020B0604020202020204" pitchFamily="34" charset="0"/>
              <a:buChar char="•"/>
            </a:pPr>
            <a:r>
              <a:rPr lang="en-US" altLang="en-US" sz="1800" dirty="0">
                <a:latin typeface="+mn-lt"/>
              </a:rPr>
              <a:t>In</a:t>
            </a:r>
            <a:r>
              <a:rPr lang="en-US" altLang="en-US" sz="1800" dirty="0">
                <a:latin typeface="+mn-lt"/>
                <a:cs typeface="Times New Roman" panose="02020603050405020304" pitchFamily="18" charset="0"/>
              </a:rPr>
              <a:t> </a:t>
            </a:r>
            <a:r>
              <a:rPr lang="en-US" altLang="en-US" sz="1800" dirty="0">
                <a:latin typeface="+mn-lt"/>
              </a:rPr>
              <a:t>your</a:t>
            </a:r>
            <a:r>
              <a:rPr lang="en-US" altLang="en-US" sz="1800" dirty="0">
                <a:latin typeface="+mn-lt"/>
                <a:cs typeface="Times New Roman" panose="02020603050405020304" pitchFamily="18" charset="0"/>
              </a:rPr>
              <a:t> </a:t>
            </a:r>
            <a:r>
              <a:rPr lang="en-US" altLang="en-US" sz="1800" dirty="0">
                <a:latin typeface="+mn-lt"/>
              </a:rPr>
              <a:t>opinion,</a:t>
            </a:r>
            <a:r>
              <a:rPr lang="en-US" altLang="en-US" sz="1800" dirty="0">
                <a:latin typeface="+mn-lt"/>
                <a:cs typeface="Times New Roman" panose="02020603050405020304" pitchFamily="18" charset="0"/>
              </a:rPr>
              <a:t> </a:t>
            </a:r>
            <a:r>
              <a:rPr lang="en-US" altLang="en-US" sz="1800" b="1" dirty="0">
                <a:latin typeface="+mn-lt"/>
              </a:rPr>
              <a:t>what</a:t>
            </a:r>
            <a:r>
              <a:rPr lang="en-US" altLang="en-US" sz="1800" b="1" dirty="0">
                <a:latin typeface="+mn-lt"/>
                <a:cs typeface="Times New Roman" panose="02020603050405020304" pitchFamily="18" charset="0"/>
              </a:rPr>
              <a:t> </a:t>
            </a:r>
            <a:r>
              <a:rPr lang="en-US" altLang="en-US" sz="1800" dirty="0">
                <a:latin typeface="+mn-lt"/>
              </a:rPr>
              <a:t>would</a:t>
            </a:r>
            <a:r>
              <a:rPr lang="en-US" altLang="en-US" sz="1800" dirty="0">
                <a:latin typeface="+mn-lt"/>
                <a:cs typeface="Times New Roman" panose="02020603050405020304" pitchFamily="18" charset="0"/>
              </a:rPr>
              <a:t> </a:t>
            </a:r>
            <a:r>
              <a:rPr lang="en-US" altLang="en-US" sz="1800" dirty="0">
                <a:latin typeface="+mn-lt"/>
              </a:rPr>
              <a:t>be</a:t>
            </a:r>
            <a:r>
              <a:rPr lang="en-US" altLang="en-US" sz="1800" dirty="0">
                <a:latin typeface="+mn-lt"/>
                <a:cs typeface="Times New Roman" panose="02020603050405020304" pitchFamily="18" charset="0"/>
              </a:rPr>
              <a:t> </a:t>
            </a:r>
            <a:r>
              <a:rPr lang="en-US" altLang="en-US" sz="1800" dirty="0">
                <a:latin typeface="+mn-lt"/>
              </a:rPr>
              <a:t>the</a:t>
            </a:r>
            <a:r>
              <a:rPr lang="en-US" altLang="en-US" sz="1800" dirty="0">
                <a:latin typeface="+mn-lt"/>
                <a:cs typeface="Times New Roman" panose="02020603050405020304" pitchFamily="18" charset="0"/>
              </a:rPr>
              <a:t> </a:t>
            </a:r>
            <a:r>
              <a:rPr lang="en-US" altLang="en-US" sz="1800" dirty="0">
                <a:latin typeface="+mn-lt"/>
              </a:rPr>
              <a:t>best</a:t>
            </a:r>
            <a:r>
              <a:rPr lang="en-US" altLang="en-US" sz="1800" dirty="0">
                <a:latin typeface="+mn-lt"/>
                <a:cs typeface="Times New Roman" panose="02020603050405020304" pitchFamily="18" charset="0"/>
              </a:rPr>
              <a:t> </a:t>
            </a:r>
            <a:r>
              <a:rPr lang="en-US" altLang="en-US" sz="1800" dirty="0">
                <a:latin typeface="+mn-lt"/>
              </a:rPr>
              <a:t>way</a:t>
            </a:r>
            <a:r>
              <a:rPr lang="en-US" altLang="en-US" sz="1800" dirty="0">
                <a:latin typeface="+mn-lt"/>
                <a:cs typeface="Times New Roman" panose="02020603050405020304" pitchFamily="18" charset="0"/>
              </a:rPr>
              <a:t> </a:t>
            </a:r>
            <a:r>
              <a:rPr lang="en-US" altLang="en-US" sz="1800" dirty="0">
                <a:latin typeface="+mn-lt"/>
              </a:rPr>
              <a:t>to</a:t>
            </a:r>
            <a:r>
              <a:rPr lang="en-US" altLang="en-US" sz="1800" dirty="0">
                <a:latin typeface="+mn-lt"/>
                <a:cs typeface="Times New Roman" panose="02020603050405020304" pitchFamily="18" charset="0"/>
              </a:rPr>
              <a:t> </a:t>
            </a:r>
            <a:r>
              <a:rPr lang="en-US" altLang="en-US" sz="1800" dirty="0">
                <a:latin typeface="+mn-lt"/>
              </a:rPr>
              <a:t>organize</a:t>
            </a:r>
            <a:r>
              <a:rPr lang="en-US" altLang="en-US" sz="1800" dirty="0">
                <a:latin typeface="+mn-lt"/>
                <a:cs typeface="Times New Roman" panose="02020603050405020304" pitchFamily="18" charset="0"/>
              </a:rPr>
              <a:t> </a:t>
            </a:r>
            <a:r>
              <a:rPr lang="en-US" altLang="en-US" sz="1800" dirty="0">
                <a:latin typeface="+mn-lt"/>
              </a:rPr>
              <a:t>reporting?</a:t>
            </a:r>
          </a:p>
          <a:p>
            <a:pPr>
              <a:lnSpc>
                <a:spcPts val="1941"/>
              </a:lnSpc>
              <a:buClr>
                <a:srgbClr val="0089CF"/>
              </a:buClr>
              <a:buFont typeface="Arial" panose="020B0604020202020204" pitchFamily="34" charset="0"/>
              <a:buChar char="•"/>
            </a:pPr>
            <a:endParaRPr lang="en-US" altLang="en-US" sz="1800" dirty="0">
              <a:latin typeface="+mn-lt"/>
            </a:endParaRPr>
          </a:p>
          <a:p>
            <a:pPr>
              <a:lnSpc>
                <a:spcPts val="2054"/>
              </a:lnSpc>
              <a:spcBef>
                <a:spcPts val="516"/>
              </a:spcBef>
              <a:buClr>
                <a:srgbClr val="0089CF"/>
              </a:buClr>
              <a:buFont typeface="Arial" panose="020B0604020202020204" pitchFamily="34" charset="0"/>
              <a:buChar char="•"/>
            </a:pPr>
            <a:r>
              <a:rPr lang="en-US" altLang="en-US" sz="1800" b="1" dirty="0">
                <a:latin typeface="+mn-lt"/>
              </a:rPr>
              <a:t>Where</a:t>
            </a:r>
            <a:r>
              <a:rPr lang="en-US" altLang="en-US" sz="1800" b="1" dirty="0">
                <a:latin typeface="+mn-lt"/>
                <a:cs typeface="Times New Roman" panose="02020603050405020304" pitchFamily="18" charset="0"/>
              </a:rPr>
              <a:t> </a:t>
            </a:r>
            <a:r>
              <a:rPr lang="en-US" altLang="en-US" sz="1800" dirty="0">
                <a:latin typeface="+mn-lt"/>
              </a:rPr>
              <a:t>does</a:t>
            </a:r>
            <a:r>
              <a:rPr lang="en-US" altLang="en-US" sz="1800" dirty="0">
                <a:latin typeface="+mn-lt"/>
                <a:cs typeface="Times New Roman" panose="02020603050405020304" pitchFamily="18" charset="0"/>
              </a:rPr>
              <a:t> </a:t>
            </a:r>
            <a:r>
              <a:rPr lang="en-US" altLang="en-US" sz="1800" dirty="0">
                <a:latin typeface="+mn-lt"/>
              </a:rPr>
              <a:t>this</a:t>
            </a:r>
            <a:r>
              <a:rPr lang="en-US" altLang="en-US" sz="1800" dirty="0">
                <a:latin typeface="+mn-lt"/>
                <a:cs typeface="Times New Roman" panose="02020603050405020304" pitchFamily="18" charset="0"/>
              </a:rPr>
              <a:t> </a:t>
            </a:r>
            <a:r>
              <a:rPr lang="en-US" altLang="en-US" sz="1800" dirty="0">
                <a:latin typeface="+mn-lt"/>
              </a:rPr>
              <a:t>information</a:t>
            </a:r>
            <a:r>
              <a:rPr lang="en-US" altLang="en-US" sz="1800" dirty="0">
                <a:latin typeface="+mn-lt"/>
                <a:cs typeface="Times New Roman" panose="02020603050405020304" pitchFamily="18" charset="0"/>
              </a:rPr>
              <a:t> </a:t>
            </a:r>
            <a:r>
              <a:rPr lang="en-US" altLang="en-US" sz="1800" dirty="0">
                <a:latin typeface="+mn-lt"/>
              </a:rPr>
              <a:t>come from?</a:t>
            </a:r>
          </a:p>
          <a:p>
            <a:pPr>
              <a:lnSpc>
                <a:spcPts val="2054"/>
              </a:lnSpc>
              <a:spcBef>
                <a:spcPts val="516"/>
              </a:spcBef>
              <a:buClr>
                <a:srgbClr val="0089CF"/>
              </a:buClr>
              <a:buFont typeface="Arial" panose="020B0604020202020204" pitchFamily="34" charset="0"/>
              <a:buChar char="•"/>
            </a:pPr>
            <a:endParaRPr lang="en-US" altLang="en-US" sz="1800" dirty="0">
              <a:latin typeface="+mn-lt"/>
            </a:endParaRPr>
          </a:p>
          <a:p>
            <a:pPr marL="182880">
              <a:buClr>
                <a:srgbClr val="0089CF"/>
              </a:buClr>
              <a:buFont typeface="Arial" panose="020B0604020202020204" pitchFamily="34" charset="0"/>
              <a:buChar char="•"/>
            </a:pPr>
            <a:r>
              <a:rPr lang="en-US" altLang="en-US" sz="1800" b="1" dirty="0">
                <a:latin typeface="+mn-lt"/>
              </a:rPr>
              <a:t>How</a:t>
            </a:r>
            <a:r>
              <a:rPr lang="en-US" altLang="en-US" sz="1800" b="1" dirty="0">
                <a:latin typeface="+mn-lt"/>
                <a:cs typeface="Times New Roman" panose="02020603050405020304" pitchFamily="18" charset="0"/>
              </a:rPr>
              <a:t> </a:t>
            </a:r>
            <a:r>
              <a:rPr lang="en-US" altLang="en-US" sz="1800" dirty="0">
                <a:latin typeface="+mn-lt"/>
              </a:rPr>
              <a:t>have</a:t>
            </a:r>
            <a:r>
              <a:rPr lang="en-US" altLang="en-US" sz="1800" dirty="0">
                <a:latin typeface="+mn-lt"/>
                <a:cs typeface="Times New Roman" panose="02020603050405020304" pitchFamily="18" charset="0"/>
              </a:rPr>
              <a:t> </a:t>
            </a:r>
            <a:r>
              <a:rPr lang="en-US" altLang="en-US" sz="1800" dirty="0">
                <a:latin typeface="+mn-lt"/>
              </a:rPr>
              <a:t>you</a:t>
            </a:r>
            <a:r>
              <a:rPr lang="en-US" altLang="en-US" sz="1800" dirty="0">
                <a:latin typeface="+mn-lt"/>
                <a:cs typeface="Times New Roman" panose="02020603050405020304" pitchFamily="18" charset="0"/>
              </a:rPr>
              <a:t> </a:t>
            </a:r>
            <a:r>
              <a:rPr lang="en-US" altLang="en-US" sz="1800" dirty="0">
                <a:latin typeface="+mn-lt"/>
              </a:rPr>
              <a:t>tried</a:t>
            </a:r>
            <a:r>
              <a:rPr lang="en-US" altLang="en-US" sz="1800" dirty="0">
                <a:latin typeface="+mn-lt"/>
                <a:cs typeface="Times New Roman" panose="02020603050405020304" pitchFamily="18" charset="0"/>
              </a:rPr>
              <a:t> </a:t>
            </a:r>
            <a:r>
              <a:rPr lang="en-US" altLang="en-US" sz="1800" dirty="0">
                <a:latin typeface="+mn-lt"/>
              </a:rPr>
              <a:t>so</a:t>
            </a:r>
            <a:r>
              <a:rPr lang="en-US" altLang="en-US" sz="1800" dirty="0">
                <a:latin typeface="+mn-lt"/>
                <a:cs typeface="Times New Roman" panose="02020603050405020304" pitchFamily="18" charset="0"/>
              </a:rPr>
              <a:t> </a:t>
            </a:r>
            <a:r>
              <a:rPr lang="en-US" altLang="en-US" sz="1800" dirty="0">
                <a:latin typeface="+mn-lt"/>
              </a:rPr>
              <a:t>far</a:t>
            </a:r>
            <a:r>
              <a:rPr lang="en-US" altLang="en-US" sz="1800" dirty="0">
                <a:latin typeface="+mn-lt"/>
                <a:cs typeface="Times New Roman" panose="02020603050405020304" pitchFamily="18" charset="0"/>
              </a:rPr>
              <a:t> </a:t>
            </a:r>
            <a:r>
              <a:rPr lang="en-US" altLang="en-US" sz="1800" dirty="0">
                <a:latin typeface="+mn-lt"/>
              </a:rPr>
              <a:t>to</a:t>
            </a:r>
            <a:r>
              <a:rPr lang="en-US" altLang="en-US" sz="1800" dirty="0">
                <a:latin typeface="+mn-lt"/>
                <a:cs typeface="Times New Roman" panose="02020603050405020304" pitchFamily="18" charset="0"/>
              </a:rPr>
              <a:t> </a:t>
            </a:r>
            <a:r>
              <a:rPr lang="en-US" altLang="en-US" sz="1800" dirty="0">
                <a:latin typeface="+mn-lt"/>
              </a:rPr>
              <a:t>solve</a:t>
            </a:r>
            <a:r>
              <a:rPr lang="en-US" altLang="en-US" sz="1800" dirty="0">
                <a:latin typeface="+mn-lt"/>
                <a:cs typeface="Times New Roman" panose="02020603050405020304" pitchFamily="18" charset="0"/>
              </a:rPr>
              <a:t> </a:t>
            </a:r>
            <a:r>
              <a:rPr lang="en-US" altLang="en-US" sz="1800" dirty="0">
                <a:latin typeface="+mn-lt"/>
              </a:rPr>
              <a:t>this</a:t>
            </a:r>
            <a:r>
              <a:rPr lang="en-US" altLang="en-US" sz="1800" dirty="0">
                <a:latin typeface="+mn-lt"/>
                <a:cs typeface="Times New Roman" panose="02020603050405020304" pitchFamily="18" charset="0"/>
              </a:rPr>
              <a:t> </a:t>
            </a:r>
            <a:r>
              <a:rPr lang="en-US" altLang="en-US" sz="1800" dirty="0">
                <a:latin typeface="+mn-lt"/>
              </a:rPr>
              <a:t>problem?</a:t>
            </a:r>
          </a:p>
        </p:txBody>
      </p:sp>
      <p:sp>
        <p:nvSpPr>
          <p:cNvPr id="19" name="object 19">
            <a:extLst>
              <a:ext uri="{FF2B5EF4-FFF2-40B4-BE49-F238E27FC236}">
                <a16:creationId xmlns:a16="http://schemas.microsoft.com/office/drawing/2014/main" id="{EF9936CA-1887-4ECB-BA19-BDF120CE8905}"/>
              </a:ext>
            </a:extLst>
          </p:cNvPr>
          <p:cNvSpPr txBox="1"/>
          <p:nvPr/>
        </p:nvSpPr>
        <p:spPr>
          <a:xfrm>
            <a:off x="1984176" y="940297"/>
            <a:ext cx="4332685" cy="276999"/>
          </a:xfrm>
          <a:prstGeom prst="rect">
            <a:avLst/>
          </a:prstGeom>
        </p:spPr>
        <p:txBody>
          <a:bodyPr wrap="square" lIns="0" tIns="0" rIns="0" bIns="0">
            <a:spAutoFit/>
          </a:bodyPr>
          <a:lstStyle/>
          <a:p>
            <a:pPr marL="9525">
              <a:defRPr/>
            </a:pPr>
            <a:r>
              <a:rPr sz="1800" b="1" spc="-19" dirty="0">
                <a:cs typeface="Calibri"/>
              </a:rPr>
              <a:t>Wh</a:t>
            </a:r>
            <a:r>
              <a:rPr sz="1800" b="1" spc="-34" dirty="0">
                <a:cs typeface="Calibri"/>
              </a:rPr>
              <a:t>o</a:t>
            </a:r>
            <a:r>
              <a:rPr sz="1800" b="1" spc="-8" dirty="0">
                <a:cs typeface="Calibri"/>
              </a:rPr>
              <a:t>,</a:t>
            </a:r>
            <a:r>
              <a:rPr sz="1800" b="1" spc="-41" dirty="0">
                <a:cs typeface="Times New Roman"/>
              </a:rPr>
              <a:t> </a:t>
            </a:r>
            <a:r>
              <a:rPr sz="1800" b="1" spc="-19" dirty="0">
                <a:cs typeface="Calibri"/>
              </a:rPr>
              <a:t>Wh</a:t>
            </a:r>
            <a:r>
              <a:rPr sz="1800" b="1" spc="-26" dirty="0">
                <a:cs typeface="Calibri"/>
              </a:rPr>
              <a:t>a</a:t>
            </a:r>
            <a:r>
              <a:rPr sz="1800" b="1" spc="-8" dirty="0">
                <a:cs typeface="Calibri"/>
              </a:rPr>
              <a:t>t,</a:t>
            </a:r>
            <a:r>
              <a:rPr sz="1800" b="1" spc="-34" dirty="0">
                <a:cs typeface="Times New Roman"/>
              </a:rPr>
              <a:t> </a:t>
            </a:r>
            <a:r>
              <a:rPr sz="1800" b="1" spc="-15" dirty="0">
                <a:cs typeface="Calibri"/>
              </a:rPr>
              <a:t>When</a:t>
            </a:r>
            <a:r>
              <a:rPr sz="1800" b="1" spc="-8" dirty="0">
                <a:cs typeface="Calibri"/>
              </a:rPr>
              <a:t>,</a:t>
            </a:r>
            <a:r>
              <a:rPr sz="1800" b="1" spc="-30" dirty="0">
                <a:cs typeface="Times New Roman"/>
              </a:rPr>
              <a:t> </a:t>
            </a:r>
            <a:r>
              <a:rPr sz="1800" b="1" spc="-4" dirty="0">
                <a:cs typeface="Calibri"/>
              </a:rPr>
              <a:t>Whe</a:t>
            </a:r>
            <a:r>
              <a:rPr sz="1800" b="1" spc="-15" dirty="0">
                <a:cs typeface="Calibri"/>
              </a:rPr>
              <a:t>r</a:t>
            </a:r>
            <a:r>
              <a:rPr sz="1800" b="1" spc="-4" dirty="0">
                <a:cs typeface="Calibri"/>
              </a:rPr>
              <a:t>e</a:t>
            </a:r>
            <a:r>
              <a:rPr sz="1800" b="1" dirty="0">
                <a:cs typeface="Calibri"/>
              </a:rPr>
              <a:t>,</a:t>
            </a:r>
            <a:r>
              <a:rPr sz="1800" b="1" spc="-38" dirty="0">
                <a:cs typeface="Times New Roman"/>
              </a:rPr>
              <a:t> </a:t>
            </a:r>
            <a:r>
              <a:rPr sz="1800" b="1" spc="-23" dirty="0">
                <a:cs typeface="Calibri"/>
              </a:rPr>
              <a:t>W</a:t>
            </a:r>
            <a:r>
              <a:rPr sz="1800" b="1" spc="-49" dirty="0">
                <a:cs typeface="Calibri"/>
              </a:rPr>
              <a:t>h</a:t>
            </a:r>
            <a:r>
              <a:rPr sz="1800" b="1" spc="-116" dirty="0">
                <a:cs typeface="Calibri"/>
              </a:rPr>
              <a:t>y</a:t>
            </a:r>
            <a:r>
              <a:rPr sz="1800" b="1" spc="-8" dirty="0">
                <a:cs typeface="Calibri"/>
              </a:rPr>
              <a:t>,</a:t>
            </a:r>
            <a:r>
              <a:rPr sz="1800" b="1" spc="-41" dirty="0">
                <a:cs typeface="Times New Roman"/>
              </a:rPr>
              <a:t> </a:t>
            </a:r>
            <a:r>
              <a:rPr sz="1800" b="1" spc="-15" dirty="0">
                <a:cs typeface="Calibri"/>
              </a:rPr>
              <a:t>H</a:t>
            </a:r>
            <a:r>
              <a:rPr sz="1800" b="1" spc="-8" dirty="0">
                <a:cs typeface="Calibri"/>
              </a:rPr>
              <a:t>o</a:t>
            </a:r>
            <a:r>
              <a:rPr sz="1800" b="1" dirty="0">
                <a:cs typeface="Calibri"/>
              </a:rPr>
              <a:t>w</a:t>
            </a:r>
            <a:endParaRPr sz="1800" dirty="0">
              <a:cs typeface="Calibri"/>
            </a:endParaRPr>
          </a:p>
        </p:txBody>
      </p:sp>
    </p:spTree>
    <p:extLst>
      <p:ext uri="{BB962C8B-B14F-4D97-AF65-F5344CB8AC3E}">
        <p14:creationId xmlns:p14="http://schemas.microsoft.com/office/powerpoint/2010/main" val="12958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491A1AC3-8A3A-4515-BE65-BCE1D840BAF8}"/>
              </a:ext>
            </a:extLst>
          </p:cNvPr>
          <p:cNvSpPr txBox="1">
            <a:spLocks noGrp="1"/>
          </p:cNvSpPr>
          <p:nvPr>
            <p:ph type="title"/>
          </p:nvPr>
        </p:nvSpPr>
        <p:spPr/>
        <p:txBody>
          <a:bodyPr vert="horz" wrap="none" lIns="0" tIns="31337" rIns="0" bIns="45720" rtlCol="0" anchor="ctr">
            <a:noAutofit/>
          </a:bodyPr>
          <a:lstStyle/>
          <a:p>
            <a:pPr marL="7620">
              <a:spcBef>
                <a:spcPts val="0"/>
              </a:spcBef>
              <a:defRPr/>
            </a:pPr>
            <a:r>
              <a:rPr sz="2000" b="0" spc="-4" dirty="0">
                <a:solidFill>
                  <a:schemeClr val="tx1"/>
                </a:solidFill>
                <a:latin typeface="+mj-lt"/>
              </a:rPr>
              <a:t>Example</a:t>
            </a:r>
          </a:p>
        </p:txBody>
      </p:sp>
      <p:sp>
        <p:nvSpPr>
          <p:cNvPr id="134150" name="object 6">
            <a:extLst>
              <a:ext uri="{FF2B5EF4-FFF2-40B4-BE49-F238E27FC236}">
                <a16:creationId xmlns:a16="http://schemas.microsoft.com/office/drawing/2014/main" id="{D77AADCD-F796-4A08-8D38-3321F70EB89E}"/>
              </a:ext>
            </a:extLst>
          </p:cNvPr>
          <p:cNvSpPr txBox="1">
            <a:spLocks noChangeArrowheads="1"/>
          </p:cNvSpPr>
          <p:nvPr/>
        </p:nvSpPr>
        <p:spPr bwMode="auto">
          <a:xfrm>
            <a:off x="544116" y="892969"/>
            <a:ext cx="7561659"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20000"/>
              </a:lnSpc>
            </a:pPr>
            <a:r>
              <a:rPr lang="en-US" altLang="en-US" sz="2000" dirty="0">
                <a:latin typeface="+mn-lt"/>
              </a:rPr>
              <a:t>1.Client:</a:t>
            </a:r>
            <a:r>
              <a:rPr lang="en-US" altLang="en-US" sz="2000" dirty="0">
                <a:latin typeface="+mn-lt"/>
                <a:cs typeface="Times New Roman" panose="02020603050405020304" pitchFamily="18" charset="0"/>
              </a:rPr>
              <a:t> </a:t>
            </a:r>
            <a:r>
              <a:rPr lang="en-US" altLang="en-US" sz="2000" dirty="0">
                <a:latin typeface="+mn-lt"/>
              </a:rPr>
              <a:t>I</a:t>
            </a:r>
            <a:r>
              <a:rPr lang="en-US" altLang="en-US" sz="2000" dirty="0">
                <a:latin typeface="+mn-lt"/>
                <a:cs typeface="Times New Roman" panose="02020603050405020304" pitchFamily="18" charset="0"/>
              </a:rPr>
              <a:t> </a:t>
            </a:r>
            <a:r>
              <a:rPr lang="en-US" altLang="en-US" sz="2000" dirty="0">
                <a:latin typeface="+mn-lt"/>
              </a:rPr>
              <a:t>need</a:t>
            </a:r>
            <a:r>
              <a:rPr lang="en-US" altLang="en-US" sz="2000" dirty="0">
                <a:latin typeface="+mn-lt"/>
                <a:cs typeface="Times New Roman" panose="02020603050405020304" pitchFamily="18" charset="0"/>
              </a:rPr>
              <a:t> </a:t>
            </a:r>
            <a:r>
              <a:rPr lang="en-US" altLang="en-US" sz="2000" dirty="0">
                <a:latin typeface="+mn-lt"/>
              </a:rPr>
              <a:t>a</a:t>
            </a:r>
            <a:r>
              <a:rPr lang="en-US" altLang="en-US" sz="2000" dirty="0">
                <a:latin typeface="+mn-lt"/>
                <a:cs typeface="Times New Roman" panose="02020603050405020304" pitchFamily="18" charset="0"/>
              </a:rPr>
              <a:t> </a:t>
            </a:r>
            <a:r>
              <a:rPr lang="en-US" altLang="en-US" sz="2000" dirty="0">
                <a:latin typeface="+mn-lt"/>
              </a:rPr>
              <a:t>warehouse</a:t>
            </a:r>
            <a:r>
              <a:rPr lang="en-US" altLang="en-US" sz="2000" dirty="0">
                <a:latin typeface="+mn-lt"/>
                <a:cs typeface="Times New Roman" panose="02020603050405020304" pitchFamily="18" charset="0"/>
              </a:rPr>
              <a:t> </a:t>
            </a:r>
            <a:r>
              <a:rPr lang="en-US" altLang="en-US" sz="2000" dirty="0">
                <a:latin typeface="+mn-lt"/>
              </a:rPr>
              <a:t>software</a:t>
            </a:r>
            <a:r>
              <a:rPr lang="en-US" altLang="en-US" sz="2000" dirty="0">
                <a:latin typeface="+mn-lt"/>
                <a:cs typeface="Times New Roman" panose="02020603050405020304" pitchFamily="18" charset="0"/>
              </a:rPr>
              <a:t> </a:t>
            </a:r>
            <a:r>
              <a:rPr lang="en-US" altLang="en-US" sz="2000" dirty="0">
                <a:latin typeface="+mn-lt"/>
              </a:rPr>
              <a:t>that</a:t>
            </a:r>
            <a:r>
              <a:rPr lang="en-US" altLang="en-US" sz="2000" dirty="0">
                <a:latin typeface="+mn-lt"/>
                <a:cs typeface="Times New Roman" panose="02020603050405020304" pitchFamily="18" charset="0"/>
              </a:rPr>
              <a:t> </a:t>
            </a:r>
            <a:r>
              <a:rPr lang="en-US" altLang="en-US" sz="2000" dirty="0">
                <a:latin typeface="+mn-lt"/>
              </a:rPr>
              <a:t>can</a:t>
            </a:r>
            <a:r>
              <a:rPr lang="en-US" altLang="en-US" sz="2000" dirty="0">
                <a:latin typeface="+mn-lt"/>
                <a:cs typeface="Times New Roman" panose="02020603050405020304" pitchFamily="18" charset="0"/>
              </a:rPr>
              <a:t> </a:t>
            </a:r>
            <a:r>
              <a:rPr lang="en-US" altLang="en-US" sz="2000" dirty="0">
                <a:latin typeface="+mn-lt"/>
              </a:rPr>
              <a:t>be</a:t>
            </a:r>
            <a:r>
              <a:rPr lang="en-US" altLang="en-US" sz="2000" dirty="0">
                <a:latin typeface="+mn-lt"/>
                <a:cs typeface="Times New Roman" panose="02020603050405020304" pitchFamily="18" charset="0"/>
              </a:rPr>
              <a:t> </a:t>
            </a:r>
            <a:r>
              <a:rPr lang="en-US" altLang="en-US" sz="2000" dirty="0">
                <a:latin typeface="+mn-lt"/>
              </a:rPr>
              <a:t>installed</a:t>
            </a:r>
            <a:r>
              <a:rPr lang="en-US" altLang="en-US" sz="2000" dirty="0">
                <a:latin typeface="+mn-lt"/>
                <a:cs typeface="Times New Roman" panose="02020603050405020304" pitchFamily="18" charset="0"/>
              </a:rPr>
              <a:t> </a:t>
            </a:r>
            <a:r>
              <a:rPr lang="en-US" altLang="en-US" sz="2000" dirty="0">
                <a:latin typeface="+mn-lt"/>
              </a:rPr>
              <a:t>without</a:t>
            </a:r>
            <a:r>
              <a:rPr lang="en-US" altLang="en-US" sz="2000" dirty="0">
                <a:latin typeface="+mn-lt"/>
                <a:cs typeface="Times New Roman" panose="02020603050405020304" pitchFamily="18" charset="0"/>
              </a:rPr>
              <a:t> </a:t>
            </a:r>
            <a:r>
              <a:rPr lang="en-US" altLang="en-US" sz="2000" dirty="0">
                <a:latin typeface="+mn-lt"/>
              </a:rPr>
              <a:t>consultants.</a:t>
            </a:r>
          </a:p>
          <a:p>
            <a:pPr>
              <a:spcBef>
                <a:spcPts val="19"/>
              </a:spcBef>
            </a:pPr>
            <a:endParaRPr lang="en-US" altLang="en-US" sz="2000" dirty="0">
              <a:latin typeface="+mn-lt"/>
              <a:cs typeface="Times New Roman" panose="02020603050405020304" pitchFamily="18" charset="0"/>
            </a:endParaRPr>
          </a:p>
          <a:p>
            <a:pPr eaLnBrk="1" hangingPunct="1">
              <a:buClr>
                <a:srgbClr val="76CDD8"/>
              </a:buClr>
              <a:buFont typeface="Arial" panose="020B0604020202020204" pitchFamily="34" charset="0"/>
              <a:buChar char="•"/>
            </a:pPr>
            <a:r>
              <a:rPr lang="en-US" altLang="en-US" sz="2000" dirty="0">
                <a:latin typeface="+mn-lt"/>
              </a:rPr>
              <a:t>Without</a:t>
            </a:r>
            <a:r>
              <a:rPr lang="en-US" altLang="en-US" sz="2000" dirty="0">
                <a:latin typeface="+mn-lt"/>
                <a:cs typeface="Times New Roman" panose="02020603050405020304" pitchFamily="18" charset="0"/>
              </a:rPr>
              <a:t> </a:t>
            </a:r>
            <a:r>
              <a:rPr lang="en-US" altLang="en-US" sz="2000" dirty="0">
                <a:latin typeface="+mn-lt"/>
              </a:rPr>
              <a:t>consultants</a:t>
            </a:r>
            <a:r>
              <a:rPr lang="en-US" altLang="en-US" sz="2000" dirty="0">
                <a:latin typeface="+mn-lt"/>
                <a:cs typeface="Times New Roman" panose="02020603050405020304" pitchFamily="18" charset="0"/>
              </a:rPr>
              <a:t> </a:t>
            </a:r>
            <a:r>
              <a:rPr lang="en-US" altLang="en-US" sz="2000" dirty="0">
                <a:latin typeface="+mn-lt"/>
              </a:rPr>
              <a:t>means</a:t>
            </a:r>
            <a:r>
              <a:rPr lang="en-US" altLang="en-US" sz="2000" dirty="0">
                <a:latin typeface="+mn-lt"/>
                <a:cs typeface="Times New Roman" panose="02020603050405020304" pitchFamily="18" charset="0"/>
              </a:rPr>
              <a:t> </a:t>
            </a:r>
            <a:r>
              <a:rPr lang="en-US" altLang="en-US" sz="2000" dirty="0">
                <a:latin typeface="+mn-lt"/>
              </a:rPr>
              <a:t>completely</a:t>
            </a:r>
            <a:r>
              <a:rPr lang="en-US" altLang="en-US" sz="2000" dirty="0">
                <a:latin typeface="+mn-lt"/>
                <a:cs typeface="Times New Roman" panose="02020603050405020304" pitchFamily="18" charset="0"/>
              </a:rPr>
              <a:t> </a:t>
            </a:r>
            <a:r>
              <a:rPr lang="en-US" altLang="en-US" sz="2000" dirty="0">
                <a:latin typeface="+mn-lt"/>
              </a:rPr>
              <a:t>– 100%</a:t>
            </a:r>
            <a:r>
              <a:rPr lang="en-US" altLang="en-US" sz="2000" dirty="0">
                <a:latin typeface="+mn-lt"/>
                <a:cs typeface="Times New Roman" panose="02020603050405020304" pitchFamily="18" charset="0"/>
              </a:rPr>
              <a:t> </a:t>
            </a:r>
            <a:r>
              <a:rPr lang="en-US" altLang="en-US" sz="2000" dirty="0">
                <a:latin typeface="+mn-lt"/>
              </a:rPr>
              <a:t>or</a:t>
            </a:r>
            <a:r>
              <a:rPr lang="en-US" altLang="en-US" sz="2000" dirty="0">
                <a:latin typeface="+mn-lt"/>
                <a:cs typeface="Times New Roman" panose="02020603050405020304" pitchFamily="18" charset="0"/>
              </a:rPr>
              <a:t> </a:t>
            </a:r>
            <a:r>
              <a:rPr lang="en-US" altLang="en-US" sz="2000" dirty="0">
                <a:latin typeface="+mn-lt"/>
              </a:rPr>
              <a:t>just</a:t>
            </a:r>
            <a:r>
              <a:rPr lang="en-US" altLang="en-US" sz="2000" dirty="0">
                <a:latin typeface="+mn-lt"/>
                <a:cs typeface="Times New Roman" panose="02020603050405020304" pitchFamily="18" charset="0"/>
              </a:rPr>
              <a:t> </a:t>
            </a:r>
            <a:r>
              <a:rPr lang="en-US" altLang="en-US" sz="2000" dirty="0">
                <a:latin typeface="+mn-lt"/>
              </a:rPr>
              <a:t>50/50%?</a:t>
            </a:r>
          </a:p>
          <a:p>
            <a:pPr>
              <a:lnSpc>
                <a:spcPct val="120000"/>
              </a:lnSpc>
              <a:spcBef>
                <a:spcPts val="750"/>
              </a:spcBef>
              <a:buClr>
                <a:srgbClr val="76CDD8"/>
              </a:buClr>
              <a:buFont typeface="Arial" panose="020B0604020202020204" pitchFamily="34" charset="0"/>
              <a:buChar char="•"/>
            </a:pPr>
            <a:r>
              <a:rPr lang="en-US" altLang="en-US" sz="2000" dirty="0">
                <a:latin typeface="+mn-lt"/>
              </a:rPr>
              <a:t>What</a:t>
            </a:r>
            <a:r>
              <a:rPr lang="en-US" altLang="en-US" sz="2000" dirty="0">
                <a:latin typeface="+mn-lt"/>
                <a:cs typeface="Times New Roman" panose="02020603050405020304" pitchFamily="18" charset="0"/>
              </a:rPr>
              <a:t> </a:t>
            </a:r>
            <a:r>
              <a:rPr lang="en-US" altLang="en-US" sz="2000" dirty="0">
                <a:latin typeface="+mn-lt"/>
              </a:rPr>
              <a:t>purpose</a:t>
            </a:r>
            <a:r>
              <a:rPr lang="en-US" altLang="en-US" sz="2000" dirty="0">
                <a:latin typeface="+mn-lt"/>
                <a:cs typeface="Times New Roman" panose="02020603050405020304" pitchFamily="18" charset="0"/>
              </a:rPr>
              <a:t> </a:t>
            </a:r>
            <a:r>
              <a:rPr lang="en-US" altLang="en-US" sz="2000" dirty="0">
                <a:latin typeface="+mn-lt"/>
              </a:rPr>
              <a:t>would</a:t>
            </a:r>
            <a:r>
              <a:rPr lang="en-US" altLang="en-US" sz="2000" dirty="0">
                <a:latin typeface="+mn-lt"/>
                <a:cs typeface="Times New Roman" panose="02020603050405020304" pitchFamily="18" charset="0"/>
              </a:rPr>
              <a:t> </a:t>
            </a:r>
            <a:r>
              <a:rPr lang="en-US" altLang="en-US" sz="2000" dirty="0">
                <a:latin typeface="+mn-lt"/>
              </a:rPr>
              <a:t>you</a:t>
            </a:r>
            <a:r>
              <a:rPr lang="en-US" altLang="en-US" sz="2000" dirty="0">
                <a:latin typeface="+mn-lt"/>
                <a:cs typeface="Times New Roman" panose="02020603050405020304" pitchFamily="18" charset="0"/>
              </a:rPr>
              <a:t> </a:t>
            </a:r>
            <a:r>
              <a:rPr lang="en-US" altLang="en-US" sz="2000" dirty="0">
                <a:latin typeface="+mn-lt"/>
              </a:rPr>
              <a:t>like</a:t>
            </a:r>
            <a:r>
              <a:rPr lang="en-US" altLang="en-US" sz="2000" dirty="0">
                <a:latin typeface="+mn-lt"/>
                <a:cs typeface="Times New Roman" panose="02020603050405020304" pitchFamily="18" charset="0"/>
              </a:rPr>
              <a:t> </a:t>
            </a:r>
            <a:r>
              <a:rPr lang="en-US" altLang="en-US" sz="2000" dirty="0">
                <a:latin typeface="+mn-lt"/>
              </a:rPr>
              <a:t>to</a:t>
            </a:r>
            <a:r>
              <a:rPr lang="en-US" altLang="en-US" sz="2000" dirty="0">
                <a:latin typeface="+mn-lt"/>
                <a:cs typeface="Times New Roman" panose="02020603050405020304" pitchFamily="18" charset="0"/>
              </a:rPr>
              <a:t> </a:t>
            </a:r>
            <a:r>
              <a:rPr lang="en-US" altLang="en-US" sz="2000" dirty="0">
                <a:latin typeface="+mn-lt"/>
              </a:rPr>
              <a:t>solve</a:t>
            </a:r>
            <a:r>
              <a:rPr lang="en-US" altLang="en-US" sz="2000" dirty="0">
                <a:latin typeface="+mn-lt"/>
                <a:cs typeface="Times New Roman" panose="02020603050405020304" pitchFamily="18" charset="0"/>
              </a:rPr>
              <a:t> </a:t>
            </a:r>
            <a:r>
              <a:rPr lang="en-US" altLang="en-US" sz="2000" dirty="0">
                <a:latin typeface="+mn-lt"/>
              </a:rPr>
              <a:t>with</a:t>
            </a:r>
            <a:r>
              <a:rPr lang="en-US" altLang="en-US" sz="2000" dirty="0">
                <a:latin typeface="+mn-lt"/>
                <a:cs typeface="Times New Roman" panose="02020603050405020304" pitchFamily="18" charset="0"/>
              </a:rPr>
              <a:t> </a:t>
            </a:r>
            <a:r>
              <a:rPr lang="en-US" altLang="en-US" sz="2000" dirty="0">
                <a:latin typeface="+mn-lt"/>
              </a:rPr>
              <a:t>a</a:t>
            </a:r>
            <a:r>
              <a:rPr lang="en-US" altLang="en-US" sz="2000" dirty="0">
                <a:latin typeface="+mn-lt"/>
                <a:cs typeface="Times New Roman" panose="02020603050405020304" pitchFamily="18" charset="0"/>
              </a:rPr>
              <a:t> </a:t>
            </a:r>
            <a:r>
              <a:rPr lang="en-US" altLang="en-US" sz="2000" dirty="0">
                <a:latin typeface="+mn-lt"/>
              </a:rPr>
              <a:t>usage</a:t>
            </a:r>
            <a:r>
              <a:rPr lang="en-US" altLang="en-US" sz="2000" dirty="0">
                <a:latin typeface="+mn-lt"/>
                <a:cs typeface="Times New Roman" panose="02020603050405020304" pitchFamily="18" charset="0"/>
              </a:rPr>
              <a:t> </a:t>
            </a:r>
            <a:r>
              <a:rPr lang="en-US" altLang="en-US" sz="2000" dirty="0">
                <a:latin typeface="+mn-lt"/>
              </a:rPr>
              <a:t>of</a:t>
            </a:r>
            <a:r>
              <a:rPr lang="en-US" altLang="en-US" sz="2000" dirty="0">
                <a:latin typeface="+mn-lt"/>
                <a:cs typeface="Times New Roman" panose="02020603050405020304" pitchFamily="18" charset="0"/>
              </a:rPr>
              <a:t> </a:t>
            </a:r>
            <a:r>
              <a:rPr lang="en-US" altLang="en-US" sz="2000" dirty="0">
                <a:latin typeface="+mn-lt"/>
              </a:rPr>
              <a:t>the</a:t>
            </a:r>
            <a:r>
              <a:rPr lang="en-US" altLang="en-US" sz="2000" dirty="0">
                <a:latin typeface="+mn-lt"/>
                <a:cs typeface="Times New Roman" panose="02020603050405020304" pitchFamily="18" charset="0"/>
              </a:rPr>
              <a:t> </a:t>
            </a:r>
            <a:r>
              <a:rPr lang="en-US" altLang="en-US" sz="2000" dirty="0">
                <a:latin typeface="+mn-lt"/>
              </a:rPr>
              <a:t>warehouse</a:t>
            </a:r>
            <a:r>
              <a:rPr lang="en-US" altLang="en-US" sz="2000" dirty="0">
                <a:latin typeface="+mn-lt"/>
                <a:cs typeface="Times New Roman" panose="02020603050405020304" pitchFamily="18" charset="0"/>
              </a:rPr>
              <a:t> </a:t>
            </a:r>
            <a:r>
              <a:rPr lang="en-US" altLang="en-US" sz="2000" dirty="0">
                <a:latin typeface="+mn-lt"/>
              </a:rPr>
              <a:t>software?</a:t>
            </a:r>
          </a:p>
          <a:p>
            <a:pPr>
              <a:spcBef>
                <a:spcPts val="1191"/>
              </a:spcBef>
              <a:buClr>
                <a:srgbClr val="76CDD8"/>
              </a:buClr>
              <a:buFont typeface="Arial" panose="020B0604020202020204" pitchFamily="34" charset="0"/>
              <a:buChar char="•"/>
            </a:pPr>
            <a:r>
              <a:rPr lang="en-US" altLang="en-US" sz="2000" dirty="0">
                <a:latin typeface="+mn-lt"/>
              </a:rPr>
              <a:t>Could you tell me more what do you exactly mean by „installed without</a:t>
            </a:r>
          </a:p>
          <a:p>
            <a:pPr>
              <a:spcBef>
                <a:spcPts val="431"/>
              </a:spcBef>
            </a:pPr>
            <a:r>
              <a:rPr lang="en-US" altLang="en-US" sz="2000" dirty="0">
                <a:latin typeface="+mn-lt"/>
              </a:rPr>
              <a:t>consultants”?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06D8D04-8C1D-4AC6-B65E-627FD447F3A3}"/>
              </a:ext>
            </a:extLst>
          </p:cNvPr>
          <p:cNvGraphicFramePr>
            <a:graphicFrameLocks noGrp="1"/>
          </p:cNvGraphicFramePr>
          <p:nvPr>
            <p:ph idx="1"/>
            <p:extLst>
              <p:ext uri="{D42A27DB-BD31-4B8C-83A1-F6EECF244321}">
                <p14:modId xmlns:p14="http://schemas.microsoft.com/office/powerpoint/2010/main" val="3471701543"/>
              </p:ext>
            </p:extLst>
          </p:nvPr>
        </p:nvGraphicFramePr>
        <p:xfrm>
          <a:off x="360363" y="1331913"/>
          <a:ext cx="8329612" cy="3148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836B75EB-0B57-4F5D-A38A-3CA784FC5F41}"/>
              </a:ext>
            </a:extLst>
          </p:cNvPr>
          <p:cNvSpPr>
            <a:spLocks noGrp="1"/>
          </p:cNvSpPr>
          <p:nvPr>
            <p:ph type="body" sz="quarter" idx="11"/>
          </p:nvPr>
        </p:nvSpPr>
        <p:spPr/>
        <p:txBody>
          <a:bodyPr/>
          <a:lstStyle/>
          <a:p>
            <a:r>
              <a:rPr lang="en-US" dirty="0"/>
              <a:t>SPIN technique </a:t>
            </a:r>
          </a:p>
        </p:txBody>
      </p:sp>
      <p:sp>
        <p:nvSpPr>
          <p:cNvPr id="8" name="Text Placeholder 7">
            <a:extLst>
              <a:ext uri="{FF2B5EF4-FFF2-40B4-BE49-F238E27FC236}">
                <a16:creationId xmlns:a16="http://schemas.microsoft.com/office/drawing/2014/main" id="{667ADC83-BC9C-4C52-AE4B-8E69145B8518}"/>
              </a:ext>
            </a:extLst>
          </p:cNvPr>
          <p:cNvSpPr>
            <a:spLocks noGrp="1"/>
          </p:cNvSpPr>
          <p:nvPr>
            <p:ph type="body" sz="quarter" idx="12"/>
          </p:nvPr>
        </p:nvSpPr>
        <p:spPr>
          <a:xfrm>
            <a:off x="418148" y="970655"/>
            <a:ext cx="4404091" cy="298480"/>
          </a:xfrm>
        </p:spPr>
        <p:txBody>
          <a:bodyPr/>
          <a:lstStyle/>
          <a:p>
            <a:pPr fontAlgn="base"/>
            <a:r>
              <a:rPr lang="en-US" dirty="0"/>
              <a:t>SPIN stands for the four stages of the questioning sequence:</a:t>
            </a:r>
          </a:p>
        </p:txBody>
      </p:sp>
      <p:sp>
        <p:nvSpPr>
          <p:cNvPr id="4" name="Slide Number Placeholder 3">
            <a:extLst>
              <a:ext uri="{FF2B5EF4-FFF2-40B4-BE49-F238E27FC236}">
                <a16:creationId xmlns:a16="http://schemas.microsoft.com/office/drawing/2014/main" id="{FBBF5007-2E00-4577-B573-A61AD53C8154}"/>
              </a:ext>
            </a:extLst>
          </p:cNvPr>
          <p:cNvSpPr>
            <a:spLocks noGrp="1"/>
          </p:cNvSpPr>
          <p:nvPr>
            <p:ph type="sldNum" sz="quarter" idx="4294967295"/>
          </p:nvPr>
        </p:nvSpPr>
        <p:spPr>
          <a:xfrm>
            <a:off x="7770813" y="4826000"/>
            <a:ext cx="1373187" cy="317500"/>
          </a:xfrm>
        </p:spPr>
        <p:txBody>
          <a:bodyPr/>
          <a:lstStyle/>
          <a:p>
            <a:pPr>
              <a:defRPr/>
            </a:pPr>
            <a:fld id="{0D317681-344B-45FF-9483-45A10C48E6B8}" type="slidenum">
              <a:rPr lang="en-US" altLang="en-US" smtClean="0"/>
              <a:pPr>
                <a:defRPr/>
              </a:pPr>
              <a:t>22</a:t>
            </a:fld>
            <a:endParaRPr lang="en-US" altLang="en-US"/>
          </a:p>
        </p:txBody>
      </p:sp>
    </p:spTree>
    <p:extLst>
      <p:ext uri="{BB962C8B-B14F-4D97-AF65-F5344CB8AC3E}">
        <p14:creationId xmlns:p14="http://schemas.microsoft.com/office/powerpoint/2010/main" val="1810582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0691FA1-03C2-42D7-9DC0-EBFC7ED4FFBC}"/>
              </a:ext>
            </a:extLst>
          </p:cNvPr>
          <p:cNvGraphicFramePr>
            <a:graphicFrameLocks noGrp="1"/>
          </p:cNvGraphicFramePr>
          <p:nvPr>
            <p:ph idx="1"/>
            <p:extLst>
              <p:ext uri="{D42A27DB-BD31-4B8C-83A1-F6EECF244321}">
                <p14:modId xmlns:p14="http://schemas.microsoft.com/office/powerpoint/2010/main" val="1051489093"/>
              </p:ext>
            </p:extLst>
          </p:nvPr>
        </p:nvGraphicFramePr>
        <p:xfrm>
          <a:off x="360363" y="1331913"/>
          <a:ext cx="8329612" cy="3148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0DB3047D-602A-408C-AC91-2E8BB58CB811}"/>
              </a:ext>
            </a:extLst>
          </p:cNvPr>
          <p:cNvSpPr>
            <a:spLocks noGrp="1"/>
          </p:cNvSpPr>
          <p:nvPr>
            <p:ph type="body" sz="quarter" idx="11"/>
          </p:nvPr>
        </p:nvSpPr>
        <p:spPr/>
        <p:txBody>
          <a:bodyPr/>
          <a:lstStyle/>
          <a:p>
            <a:r>
              <a:rPr lang="en-US" dirty="0"/>
              <a:t>SPIN questions</a:t>
            </a:r>
          </a:p>
        </p:txBody>
      </p:sp>
      <p:sp>
        <p:nvSpPr>
          <p:cNvPr id="4" name="Text Placeholder 3">
            <a:extLst>
              <a:ext uri="{FF2B5EF4-FFF2-40B4-BE49-F238E27FC236}">
                <a16:creationId xmlns:a16="http://schemas.microsoft.com/office/drawing/2014/main" id="{E5B35B33-8774-45C3-B522-168EEAC61BFF}"/>
              </a:ext>
            </a:extLst>
          </p:cNvPr>
          <p:cNvSpPr>
            <a:spLocks noGrp="1"/>
          </p:cNvSpPr>
          <p:nvPr>
            <p:ph type="body" sz="quarter" idx="12"/>
          </p:nvPr>
        </p:nvSpPr>
        <p:spPr>
          <a:xfrm>
            <a:off x="418148" y="970656"/>
            <a:ext cx="821379" cy="298480"/>
          </a:xfrm>
        </p:spPr>
        <p:txBody>
          <a:bodyPr/>
          <a:lstStyle/>
          <a:p>
            <a:r>
              <a:rPr lang="en-US" dirty="0"/>
              <a:t>Examples</a:t>
            </a:r>
          </a:p>
        </p:txBody>
      </p:sp>
    </p:spTree>
    <p:extLst>
      <p:ext uri="{BB962C8B-B14F-4D97-AF65-F5344CB8AC3E}">
        <p14:creationId xmlns:p14="http://schemas.microsoft.com/office/powerpoint/2010/main" val="88114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13A-8CCF-48BE-94D1-B20CEBA429C1}"/>
              </a:ext>
            </a:extLst>
          </p:cNvPr>
          <p:cNvSpPr>
            <a:spLocks noGrp="1"/>
          </p:cNvSpPr>
          <p:nvPr>
            <p:ph type="title"/>
          </p:nvPr>
        </p:nvSpPr>
        <p:spPr/>
        <p:txBody>
          <a:bodyPr/>
          <a:lstStyle/>
          <a:p>
            <a:r>
              <a:rPr lang="en-US" dirty="0"/>
              <a:t>Communication process</a:t>
            </a:r>
          </a:p>
        </p:txBody>
      </p:sp>
      <p:sp>
        <p:nvSpPr>
          <p:cNvPr id="5" name="Slide Number Placeholder 4">
            <a:extLst>
              <a:ext uri="{FF2B5EF4-FFF2-40B4-BE49-F238E27FC236}">
                <a16:creationId xmlns:a16="http://schemas.microsoft.com/office/drawing/2014/main" id="{212BC7DE-CC57-47CB-BCDE-BF6A5CC19123}"/>
              </a:ext>
            </a:extLst>
          </p:cNvPr>
          <p:cNvSpPr>
            <a:spLocks noGrp="1"/>
          </p:cNvSpPr>
          <p:nvPr>
            <p:ph type="sldNum" sz="quarter" idx="4"/>
          </p:nvPr>
        </p:nvSpPr>
        <p:spPr/>
        <p:txBody>
          <a:bodyPr/>
          <a:lstStyle/>
          <a:p>
            <a:fld id="{3A707DD9-E92B-45E8-BE0A-E6B2EDF345EB}" type="slidenum">
              <a:rPr lang="en-US" smtClean="0"/>
              <a:pPr/>
              <a:t>24</a:t>
            </a:fld>
            <a:endParaRPr lang="en-US" dirty="0"/>
          </a:p>
        </p:txBody>
      </p:sp>
      <p:graphicFrame>
        <p:nvGraphicFramePr>
          <p:cNvPr id="6" name="Diagram 5">
            <a:extLst>
              <a:ext uri="{FF2B5EF4-FFF2-40B4-BE49-F238E27FC236}">
                <a16:creationId xmlns:a16="http://schemas.microsoft.com/office/drawing/2014/main" id="{AE73F3B0-03D2-4289-8A8A-678FF5094789}"/>
              </a:ext>
            </a:extLst>
          </p:cNvPr>
          <p:cNvGraphicFramePr/>
          <p:nvPr>
            <p:extLst>
              <p:ext uri="{D42A27DB-BD31-4B8C-83A1-F6EECF244321}">
                <p14:modId xmlns:p14="http://schemas.microsoft.com/office/powerpoint/2010/main" val="337599449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67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latin typeface="+mj-lt"/>
              </a:rPr>
              <a:t>PRESENTING YOUR IDEAS</a:t>
            </a:r>
          </a:p>
        </p:txBody>
      </p:sp>
      <p:sp>
        <p:nvSpPr>
          <p:cNvPr id="8" name="Text Placeholder 7"/>
          <p:cNvSpPr>
            <a:spLocks noGrp="1"/>
          </p:cNvSpPr>
          <p:nvPr>
            <p:ph type="body" sz="quarter" idx="17"/>
          </p:nvPr>
        </p:nvSpPr>
        <p:spPr>
          <a:xfrm>
            <a:off x="1119620" y="924070"/>
            <a:ext cx="3452380" cy="960120"/>
          </a:xfrm>
        </p:spPr>
        <p:txBody>
          <a:bodyPr/>
          <a:lstStyle/>
          <a:p>
            <a:r>
              <a:rPr lang="ru-RU" sz="1800" dirty="0">
                <a:latin typeface="+mn-lt"/>
              </a:rPr>
              <a:t>«</a:t>
            </a:r>
            <a:r>
              <a:rPr lang="en-US" sz="1800" dirty="0">
                <a:latin typeface="+mn-lt"/>
              </a:rPr>
              <a:t>Don’t give me the solution, give me the value of it’s implementation!”</a:t>
            </a:r>
            <a:endParaRPr lang="ru-RU" sz="1800" dirty="0">
              <a:latin typeface="+mn-lt"/>
            </a:endParaRPr>
          </a:p>
        </p:txBody>
      </p:sp>
      <p:sp>
        <p:nvSpPr>
          <p:cNvPr id="10" name="Text Placeholder 9"/>
          <p:cNvSpPr>
            <a:spLocks noGrp="1"/>
          </p:cNvSpPr>
          <p:nvPr>
            <p:ph type="body" sz="quarter" idx="19"/>
          </p:nvPr>
        </p:nvSpPr>
        <p:spPr>
          <a:xfrm>
            <a:off x="1119620" y="2309525"/>
            <a:ext cx="3452380" cy="960120"/>
          </a:xfrm>
        </p:spPr>
        <p:txBody>
          <a:bodyPr/>
          <a:lstStyle/>
          <a:p>
            <a:r>
              <a:rPr lang="ru-RU" sz="1800" dirty="0">
                <a:latin typeface="+mn-lt"/>
              </a:rPr>
              <a:t>«</a:t>
            </a:r>
            <a:r>
              <a:rPr lang="en-US" sz="1800" dirty="0">
                <a:latin typeface="+mn-lt"/>
              </a:rPr>
              <a:t>Don’t give me a project team, give me the pleasure of working with them</a:t>
            </a:r>
            <a:r>
              <a:rPr lang="ru-RU" sz="1800" dirty="0">
                <a:latin typeface="+mn-lt"/>
              </a:rPr>
              <a:t>»</a:t>
            </a:r>
          </a:p>
        </p:txBody>
      </p:sp>
      <p:sp>
        <p:nvSpPr>
          <p:cNvPr id="12" name="Text Placeholder 11"/>
          <p:cNvSpPr>
            <a:spLocks noGrp="1"/>
          </p:cNvSpPr>
          <p:nvPr>
            <p:ph type="body" sz="quarter" idx="21"/>
          </p:nvPr>
        </p:nvSpPr>
        <p:spPr>
          <a:xfrm>
            <a:off x="1119620" y="3694980"/>
            <a:ext cx="3452380" cy="960120"/>
          </a:xfrm>
        </p:spPr>
        <p:txBody>
          <a:bodyPr/>
          <a:lstStyle/>
          <a:p>
            <a:r>
              <a:rPr lang="ru-RU" sz="1800" dirty="0">
                <a:latin typeface="+mn-lt"/>
              </a:rPr>
              <a:t>«</a:t>
            </a:r>
            <a:r>
              <a:rPr lang="en-US" sz="1800" dirty="0">
                <a:latin typeface="+mn-lt"/>
              </a:rPr>
              <a:t>Don’t give me an information, show me how can we use it</a:t>
            </a:r>
            <a:r>
              <a:rPr lang="ru-RU" sz="1800" dirty="0">
                <a:latin typeface="+mn-lt"/>
              </a:rPr>
              <a:t>»</a:t>
            </a:r>
          </a:p>
        </p:txBody>
      </p:sp>
    </p:spTree>
    <p:extLst>
      <p:ext uri="{BB962C8B-B14F-4D97-AF65-F5344CB8AC3E}">
        <p14:creationId xmlns:p14="http://schemas.microsoft.com/office/powerpoint/2010/main" val="38762324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PRESENTING YOUR IDEAS</a:t>
            </a:r>
          </a:p>
        </p:txBody>
      </p:sp>
      <p:sp>
        <p:nvSpPr>
          <p:cNvPr id="13" name="Rectangle 12"/>
          <p:cNvSpPr/>
          <p:nvPr/>
        </p:nvSpPr>
        <p:spPr>
          <a:xfrm>
            <a:off x="347958" y="821410"/>
            <a:ext cx="8318524" cy="738664"/>
          </a:xfrm>
          <a:prstGeom prst="rect">
            <a:avLst/>
          </a:prstGeom>
        </p:spPr>
        <p:txBody>
          <a:bodyPr wrap="square">
            <a:spAutoFit/>
          </a:bodyPr>
          <a:lstStyle/>
          <a:p>
            <a:pPr algn="just">
              <a:buClr>
                <a:srgbClr val="2FC2D9"/>
              </a:buClr>
            </a:pPr>
            <a:r>
              <a:rPr lang="en-US" sz="2100" dirty="0">
                <a:solidFill>
                  <a:srgbClr val="464547"/>
                </a:solidFill>
              </a:rPr>
              <a:t>People are attracted not by properties of a product or service but by the </a:t>
            </a:r>
            <a:r>
              <a:rPr lang="en-US" sz="2100" dirty="0">
                <a:solidFill>
                  <a:srgbClr val="39C2D7"/>
                </a:solidFill>
              </a:rPr>
              <a:t>direct benefits </a:t>
            </a:r>
            <a:r>
              <a:rPr lang="en-US" sz="2100" dirty="0">
                <a:solidFill>
                  <a:srgbClr val="464547"/>
                </a:solidFill>
              </a:rPr>
              <a:t>they receive as a result of its use!</a:t>
            </a:r>
            <a:endParaRPr lang="ru-RU" sz="2100" dirty="0">
              <a:solidFill>
                <a:srgbClr val="464547"/>
              </a:solidFill>
            </a:endParaRPr>
          </a:p>
        </p:txBody>
      </p:sp>
    </p:spTree>
    <p:extLst>
      <p:ext uri="{BB962C8B-B14F-4D97-AF65-F5344CB8AC3E}">
        <p14:creationId xmlns:p14="http://schemas.microsoft.com/office/powerpoint/2010/main" val="40872552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35B017B-AB79-43C6-A1DB-ADFA36E506A8}"/>
              </a:ext>
            </a:extLst>
          </p:cNvPr>
          <p:cNvGraphicFramePr>
            <a:graphicFrameLocks noGrp="1"/>
          </p:cNvGraphicFramePr>
          <p:nvPr>
            <p:extLst>
              <p:ext uri="{D42A27DB-BD31-4B8C-83A1-F6EECF244321}">
                <p14:modId xmlns:p14="http://schemas.microsoft.com/office/powerpoint/2010/main" val="1600739970"/>
              </p:ext>
            </p:extLst>
          </p:nvPr>
        </p:nvGraphicFramePr>
        <p:xfrm>
          <a:off x="647363" y="777820"/>
          <a:ext cx="8040786" cy="3826548"/>
        </p:xfrm>
        <a:graphic>
          <a:graphicData uri="http://schemas.openxmlformats.org/drawingml/2006/table">
            <a:tbl>
              <a:tblPr firstRow="1" bandRow="1">
                <a:tableStyleId>{7DF18680-E054-41AD-8BC1-D1AEF772440D}</a:tableStyleId>
              </a:tblPr>
              <a:tblGrid>
                <a:gridCol w="2680262">
                  <a:extLst>
                    <a:ext uri="{9D8B030D-6E8A-4147-A177-3AD203B41FA5}">
                      <a16:colId xmlns:a16="http://schemas.microsoft.com/office/drawing/2014/main" val="3058554136"/>
                    </a:ext>
                  </a:extLst>
                </a:gridCol>
                <a:gridCol w="2680262">
                  <a:extLst>
                    <a:ext uri="{9D8B030D-6E8A-4147-A177-3AD203B41FA5}">
                      <a16:colId xmlns:a16="http://schemas.microsoft.com/office/drawing/2014/main" val="413916643"/>
                    </a:ext>
                  </a:extLst>
                </a:gridCol>
                <a:gridCol w="2680262">
                  <a:extLst>
                    <a:ext uri="{9D8B030D-6E8A-4147-A177-3AD203B41FA5}">
                      <a16:colId xmlns:a16="http://schemas.microsoft.com/office/drawing/2014/main" val="3674406503"/>
                    </a:ext>
                  </a:extLst>
                </a:gridCol>
              </a:tblGrid>
              <a:tr h="701854">
                <a:tc>
                  <a:txBody>
                    <a:bodyPr/>
                    <a:lstStyle/>
                    <a:p>
                      <a:r>
                        <a:rPr lang="en-US" dirty="0"/>
                        <a:t>New laptop</a:t>
                      </a:r>
                    </a:p>
                  </a:txBody>
                  <a:tcPr/>
                </a:tc>
                <a:tc>
                  <a:txBody>
                    <a:bodyPr/>
                    <a:lstStyle/>
                    <a:p>
                      <a:r>
                        <a:rPr lang="en-US" dirty="0"/>
                        <a:t>For designer</a:t>
                      </a:r>
                    </a:p>
                  </a:txBody>
                  <a:tcPr/>
                </a:tc>
                <a:tc>
                  <a:txBody>
                    <a:bodyPr/>
                    <a:lstStyle/>
                    <a:p>
                      <a:r>
                        <a:rPr lang="en-US" dirty="0"/>
                        <a:t>For the stakeholder</a:t>
                      </a:r>
                    </a:p>
                  </a:txBody>
                  <a:tcPr/>
                </a:tc>
                <a:extLst>
                  <a:ext uri="{0D108BD9-81ED-4DB2-BD59-A6C34878D82A}">
                    <a16:rowId xmlns:a16="http://schemas.microsoft.com/office/drawing/2014/main" val="829243129"/>
                  </a:ext>
                </a:extLst>
              </a:tr>
              <a:tr h="701854">
                <a:tc>
                  <a:txBody>
                    <a:bodyPr/>
                    <a:lstStyle/>
                    <a:p>
                      <a:r>
                        <a:rPr lang="en-US" dirty="0"/>
                        <a:t>Feature</a:t>
                      </a:r>
                    </a:p>
                  </a:txBody>
                  <a:tcPr/>
                </a:tc>
                <a:tc>
                  <a:txBody>
                    <a:bodyPr/>
                    <a:lstStyle/>
                    <a:p>
                      <a:r>
                        <a:rPr lang="en-US" dirty="0"/>
                        <a:t>Modern processor</a:t>
                      </a:r>
                    </a:p>
                  </a:txBody>
                  <a:tcPr/>
                </a:tc>
                <a:tc>
                  <a:txBody>
                    <a:bodyPr/>
                    <a:lstStyle/>
                    <a:p>
                      <a:r>
                        <a:rPr lang="en-US" dirty="0"/>
                        <a:t>Modern processor</a:t>
                      </a:r>
                    </a:p>
                  </a:txBody>
                  <a:tcPr/>
                </a:tc>
                <a:extLst>
                  <a:ext uri="{0D108BD9-81ED-4DB2-BD59-A6C34878D82A}">
                    <a16:rowId xmlns:a16="http://schemas.microsoft.com/office/drawing/2014/main" val="3907083089"/>
                  </a:ext>
                </a:extLst>
              </a:tr>
              <a:tr h="1211420">
                <a:tc>
                  <a:txBody>
                    <a:bodyPr/>
                    <a:lstStyle/>
                    <a:p>
                      <a:r>
                        <a:rPr lang="en-US" dirty="0"/>
                        <a:t>Advantage</a:t>
                      </a:r>
                    </a:p>
                  </a:txBody>
                  <a:tcPr/>
                </a:tc>
                <a:tc>
                  <a:txBody>
                    <a:bodyPr/>
                    <a:lstStyle/>
                    <a:p>
                      <a:r>
                        <a:rPr lang="en-US" dirty="0"/>
                        <a:t>Work is done faster</a:t>
                      </a:r>
                    </a:p>
                  </a:txBody>
                  <a:tcPr/>
                </a:tc>
                <a:tc>
                  <a:txBody>
                    <a:bodyPr/>
                    <a:lstStyle/>
                    <a:p>
                      <a:r>
                        <a:rPr lang="en-US" dirty="0"/>
                        <a:t>Long time no need in upgrade</a:t>
                      </a:r>
                    </a:p>
                  </a:txBody>
                  <a:tcPr/>
                </a:tc>
                <a:extLst>
                  <a:ext uri="{0D108BD9-81ED-4DB2-BD59-A6C34878D82A}">
                    <a16:rowId xmlns:a16="http://schemas.microsoft.com/office/drawing/2014/main" val="804862121"/>
                  </a:ext>
                </a:extLst>
              </a:tr>
              <a:tr h="1211420">
                <a:tc>
                  <a:txBody>
                    <a:bodyPr/>
                    <a:lstStyle/>
                    <a:p>
                      <a:r>
                        <a:rPr lang="en-US" dirty="0"/>
                        <a:t>Benefits</a:t>
                      </a:r>
                    </a:p>
                  </a:txBody>
                  <a:tcPr/>
                </a:tc>
                <a:tc>
                  <a:txBody>
                    <a:bodyPr/>
                    <a:lstStyle/>
                    <a:p>
                      <a:r>
                        <a:rPr lang="en-US" dirty="0"/>
                        <a:t>You have more time for travelling</a:t>
                      </a:r>
                    </a:p>
                  </a:txBody>
                  <a:tcPr/>
                </a:tc>
                <a:tc>
                  <a:txBody>
                    <a:bodyPr/>
                    <a:lstStyle/>
                    <a:p>
                      <a:r>
                        <a:rPr lang="en-US" dirty="0"/>
                        <a:t>Save your money</a:t>
                      </a:r>
                    </a:p>
                  </a:txBody>
                  <a:tcPr/>
                </a:tc>
                <a:extLst>
                  <a:ext uri="{0D108BD9-81ED-4DB2-BD59-A6C34878D82A}">
                    <a16:rowId xmlns:a16="http://schemas.microsoft.com/office/drawing/2014/main" val="375286272"/>
                  </a:ext>
                </a:extLst>
              </a:tr>
            </a:tbl>
          </a:graphicData>
        </a:graphic>
      </p:graphicFrame>
      <p:sp>
        <p:nvSpPr>
          <p:cNvPr id="11" name="Text Placeholder 10">
            <a:extLst>
              <a:ext uri="{FF2B5EF4-FFF2-40B4-BE49-F238E27FC236}">
                <a16:creationId xmlns:a16="http://schemas.microsoft.com/office/drawing/2014/main" id="{3295D30C-515A-4D1F-9703-7D95DB70DF96}"/>
              </a:ext>
            </a:extLst>
          </p:cNvPr>
          <p:cNvSpPr>
            <a:spLocks noGrp="1"/>
          </p:cNvSpPr>
          <p:nvPr>
            <p:ph type="body" sz="quarter" idx="11"/>
          </p:nvPr>
        </p:nvSpPr>
        <p:spPr/>
        <p:txBody>
          <a:bodyPr/>
          <a:lstStyle/>
          <a:p>
            <a:r>
              <a:rPr lang="en-US" dirty="0">
                <a:latin typeface="+mj-lt"/>
              </a:rPr>
              <a:t>Presenting your ideas</a:t>
            </a:r>
          </a:p>
        </p:txBody>
      </p:sp>
    </p:spTree>
    <p:extLst>
      <p:ext uri="{BB962C8B-B14F-4D97-AF65-F5344CB8AC3E}">
        <p14:creationId xmlns:p14="http://schemas.microsoft.com/office/powerpoint/2010/main" val="1095621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1D4CC93-0C51-4830-AF04-5E12556EE323}"/>
              </a:ext>
            </a:extLst>
          </p:cNvPr>
          <p:cNvSpPr>
            <a:spLocks noGrp="1"/>
          </p:cNvSpPr>
          <p:nvPr>
            <p:ph type="body" sz="quarter" idx="11"/>
          </p:nvPr>
        </p:nvSpPr>
        <p:spPr/>
        <p:txBody>
          <a:bodyPr/>
          <a:lstStyle/>
          <a:p>
            <a:r>
              <a:rPr lang="en-US" dirty="0">
                <a:latin typeface="+mj-lt"/>
              </a:rPr>
              <a:t>Features, advantages and benefits</a:t>
            </a:r>
          </a:p>
        </p:txBody>
      </p:sp>
      <p:graphicFrame>
        <p:nvGraphicFramePr>
          <p:cNvPr id="8" name="Table 7">
            <a:extLst>
              <a:ext uri="{FF2B5EF4-FFF2-40B4-BE49-F238E27FC236}">
                <a16:creationId xmlns:a16="http://schemas.microsoft.com/office/drawing/2014/main" id="{30C53489-FE89-4FB3-81DD-01DFA042F394}"/>
              </a:ext>
            </a:extLst>
          </p:cNvPr>
          <p:cNvGraphicFramePr>
            <a:graphicFrameLocks noGrp="1"/>
          </p:cNvGraphicFramePr>
          <p:nvPr>
            <p:extLst>
              <p:ext uri="{D42A27DB-BD31-4B8C-83A1-F6EECF244321}">
                <p14:modId xmlns:p14="http://schemas.microsoft.com/office/powerpoint/2010/main" val="58861539"/>
              </p:ext>
            </p:extLst>
          </p:nvPr>
        </p:nvGraphicFramePr>
        <p:xfrm>
          <a:off x="499462" y="875980"/>
          <a:ext cx="7964807" cy="3701241"/>
        </p:xfrm>
        <a:graphic>
          <a:graphicData uri="http://schemas.openxmlformats.org/drawingml/2006/table">
            <a:tbl>
              <a:tblPr firstRow="1" bandRow="1">
                <a:tableStyleId>{7DF18680-E054-41AD-8BC1-D1AEF772440D}</a:tableStyleId>
              </a:tblPr>
              <a:tblGrid>
                <a:gridCol w="5598923">
                  <a:extLst>
                    <a:ext uri="{9D8B030D-6E8A-4147-A177-3AD203B41FA5}">
                      <a16:colId xmlns:a16="http://schemas.microsoft.com/office/drawing/2014/main" val="494434268"/>
                    </a:ext>
                  </a:extLst>
                </a:gridCol>
                <a:gridCol w="2365884">
                  <a:extLst>
                    <a:ext uri="{9D8B030D-6E8A-4147-A177-3AD203B41FA5}">
                      <a16:colId xmlns:a16="http://schemas.microsoft.com/office/drawing/2014/main" val="4141128531"/>
                    </a:ext>
                  </a:extLst>
                </a:gridCol>
              </a:tblGrid>
              <a:tr h="334121">
                <a:tc>
                  <a:txBody>
                    <a:bodyPr/>
                    <a:lstStyle/>
                    <a:p>
                      <a:endParaRPr lang="en-US" dirty="0"/>
                    </a:p>
                  </a:txBody>
                  <a:tcPr/>
                </a:tc>
                <a:tc>
                  <a:txBody>
                    <a:bodyPr/>
                    <a:lstStyle/>
                    <a:p>
                      <a:pPr algn="ctr"/>
                      <a:r>
                        <a:rPr lang="en-US" dirty="0"/>
                        <a:t>Relation to success</a:t>
                      </a:r>
                    </a:p>
                  </a:txBody>
                  <a:tcPr/>
                </a:tc>
                <a:extLst>
                  <a:ext uri="{0D108BD9-81ED-4DB2-BD59-A6C34878D82A}">
                    <a16:rowId xmlns:a16="http://schemas.microsoft.com/office/drawing/2014/main" val="916369371"/>
                  </a:ext>
                </a:extLst>
              </a:tr>
              <a:tr h="1184420">
                <a:tc>
                  <a:txBody>
                    <a:bodyPr/>
                    <a:lstStyle/>
                    <a:p>
                      <a:r>
                        <a:rPr lang="en-US" b="1" dirty="0">
                          <a:solidFill>
                            <a:schemeClr val="accent2">
                              <a:lumMod val="50000"/>
                            </a:schemeClr>
                          </a:solidFill>
                        </a:rPr>
                        <a:t>Features</a:t>
                      </a:r>
                    </a:p>
                    <a:p>
                      <a:r>
                        <a:rPr lang="en-US" dirty="0"/>
                        <a:t>Describe some characteristic of a product or service</a:t>
                      </a:r>
                    </a:p>
                  </a:txBody>
                  <a:tcPr/>
                </a:tc>
                <a:tc>
                  <a:txBody>
                    <a:bodyPr/>
                    <a:lstStyle/>
                    <a:p>
                      <a:pPr algn="ctr"/>
                      <a:r>
                        <a:rPr lang="en-US" b="1" dirty="0">
                          <a:solidFill>
                            <a:schemeClr val="accent2">
                              <a:lumMod val="50000"/>
                            </a:schemeClr>
                          </a:solidFill>
                        </a:rPr>
                        <a:t>LOW</a:t>
                      </a:r>
                    </a:p>
                  </a:txBody>
                  <a:tcPr anchor="ctr" anchorCtr="1"/>
                </a:tc>
                <a:extLst>
                  <a:ext uri="{0D108BD9-81ED-4DB2-BD59-A6C34878D82A}">
                    <a16:rowId xmlns:a16="http://schemas.microsoft.com/office/drawing/2014/main" val="204334137"/>
                  </a:ext>
                </a:extLst>
              </a:tr>
              <a:tr h="962341">
                <a:tc>
                  <a:txBody>
                    <a:bodyPr/>
                    <a:lstStyle/>
                    <a:p>
                      <a:r>
                        <a:rPr lang="en-US" b="1" dirty="0">
                          <a:solidFill>
                            <a:schemeClr val="accent2">
                              <a:lumMod val="50000"/>
                            </a:schemeClr>
                          </a:solidFill>
                        </a:rPr>
                        <a:t>Advantages</a:t>
                      </a:r>
                    </a:p>
                    <a:p>
                      <a:r>
                        <a:rPr lang="en-US" dirty="0"/>
                        <a:t>Describe how a product or feature can be used or can help to persuade</a:t>
                      </a:r>
                    </a:p>
                  </a:txBody>
                  <a:tcPr/>
                </a:tc>
                <a:tc>
                  <a:txBody>
                    <a:bodyPr/>
                    <a:lstStyle/>
                    <a:p>
                      <a:pPr algn="ctr"/>
                      <a:r>
                        <a:rPr lang="en-US" b="1" dirty="0">
                          <a:solidFill>
                            <a:schemeClr val="accent2">
                              <a:lumMod val="50000"/>
                            </a:schemeClr>
                          </a:solidFill>
                        </a:rPr>
                        <a:t>MODERATE</a:t>
                      </a:r>
                    </a:p>
                  </a:txBody>
                  <a:tcPr anchor="ctr" anchorCtr="1"/>
                </a:tc>
                <a:extLst>
                  <a:ext uri="{0D108BD9-81ED-4DB2-BD59-A6C34878D82A}">
                    <a16:rowId xmlns:a16="http://schemas.microsoft.com/office/drawing/2014/main" val="316223590"/>
                  </a:ext>
                </a:extLst>
              </a:tr>
              <a:tr h="1184420">
                <a:tc>
                  <a:txBody>
                    <a:bodyPr/>
                    <a:lstStyle/>
                    <a:p>
                      <a:r>
                        <a:rPr lang="en-US" b="1" dirty="0">
                          <a:solidFill>
                            <a:schemeClr val="accent2">
                              <a:lumMod val="50000"/>
                            </a:schemeClr>
                          </a:solidFill>
                        </a:rPr>
                        <a:t>Benefits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how a product feature or advantage meets an Explicit Need expressed by the persuade</a:t>
                      </a:r>
                    </a:p>
                    <a:p>
                      <a:endParaRPr lang="en-US" dirty="0"/>
                    </a:p>
                  </a:txBody>
                  <a:tcPr/>
                </a:tc>
                <a:tc>
                  <a:txBody>
                    <a:bodyPr/>
                    <a:lstStyle/>
                    <a:p>
                      <a:pPr algn="ctr"/>
                      <a:r>
                        <a:rPr lang="en-US" b="1" dirty="0">
                          <a:solidFill>
                            <a:schemeClr val="accent2">
                              <a:lumMod val="50000"/>
                            </a:schemeClr>
                          </a:solidFill>
                        </a:rPr>
                        <a:t>VERY HIGH</a:t>
                      </a:r>
                    </a:p>
                  </a:txBody>
                  <a:tcPr anchor="ctr" anchorCtr="1"/>
                </a:tc>
                <a:extLst>
                  <a:ext uri="{0D108BD9-81ED-4DB2-BD59-A6C34878D82A}">
                    <a16:rowId xmlns:a16="http://schemas.microsoft.com/office/drawing/2014/main" val="3575090592"/>
                  </a:ext>
                </a:extLst>
              </a:tr>
            </a:tbl>
          </a:graphicData>
        </a:graphic>
      </p:graphicFrame>
    </p:spTree>
    <p:extLst>
      <p:ext uri="{BB962C8B-B14F-4D97-AF65-F5344CB8AC3E}">
        <p14:creationId xmlns:p14="http://schemas.microsoft.com/office/powerpoint/2010/main" val="49657854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13A-8CCF-48BE-94D1-B20CEBA429C1}"/>
              </a:ext>
            </a:extLst>
          </p:cNvPr>
          <p:cNvSpPr>
            <a:spLocks noGrp="1"/>
          </p:cNvSpPr>
          <p:nvPr>
            <p:ph type="title"/>
          </p:nvPr>
        </p:nvSpPr>
        <p:spPr/>
        <p:txBody>
          <a:bodyPr/>
          <a:lstStyle/>
          <a:p>
            <a:r>
              <a:rPr lang="en-US" dirty="0"/>
              <a:t>Communication process</a:t>
            </a:r>
          </a:p>
        </p:txBody>
      </p:sp>
      <p:sp>
        <p:nvSpPr>
          <p:cNvPr id="5" name="Slide Number Placeholder 4">
            <a:extLst>
              <a:ext uri="{FF2B5EF4-FFF2-40B4-BE49-F238E27FC236}">
                <a16:creationId xmlns:a16="http://schemas.microsoft.com/office/drawing/2014/main" id="{212BC7DE-CC57-47CB-BCDE-BF6A5CC19123}"/>
              </a:ext>
            </a:extLst>
          </p:cNvPr>
          <p:cNvSpPr>
            <a:spLocks noGrp="1"/>
          </p:cNvSpPr>
          <p:nvPr>
            <p:ph type="sldNum" sz="quarter" idx="4"/>
          </p:nvPr>
        </p:nvSpPr>
        <p:spPr/>
        <p:txBody>
          <a:bodyPr/>
          <a:lstStyle/>
          <a:p>
            <a:fld id="{3A707DD9-E92B-45E8-BE0A-E6B2EDF345EB}" type="slidenum">
              <a:rPr lang="en-US" smtClean="0"/>
              <a:pPr/>
              <a:t>29</a:t>
            </a:fld>
            <a:endParaRPr lang="en-US" dirty="0"/>
          </a:p>
        </p:txBody>
      </p:sp>
      <p:graphicFrame>
        <p:nvGraphicFramePr>
          <p:cNvPr id="6" name="Diagram 5">
            <a:extLst>
              <a:ext uri="{FF2B5EF4-FFF2-40B4-BE49-F238E27FC236}">
                <a16:creationId xmlns:a16="http://schemas.microsoft.com/office/drawing/2014/main" id="{AE73F3B0-03D2-4289-8A8A-678FF5094789}"/>
              </a:ext>
            </a:extLst>
          </p:cNvPr>
          <p:cNvGraphicFramePr/>
          <p:nvPr>
            <p:extLst>
              <p:ext uri="{D42A27DB-BD31-4B8C-83A1-F6EECF244321}">
                <p14:modId xmlns:p14="http://schemas.microsoft.com/office/powerpoint/2010/main" val="3390252465"/>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71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22297-0422-4065-8B14-084207FD77A1}"/>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F3B1C13A-8CCF-48BE-94D1-B20CEBA429C1}"/>
              </a:ext>
            </a:extLst>
          </p:cNvPr>
          <p:cNvSpPr>
            <a:spLocks noGrp="1"/>
          </p:cNvSpPr>
          <p:nvPr>
            <p:ph type="body" sz="quarter" idx="11"/>
          </p:nvPr>
        </p:nvSpPr>
        <p:spPr>
          <a:prstGeom prst="rect">
            <a:avLst/>
          </a:prstGeom>
          <a:solidFill>
            <a:schemeClr val="bg1"/>
          </a:solidFill>
          <a:ln>
            <a:noFill/>
          </a:ln>
          <a:effectLst>
            <a:outerShdw blurRad="40005" dist="25400" dir="5400000" algn="t" rotWithShape="0">
              <a:prstClr val="black">
                <a:alpha val="30000"/>
              </a:prstClr>
            </a:outerShdw>
          </a:effectLst>
        </p:spPr>
        <p:txBody>
          <a:bodyPr anchor="ctr">
            <a:normAutofit/>
          </a:bodyPr>
          <a:lstStyle/>
          <a:p>
            <a:endParaRPr lang="en-US" dirty="0"/>
          </a:p>
          <a:p>
            <a:r>
              <a:rPr lang="en-US" dirty="0"/>
              <a:t>Learning Objectives</a:t>
            </a:r>
          </a:p>
          <a:p>
            <a:endParaRPr lang="en-US" sz="2000" dirty="0">
              <a:solidFill>
                <a:schemeClr val="tx1"/>
              </a:solidFill>
            </a:endParaRPr>
          </a:p>
        </p:txBody>
      </p:sp>
      <p:sp>
        <p:nvSpPr>
          <p:cNvPr id="4" name="Text Placeholder 3">
            <a:extLst>
              <a:ext uri="{FF2B5EF4-FFF2-40B4-BE49-F238E27FC236}">
                <a16:creationId xmlns:a16="http://schemas.microsoft.com/office/drawing/2014/main" id="{E0B0CB9E-FABA-42FE-86D5-6D979BB18AE5}"/>
              </a:ext>
            </a:extLst>
          </p:cNvPr>
          <p:cNvSpPr>
            <a:spLocks noGrp="1"/>
          </p:cNvSpPr>
          <p:nvPr>
            <p:ph type="body" sz="quarter" idx="12"/>
          </p:nvPr>
        </p:nvSpPr>
        <p:spPr>
          <a:xfrm>
            <a:off x="418148" y="970656"/>
            <a:ext cx="2131033" cy="298480"/>
          </a:xfrm>
        </p:spPr>
        <p:txBody>
          <a:bodyPr/>
          <a:lstStyle/>
          <a:p>
            <a:r>
              <a:rPr lang="en-US" dirty="0"/>
              <a:t>COMMUNICATION PROCESS</a:t>
            </a:r>
          </a:p>
        </p:txBody>
      </p:sp>
      <p:sp>
        <p:nvSpPr>
          <p:cNvPr id="5" name="Slide Number Placeholder 4" hidden="1">
            <a:extLst>
              <a:ext uri="{FF2B5EF4-FFF2-40B4-BE49-F238E27FC236}">
                <a16:creationId xmlns:a16="http://schemas.microsoft.com/office/drawing/2014/main" id="{212BC7DE-CC57-47CB-BCDE-BF6A5CC19123}"/>
              </a:ext>
            </a:extLst>
          </p:cNvPr>
          <p:cNvSpPr>
            <a:spLocks noGrp="1"/>
          </p:cNvSpPr>
          <p:nvPr>
            <p:ph type="sldNum" sz="quarter" idx="4294967295"/>
          </p:nvPr>
        </p:nvSpPr>
        <p:spPr>
          <a:xfrm>
            <a:off x="7770813" y="4826000"/>
            <a:ext cx="1373187" cy="317500"/>
          </a:xfrm>
        </p:spPr>
        <p:txBody>
          <a:bodyPr/>
          <a:lstStyle/>
          <a:p>
            <a:pPr>
              <a:spcAft>
                <a:spcPts val="600"/>
              </a:spcAft>
            </a:pPr>
            <a:fld id="{3A707DD9-E92B-45E8-BE0A-E6B2EDF345EB}" type="slidenum">
              <a:rPr lang="en-US" smtClean="0"/>
              <a:pPr>
                <a:spcAft>
                  <a:spcPts val="600"/>
                </a:spcAft>
              </a:pPr>
              <a:t>3</a:t>
            </a:fld>
            <a:endParaRPr lang="en-US"/>
          </a:p>
        </p:txBody>
      </p:sp>
      <p:graphicFrame>
        <p:nvGraphicFramePr>
          <p:cNvPr id="6" name="Diagram 5">
            <a:extLst>
              <a:ext uri="{FF2B5EF4-FFF2-40B4-BE49-F238E27FC236}">
                <a16:creationId xmlns:a16="http://schemas.microsoft.com/office/drawing/2014/main" id="{AE73F3B0-03D2-4289-8A8A-678FF5094789}"/>
              </a:ext>
            </a:extLst>
          </p:cNvPr>
          <p:cNvGraphicFramePr/>
          <p:nvPr>
            <p:extLst>
              <p:ext uri="{D42A27DB-BD31-4B8C-83A1-F6EECF244321}">
                <p14:modId xmlns:p14="http://schemas.microsoft.com/office/powerpoint/2010/main" val="2323766731"/>
              </p:ext>
            </p:extLst>
          </p:nvPr>
        </p:nvGraphicFramePr>
        <p:xfrm>
          <a:off x="360363" y="1332311"/>
          <a:ext cx="8329612" cy="314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077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WHAT IS OBJECTION?</a:t>
            </a:r>
          </a:p>
        </p:txBody>
      </p:sp>
      <p:sp>
        <p:nvSpPr>
          <p:cNvPr id="6" name="Rectangle 5"/>
          <p:cNvSpPr/>
          <p:nvPr/>
        </p:nvSpPr>
        <p:spPr>
          <a:xfrm>
            <a:off x="3258030" y="1160689"/>
            <a:ext cx="5117231" cy="2031325"/>
          </a:xfrm>
          <a:prstGeom prst="rect">
            <a:avLst/>
          </a:prstGeom>
        </p:spPr>
        <p:txBody>
          <a:bodyPr wrap="square">
            <a:spAutoFit/>
          </a:bodyPr>
          <a:lstStyle/>
          <a:p>
            <a:pPr>
              <a:buClr>
                <a:srgbClr val="39C2D7"/>
              </a:buClr>
            </a:pPr>
            <a:r>
              <a:rPr lang="en-US" altLang="en-US" sz="1800" dirty="0">
                <a:solidFill>
                  <a:srgbClr val="39C2D7"/>
                </a:solidFill>
                <a:cs typeface="Arial" panose="020B0604020202020204" pitchFamily="34" charset="0"/>
              </a:rPr>
              <a:t>Objection – </a:t>
            </a:r>
          </a:p>
          <a:p>
            <a:pPr>
              <a:buClr>
                <a:srgbClr val="39C2D7"/>
              </a:buClr>
            </a:pPr>
            <a:r>
              <a:rPr lang="en-US" altLang="en-US" sz="1800" dirty="0">
                <a:solidFill>
                  <a:srgbClr val="464547"/>
                </a:solidFill>
                <a:cs typeface="Arial" panose="020B0604020202020204" pitchFamily="34" charset="0"/>
              </a:rPr>
              <a:t>a reason or argument offered in disagreement, opposition, refusal, or disapproval. </a:t>
            </a:r>
          </a:p>
          <a:p>
            <a:pPr>
              <a:buClr>
                <a:srgbClr val="39C2D7"/>
              </a:buClr>
            </a:pPr>
            <a:endParaRPr lang="en-US" altLang="en-US" sz="1800" dirty="0">
              <a:solidFill>
                <a:srgbClr val="464547"/>
              </a:solidFill>
              <a:cs typeface="Arial" panose="020B0604020202020204" pitchFamily="34" charset="0"/>
            </a:endParaRPr>
          </a:p>
          <a:p>
            <a:pPr>
              <a:buClr>
                <a:srgbClr val="39C2D7"/>
              </a:buClr>
            </a:pPr>
            <a:r>
              <a:rPr lang="en-US" altLang="en-US" sz="1800" dirty="0">
                <a:solidFill>
                  <a:srgbClr val="464547"/>
                </a:solidFill>
                <a:cs typeface="Arial" panose="020B0604020202020204" pitchFamily="34" charset="0"/>
              </a:rPr>
              <a:t>Objections are our helpers, because they help to define original needs and motivation of other person.</a:t>
            </a:r>
            <a:endParaRPr lang="ru-RU" altLang="en-US" sz="1800" dirty="0">
              <a:solidFill>
                <a:srgbClr val="464547"/>
              </a:solidFill>
              <a:cs typeface="Arial" panose="020B0604020202020204" pitchFamily="34" charset="0"/>
            </a:endParaRPr>
          </a:p>
        </p:txBody>
      </p:sp>
      <p:pic>
        <p:nvPicPr>
          <p:cNvPr id="7" name="Picture 6">
            <a:extLst>
              <a:ext uri="{FF2B5EF4-FFF2-40B4-BE49-F238E27FC236}">
                <a16:creationId xmlns:a16="http://schemas.microsoft.com/office/drawing/2014/main" id="{563F5889-A009-472F-A484-1BFC53F18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99516"/>
            <a:ext cx="2888556" cy="4126057"/>
          </a:xfrm>
          <a:prstGeom prst="rect">
            <a:avLst/>
          </a:prstGeom>
        </p:spPr>
      </p:pic>
    </p:spTree>
    <p:extLst>
      <p:ext uri="{BB962C8B-B14F-4D97-AF65-F5344CB8AC3E}">
        <p14:creationId xmlns:p14="http://schemas.microsoft.com/office/powerpoint/2010/main" val="149087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IS IT GOOD WHEN OTHER PERSON OBJECTS?</a:t>
            </a:r>
          </a:p>
        </p:txBody>
      </p:sp>
      <p:sp>
        <p:nvSpPr>
          <p:cNvPr id="7" name="Content Placeholder 3"/>
          <p:cNvSpPr txBox="1">
            <a:spLocks/>
          </p:cNvSpPr>
          <p:nvPr/>
        </p:nvSpPr>
        <p:spPr>
          <a:xfrm>
            <a:off x="4623192" y="1332312"/>
            <a:ext cx="4091716" cy="3344620"/>
          </a:xfrm>
          <a:prstGeom prst="rect">
            <a:avLst/>
          </a:prstGeom>
        </p:spPr>
        <p:txBody>
          <a:bodyPr vert="horz" lIns="51435" tIns="25718" rIns="51435" bIns="25718"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latin typeface="Trebuchet MS" panose="020B0603020202020204" pitchFamily="34" charset="0"/>
            </a:endParaRPr>
          </a:p>
        </p:txBody>
      </p:sp>
      <p:graphicFrame>
        <p:nvGraphicFramePr>
          <p:cNvPr id="9" name="Table 8">
            <a:extLst>
              <a:ext uri="{FF2B5EF4-FFF2-40B4-BE49-F238E27FC236}">
                <a16:creationId xmlns:a16="http://schemas.microsoft.com/office/drawing/2014/main" id="{BD6C45C8-7157-4BFA-85F5-90D64B09D97D}"/>
              </a:ext>
            </a:extLst>
          </p:cNvPr>
          <p:cNvGraphicFramePr>
            <a:graphicFrameLocks noGrp="1"/>
          </p:cNvGraphicFramePr>
          <p:nvPr>
            <p:extLst>
              <p:ext uri="{D42A27DB-BD31-4B8C-83A1-F6EECF244321}">
                <p14:modId xmlns:p14="http://schemas.microsoft.com/office/powerpoint/2010/main" val="3081774033"/>
              </p:ext>
            </p:extLst>
          </p:nvPr>
        </p:nvGraphicFramePr>
        <p:xfrm>
          <a:off x="175488" y="870164"/>
          <a:ext cx="8690642" cy="3632200"/>
        </p:xfrm>
        <a:graphic>
          <a:graphicData uri="http://schemas.openxmlformats.org/drawingml/2006/table">
            <a:tbl>
              <a:tblPr firstRow="1" bandRow="1">
                <a:tableStyleId>{7DF18680-E054-41AD-8BC1-D1AEF772440D}</a:tableStyleId>
              </a:tblPr>
              <a:tblGrid>
                <a:gridCol w="4345321">
                  <a:extLst>
                    <a:ext uri="{9D8B030D-6E8A-4147-A177-3AD203B41FA5}">
                      <a16:colId xmlns:a16="http://schemas.microsoft.com/office/drawing/2014/main" val="2498562941"/>
                    </a:ext>
                  </a:extLst>
                </a:gridCol>
                <a:gridCol w="4345321">
                  <a:extLst>
                    <a:ext uri="{9D8B030D-6E8A-4147-A177-3AD203B41FA5}">
                      <a16:colId xmlns:a16="http://schemas.microsoft.com/office/drawing/2014/main" val="281585749"/>
                    </a:ext>
                  </a:extLst>
                </a:gridCol>
              </a:tblGrid>
              <a:tr h="370840">
                <a:tc>
                  <a:txBody>
                    <a:bodyPr/>
                    <a:lstStyle/>
                    <a:p>
                      <a:pPr algn="ctr"/>
                      <a:r>
                        <a:rPr lang="en-US" sz="1600" dirty="0">
                          <a:latin typeface="+mn-lt"/>
                        </a:rPr>
                        <a:t>-</a:t>
                      </a:r>
                    </a:p>
                  </a:txBody>
                  <a:tcPr/>
                </a:tc>
                <a:tc>
                  <a:txBody>
                    <a:bodyPr/>
                    <a:lstStyle/>
                    <a:p>
                      <a:pPr algn="ctr"/>
                      <a:r>
                        <a:rPr lang="en-US" sz="1600" dirty="0">
                          <a:latin typeface="+mn-lt"/>
                        </a:rPr>
                        <a:t>+</a:t>
                      </a:r>
                    </a:p>
                  </a:txBody>
                  <a:tcPr/>
                </a:tc>
                <a:extLst>
                  <a:ext uri="{0D108BD9-81ED-4DB2-BD59-A6C34878D82A}">
                    <a16:rowId xmlns:a16="http://schemas.microsoft.com/office/drawing/2014/main" val="4060764114"/>
                  </a:ext>
                </a:extLst>
              </a:tr>
              <a:tr h="370840">
                <a:tc>
                  <a:txBody>
                    <a:bodyPr/>
                    <a:lstStyle/>
                    <a:p>
                      <a:pPr marL="285750" indent="-285750">
                        <a:buFont typeface="Wingdings" panose="05000000000000000000" pitchFamily="2" charset="2"/>
                        <a:buChar char="§"/>
                      </a:pPr>
                      <a:r>
                        <a:rPr lang="en-US" sz="1600" dirty="0">
                          <a:latin typeface="+mn-lt"/>
                        </a:rPr>
                        <a:t>It takes some effort to deal with objections;</a:t>
                      </a:r>
                    </a:p>
                    <a:p>
                      <a:pPr marL="285750" indent="-285750">
                        <a:buFont typeface="Wingdings" panose="05000000000000000000" pitchFamily="2" charset="2"/>
                        <a:buChar char="§"/>
                      </a:pPr>
                      <a:r>
                        <a:rPr lang="en-US" sz="1600" dirty="0">
                          <a:latin typeface="+mn-lt"/>
                        </a:rPr>
                        <a:t>We need to be real professionals to answer on some denials;</a:t>
                      </a:r>
                    </a:p>
                    <a:p>
                      <a:pPr marL="285750" indent="-285750">
                        <a:buFont typeface="Wingdings" panose="05000000000000000000" pitchFamily="2" charset="2"/>
                        <a:buChar char="§"/>
                      </a:pPr>
                      <a:r>
                        <a:rPr lang="en-US" sz="1600" dirty="0">
                          <a:latin typeface="+mn-lt"/>
                        </a:rPr>
                        <a:t>Sometimes we experience stress while dealing with negative comments </a:t>
                      </a:r>
                    </a:p>
                    <a:p>
                      <a:endParaRPr lang="en-US" sz="1600" dirty="0">
                        <a:latin typeface="+mn-lt"/>
                      </a:endParaRPr>
                    </a:p>
                  </a:txBody>
                  <a:tcPr/>
                </a:tc>
                <a:tc>
                  <a:txBody>
                    <a:bodyPr/>
                    <a:lstStyle/>
                    <a:p>
                      <a:pPr marL="285750" indent="-285750">
                        <a:buFont typeface="Wingdings" panose="05000000000000000000" pitchFamily="2" charset="2"/>
                        <a:buChar char="§"/>
                      </a:pPr>
                      <a:r>
                        <a:rPr lang="en-US" sz="1600" dirty="0">
                          <a:latin typeface="+mn-lt"/>
                        </a:rPr>
                        <a:t>They help to define what other person really expects from our cooperation;</a:t>
                      </a:r>
                    </a:p>
                    <a:p>
                      <a:pPr marL="285750" indent="-285750">
                        <a:buFont typeface="Wingdings" panose="05000000000000000000" pitchFamily="2" charset="2"/>
                        <a:buChar char="§"/>
                      </a:pPr>
                      <a:r>
                        <a:rPr lang="en-US" sz="1600" dirty="0">
                          <a:latin typeface="+mn-lt"/>
                        </a:rPr>
                        <a:t>Dealing with objection helps to remove tension between you and your colleague/client;</a:t>
                      </a:r>
                    </a:p>
                    <a:p>
                      <a:pPr marL="285750" indent="-285750">
                        <a:buFont typeface="Wingdings" panose="05000000000000000000" pitchFamily="2" charset="2"/>
                        <a:buChar char="§"/>
                      </a:pPr>
                      <a:r>
                        <a:rPr lang="en-US" sz="1600" dirty="0">
                          <a:latin typeface="+mn-lt"/>
                        </a:rPr>
                        <a:t>Practice with objections is helping to improve our professional and negotiating skills;</a:t>
                      </a:r>
                    </a:p>
                    <a:p>
                      <a:pPr marL="285750" indent="-285750">
                        <a:buFont typeface="Wingdings" panose="05000000000000000000" pitchFamily="2" charset="2"/>
                        <a:buChar char="§"/>
                      </a:pPr>
                      <a:r>
                        <a:rPr lang="en-US" sz="1600" dirty="0">
                          <a:latin typeface="+mn-lt"/>
                        </a:rPr>
                        <a:t>If we successfully coped with negative, we can improve our products due the needs of a customer; </a:t>
                      </a:r>
                    </a:p>
                    <a:p>
                      <a:pPr marL="285750" indent="-285750">
                        <a:buFont typeface="Wingdings" panose="05000000000000000000" pitchFamily="2" charset="2"/>
                        <a:buChar char="§"/>
                      </a:pPr>
                      <a:r>
                        <a:rPr lang="en-US" sz="1600" dirty="0">
                          <a:latin typeface="+mn-lt"/>
                        </a:rPr>
                        <a:t>Successful dealing with objections will show our effort on company’s business.</a:t>
                      </a:r>
                    </a:p>
                    <a:p>
                      <a:endParaRPr lang="en-US" sz="1600" dirty="0">
                        <a:latin typeface="+mn-lt"/>
                      </a:endParaRPr>
                    </a:p>
                  </a:txBody>
                  <a:tcPr/>
                </a:tc>
                <a:extLst>
                  <a:ext uri="{0D108BD9-81ED-4DB2-BD59-A6C34878D82A}">
                    <a16:rowId xmlns:a16="http://schemas.microsoft.com/office/drawing/2014/main" val="354308396"/>
                  </a:ext>
                </a:extLst>
              </a:tr>
            </a:tbl>
          </a:graphicData>
        </a:graphic>
      </p:graphicFrame>
    </p:spTree>
    <p:extLst>
      <p:ext uri="{BB962C8B-B14F-4D97-AF65-F5344CB8AC3E}">
        <p14:creationId xmlns:p14="http://schemas.microsoft.com/office/powerpoint/2010/main" val="332388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STEPS OF HANDLING OBJECTIONS</a:t>
            </a:r>
          </a:p>
        </p:txBody>
      </p:sp>
      <p:grpSp>
        <p:nvGrpSpPr>
          <p:cNvPr id="17" name="Group 16"/>
          <p:cNvGrpSpPr/>
          <p:nvPr/>
        </p:nvGrpSpPr>
        <p:grpSpPr>
          <a:xfrm>
            <a:off x="357781" y="1353335"/>
            <a:ext cx="8249506" cy="393509"/>
            <a:chOff x="448467" y="1385345"/>
            <a:chExt cx="10999339" cy="524678"/>
          </a:xfrm>
        </p:grpSpPr>
        <p:sp>
          <p:nvSpPr>
            <p:cNvPr id="18" name="TextBox 17"/>
            <p:cNvSpPr txBox="1"/>
            <p:nvPr/>
          </p:nvSpPr>
          <p:spPr>
            <a:xfrm>
              <a:off x="991818" y="1417581"/>
              <a:ext cx="10455988" cy="492442"/>
            </a:xfrm>
            <a:prstGeom prst="rect">
              <a:avLst/>
            </a:prstGeom>
            <a:noFill/>
          </p:spPr>
          <p:txBody>
            <a:bodyPr wrap="square" rtlCol="0">
              <a:spAutoFit/>
            </a:bodyPr>
            <a:lstStyle/>
            <a:p>
              <a:pPr defTabSz="342892">
                <a:buClr>
                  <a:prstClr val="white"/>
                </a:buClr>
                <a:buSzPct val="140000"/>
              </a:pPr>
              <a:r>
                <a:rPr lang="en-US" sz="1800" dirty="0">
                  <a:solidFill>
                    <a:srgbClr val="444444"/>
                  </a:solidFill>
                  <a:cs typeface="Trebuchet MS"/>
                </a:rPr>
                <a:t>Hear them out! Don’t interrupt. Use active listening.</a:t>
              </a:r>
            </a:p>
          </p:txBody>
        </p:sp>
        <p:grpSp>
          <p:nvGrpSpPr>
            <p:cNvPr id="19" name="Group 18"/>
            <p:cNvGrpSpPr/>
            <p:nvPr/>
          </p:nvGrpSpPr>
          <p:grpSpPr>
            <a:xfrm>
              <a:off x="448467" y="1385345"/>
              <a:ext cx="464582" cy="509290"/>
              <a:chOff x="448467" y="1385718"/>
              <a:chExt cx="464582" cy="509290"/>
            </a:xfrm>
          </p:grpSpPr>
          <p:sp>
            <p:nvSpPr>
              <p:cNvPr id="20" name="Oval 19"/>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800" dirty="0">
                  <a:solidFill>
                    <a:prstClr val="white"/>
                  </a:solidFill>
                </a:endParaRPr>
              </a:p>
            </p:txBody>
          </p:sp>
          <p:sp>
            <p:nvSpPr>
              <p:cNvPr id="21" name="TextBox 20"/>
              <p:cNvSpPr txBox="1"/>
              <p:nvPr/>
            </p:nvSpPr>
            <p:spPr>
              <a:xfrm>
                <a:off x="477962" y="1427189"/>
                <a:ext cx="402247" cy="467819"/>
              </a:xfrm>
              <a:prstGeom prst="rect">
                <a:avLst/>
              </a:prstGeom>
              <a:noFill/>
            </p:spPr>
            <p:txBody>
              <a:bodyPr wrap="none" tIns="27432" rtlCol="0">
                <a:spAutoFit/>
              </a:bodyPr>
              <a:lstStyle/>
              <a:p>
                <a:pPr algn="ctr" defTabSz="342892"/>
                <a:r>
                  <a:rPr lang="en-US" sz="1800" b="1" dirty="0">
                    <a:solidFill>
                      <a:prstClr val="white"/>
                    </a:solidFill>
                    <a:cs typeface="Arial Black"/>
                  </a:rPr>
                  <a:t>1</a:t>
                </a:r>
              </a:p>
            </p:txBody>
          </p:sp>
        </p:grpSp>
      </p:grpSp>
      <p:grpSp>
        <p:nvGrpSpPr>
          <p:cNvPr id="22" name="Group 21"/>
          <p:cNvGrpSpPr/>
          <p:nvPr/>
        </p:nvGrpSpPr>
        <p:grpSpPr>
          <a:xfrm>
            <a:off x="357782" y="1869987"/>
            <a:ext cx="8249506" cy="393511"/>
            <a:chOff x="448467" y="2074215"/>
            <a:chExt cx="10999341" cy="524681"/>
          </a:xfrm>
        </p:grpSpPr>
        <p:sp>
          <p:nvSpPr>
            <p:cNvPr id="23" name="TextBox 22"/>
            <p:cNvSpPr txBox="1"/>
            <p:nvPr/>
          </p:nvSpPr>
          <p:spPr>
            <a:xfrm>
              <a:off x="991818" y="2106454"/>
              <a:ext cx="10455990" cy="492442"/>
            </a:xfrm>
            <a:prstGeom prst="rect">
              <a:avLst/>
            </a:prstGeom>
            <a:noFill/>
          </p:spPr>
          <p:txBody>
            <a:bodyPr wrap="square" rtlCol="0">
              <a:spAutoFit/>
            </a:bodyPr>
            <a:lstStyle/>
            <a:p>
              <a:pPr defTabSz="342892">
                <a:buClr>
                  <a:prstClr val="white"/>
                </a:buClr>
                <a:buSzPct val="140000"/>
              </a:pPr>
              <a:r>
                <a:rPr lang="en-US" sz="1800" dirty="0">
                  <a:solidFill>
                    <a:srgbClr val="444444"/>
                  </a:solidFill>
                  <a:cs typeface="Trebuchet MS"/>
                </a:rPr>
                <a:t>Question and isolate the objection before you answer it.</a:t>
              </a:r>
            </a:p>
          </p:txBody>
        </p:sp>
        <p:grpSp>
          <p:nvGrpSpPr>
            <p:cNvPr id="24" name="Group 23"/>
            <p:cNvGrpSpPr/>
            <p:nvPr/>
          </p:nvGrpSpPr>
          <p:grpSpPr>
            <a:xfrm>
              <a:off x="448467" y="2074215"/>
              <a:ext cx="464582" cy="509290"/>
              <a:chOff x="448467" y="2071851"/>
              <a:chExt cx="464582" cy="509290"/>
            </a:xfrm>
          </p:grpSpPr>
          <p:sp>
            <p:nvSpPr>
              <p:cNvPr id="25" name="Oval 24"/>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800">
                  <a:solidFill>
                    <a:prstClr val="white"/>
                  </a:solidFill>
                </a:endParaRPr>
              </a:p>
            </p:txBody>
          </p:sp>
          <p:sp>
            <p:nvSpPr>
              <p:cNvPr id="26" name="TextBox 25"/>
              <p:cNvSpPr txBox="1"/>
              <p:nvPr/>
            </p:nvSpPr>
            <p:spPr>
              <a:xfrm>
                <a:off x="480031" y="2113322"/>
                <a:ext cx="402247" cy="467819"/>
              </a:xfrm>
              <a:prstGeom prst="rect">
                <a:avLst/>
              </a:prstGeom>
              <a:noFill/>
            </p:spPr>
            <p:txBody>
              <a:bodyPr wrap="none" tIns="27432" rtlCol="0">
                <a:spAutoFit/>
              </a:bodyPr>
              <a:lstStyle/>
              <a:p>
                <a:pPr algn="ctr" defTabSz="342892"/>
                <a:r>
                  <a:rPr lang="en-US" sz="1800" dirty="0">
                    <a:solidFill>
                      <a:prstClr val="white"/>
                    </a:solidFill>
                    <a:cs typeface="Arial Black"/>
                  </a:rPr>
                  <a:t>2</a:t>
                </a:r>
              </a:p>
            </p:txBody>
          </p:sp>
        </p:grpSp>
      </p:grpSp>
      <p:grpSp>
        <p:nvGrpSpPr>
          <p:cNvPr id="27" name="Group 26"/>
          <p:cNvGrpSpPr/>
          <p:nvPr/>
        </p:nvGrpSpPr>
        <p:grpSpPr>
          <a:xfrm>
            <a:off x="357781" y="2386642"/>
            <a:ext cx="5455763" cy="393509"/>
            <a:chOff x="448467" y="2763085"/>
            <a:chExt cx="7274350" cy="524678"/>
          </a:xfrm>
        </p:grpSpPr>
        <p:sp>
          <p:nvSpPr>
            <p:cNvPr id="28" name="TextBox 27"/>
            <p:cNvSpPr txBox="1"/>
            <p:nvPr/>
          </p:nvSpPr>
          <p:spPr>
            <a:xfrm>
              <a:off x="991818" y="2795321"/>
              <a:ext cx="6730999" cy="492442"/>
            </a:xfrm>
            <a:prstGeom prst="rect">
              <a:avLst/>
            </a:prstGeom>
            <a:noFill/>
          </p:spPr>
          <p:txBody>
            <a:bodyPr wrap="square" rtlCol="0">
              <a:spAutoFit/>
            </a:bodyPr>
            <a:lstStyle/>
            <a:p>
              <a:pPr defTabSz="342892">
                <a:buClr>
                  <a:prstClr val="white"/>
                </a:buClr>
                <a:buSzPct val="140000"/>
              </a:pPr>
              <a:r>
                <a:rPr lang="en-US" sz="1800" dirty="0">
                  <a:solidFill>
                    <a:srgbClr val="444444"/>
                  </a:solidFill>
                  <a:cs typeface="Trebuchet MS"/>
                </a:rPr>
                <a:t>Answer the objection.</a:t>
              </a:r>
            </a:p>
          </p:txBody>
        </p:sp>
        <p:grpSp>
          <p:nvGrpSpPr>
            <p:cNvPr id="29" name="Group 28"/>
            <p:cNvGrpSpPr/>
            <p:nvPr/>
          </p:nvGrpSpPr>
          <p:grpSpPr>
            <a:xfrm>
              <a:off x="448467" y="2763085"/>
              <a:ext cx="464582" cy="509290"/>
              <a:chOff x="448467" y="2760563"/>
              <a:chExt cx="464582" cy="509290"/>
            </a:xfrm>
          </p:grpSpPr>
          <p:sp>
            <p:nvSpPr>
              <p:cNvPr id="30" name="Oval 29"/>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800" dirty="0">
                  <a:solidFill>
                    <a:prstClr val="white"/>
                  </a:solidFill>
                </a:endParaRPr>
              </a:p>
            </p:txBody>
          </p:sp>
          <p:sp>
            <p:nvSpPr>
              <p:cNvPr id="31" name="TextBox 30"/>
              <p:cNvSpPr txBox="1"/>
              <p:nvPr/>
            </p:nvSpPr>
            <p:spPr>
              <a:xfrm>
                <a:off x="480031" y="2802034"/>
                <a:ext cx="402247" cy="467819"/>
              </a:xfrm>
              <a:prstGeom prst="rect">
                <a:avLst/>
              </a:prstGeom>
              <a:noFill/>
            </p:spPr>
            <p:txBody>
              <a:bodyPr wrap="none" tIns="27432" rtlCol="0">
                <a:spAutoFit/>
              </a:bodyPr>
              <a:lstStyle/>
              <a:p>
                <a:pPr algn="ctr" defTabSz="342892"/>
                <a:r>
                  <a:rPr lang="en-US" sz="1800" b="1" dirty="0">
                    <a:solidFill>
                      <a:prstClr val="white"/>
                    </a:solidFill>
                    <a:cs typeface="Arial Black"/>
                  </a:rPr>
                  <a:t>3</a:t>
                </a:r>
              </a:p>
            </p:txBody>
          </p:sp>
        </p:grpSp>
      </p:grpSp>
      <p:grpSp>
        <p:nvGrpSpPr>
          <p:cNvPr id="32" name="Group 31"/>
          <p:cNvGrpSpPr/>
          <p:nvPr/>
        </p:nvGrpSpPr>
        <p:grpSpPr>
          <a:xfrm>
            <a:off x="357780" y="2903294"/>
            <a:ext cx="7285411" cy="393509"/>
            <a:chOff x="448467" y="3451955"/>
            <a:chExt cx="9713880" cy="524678"/>
          </a:xfrm>
        </p:grpSpPr>
        <p:sp>
          <p:nvSpPr>
            <p:cNvPr id="33" name="TextBox 32"/>
            <p:cNvSpPr txBox="1"/>
            <p:nvPr/>
          </p:nvSpPr>
          <p:spPr>
            <a:xfrm>
              <a:off x="991818" y="3484191"/>
              <a:ext cx="9170529" cy="492442"/>
            </a:xfrm>
            <a:prstGeom prst="rect">
              <a:avLst/>
            </a:prstGeom>
            <a:noFill/>
          </p:spPr>
          <p:txBody>
            <a:bodyPr wrap="square" rtlCol="0">
              <a:spAutoFit/>
            </a:bodyPr>
            <a:lstStyle/>
            <a:p>
              <a:pPr defTabSz="342892">
                <a:buClr>
                  <a:prstClr val="white"/>
                </a:buClr>
                <a:buSzPct val="140000"/>
              </a:pPr>
              <a:r>
                <a:rPr lang="en-US" sz="1800" dirty="0">
                  <a:solidFill>
                    <a:srgbClr val="444444"/>
                  </a:solidFill>
                  <a:cs typeface="Trebuchet MS"/>
                </a:rPr>
                <a:t>Confirm your answer.</a:t>
              </a:r>
            </a:p>
          </p:txBody>
        </p:sp>
        <p:grpSp>
          <p:nvGrpSpPr>
            <p:cNvPr id="34" name="Group 33"/>
            <p:cNvGrpSpPr/>
            <p:nvPr/>
          </p:nvGrpSpPr>
          <p:grpSpPr>
            <a:xfrm>
              <a:off x="448467" y="3451955"/>
              <a:ext cx="464582" cy="509290"/>
              <a:chOff x="448467" y="3449275"/>
              <a:chExt cx="464582" cy="509290"/>
            </a:xfrm>
          </p:grpSpPr>
          <p:sp>
            <p:nvSpPr>
              <p:cNvPr id="35" name="Oval 34"/>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800">
                  <a:solidFill>
                    <a:prstClr val="white"/>
                  </a:solidFill>
                </a:endParaRPr>
              </a:p>
            </p:txBody>
          </p:sp>
          <p:sp>
            <p:nvSpPr>
              <p:cNvPr id="36" name="TextBox 35"/>
              <p:cNvSpPr txBox="1"/>
              <p:nvPr/>
            </p:nvSpPr>
            <p:spPr>
              <a:xfrm>
                <a:off x="480032" y="3490746"/>
                <a:ext cx="402247" cy="467819"/>
              </a:xfrm>
              <a:prstGeom prst="rect">
                <a:avLst/>
              </a:prstGeom>
              <a:noFill/>
            </p:spPr>
            <p:txBody>
              <a:bodyPr wrap="none" tIns="27432" rtlCol="0">
                <a:spAutoFit/>
              </a:bodyPr>
              <a:lstStyle/>
              <a:p>
                <a:pPr algn="ctr" defTabSz="342892"/>
                <a:r>
                  <a:rPr lang="en-US" sz="1800" dirty="0">
                    <a:solidFill>
                      <a:prstClr val="white"/>
                    </a:solidFill>
                    <a:cs typeface="Arial Black"/>
                  </a:rPr>
                  <a:t>4</a:t>
                </a:r>
              </a:p>
            </p:txBody>
          </p:sp>
        </p:grpSp>
      </p:grpSp>
      <p:grpSp>
        <p:nvGrpSpPr>
          <p:cNvPr id="37" name="Group 36"/>
          <p:cNvGrpSpPr/>
          <p:nvPr/>
        </p:nvGrpSpPr>
        <p:grpSpPr>
          <a:xfrm>
            <a:off x="357782" y="3419946"/>
            <a:ext cx="8249505" cy="393509"/>
            <a:chOff x="448467" y="4140826"/>
            <a:chExt cx="10999340" cy="524678"/>
          </a:xfrm>
        </p:grpSpPr>
        <p:sp>
          <p:nvSpPr>
            <p:cNvPr id="38" name="TextBox 37"/>
            <p:cNvSpPr txBox="1"/>
            <p:nvPr/>
          </p:nvSpPr>
          <p:spPr>
            <a:xfrm>
              <a:off x="991818" y="4173062"/>
              <a:ext cx="10455989" cy="492442"/>
            </a:xfrm>
            <a:prstGeom prst="rect">
              <a:avLst/>
            </a:prstGeom>
            <a:noFill/>
          </p:spPr>
          <p:txBody>
            <a:bodyPr wrap="square" rtlCol="0">
              <a:spAutoFit/>
            </a:bodyPr>
            <a:lstStyle/>
            <a:p>
              <a:pPr defTabSz="342892">
                <a:buClr>
                  <a:prstClr val="white"/>
                </a:buClr>
                <a:buSzPct val="140000"/>
              </a:pPr>
              <a:r>
                <a:rPr lang="en-US" sz="1800" dirty="0">
                  <a:solidFill>
                    <a:srgbClr val="444444"/>
                  </a:solidFill>
                  <a:cs typeface="Trebuchet MS"/>
                </a:rPr>
                <a:t>Talk about resolving the issue. Move forward to the next step of negotiations.</a:t>
              </a:r>
            </a:p>
          </p:txBody>
        </p:sp>
        <p:grpSp>
          <p:nvGrpSpPr>
            <p:cNvPr id="39" name="Group 38"/>
            <p:cNvGrpSpPr/>
            <p:nvPr/>
          </p:nvGrpSpPr>
          <p:grpSpPr>
            <a:xfrm>
              <a:off x="448467" y="4140826"/>
              <a:ext cx="464582" cy="509290"/>
              <a:chOff x="448467" y="4140826"/>
              <a:chExt cx="464582" cy="509290"/>
            </a:xfrm>
          </p:grpSpPr>
          <p:sp>
            <p:nvSpPr>
              <p:cNvPr id="40" name="Oval 39"/>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800" dirty="0">
                  <a:solidFill>
                    <a:prstClr val="white"/>
                  </a:solidFill>
                </a:endParaRPr>
              </a:p>
            </p:txBody>
          </p:sp>
          <p:sp>
            <p:nvSpPr>
              <p:cNvPr id="41" name="TextBox 40"/>
              <p:cNvSpPr txBox="1"/>
              <p:nvPr/>
            </p:nvSpPr>
            <p:spPr>
              <a:xfrm>
                <a:off x="480031" y="4182297"/>
                <a:ext cx="402247" cy="467819"/>
              </a:xfrm>
              <a:prstGeom prst="rect">
                <a:avLst/>
              </a:prstGeom>
              <a:noFill/>
            </p:spPr>
            <p:txBody>
              <a:bodyPr wrap="none" tIns="27432" rtlCol="0">
                <a:spAutoFit/>
              </a:bodyPr>
              <a:lstStyle/>
              <a:p>
                <a:pPr algn="ctr" defTabSz="342892"/>
                <a:r>
                  <a:rPr lang="en-US" sz="1800" dirty="0">
                    <a:solidFill>
                      <a:prstClr val="white"/>
                    </a:solidFill>
                    <a:cs typeface="Arial Black"/>
                  </a:rPr>
                  <a:t>5</a:t>
                </a:r>
              </a:p>
            </p:txBody>
          </p:sp>
        </p:grpSp>
      </p:grpSp>
    </p:spTree>
    <p:extLst>
      <p:ext uri="{BB962C8B-B14F-4D97-AF65-F5344CB8AC3E}">
        <p14:creationId xmlns:p14="http://schemas.microsoft.com/office/powerpoint/2010/main" val="336351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object 2">
            <a:extLst>
              <a:ext uri="{FF2B5EF4-FFF2-40B4-BE49-F238E27FC236}">
                <a16:creationId xmlns:a16="http://schemas.microsoft.com/office/drawing/2014/main" id="{EC3ADE29-CA93-49C7-A270-A8D62DACE92F}"/>
              </a:ext>
            </a:extLst>
          </p:cNvPr>
          <p:cNvSpPr>
            <a:spLocks noChangeArrowheads="1"/>
          </p:cNvSpPr>
          <p:nvPr/>
        </p:nvSpPr>
        <p:spPr bwMode="auto">
          <a:xfrm>
            <a:off x="0" y="0"/>
            <a:ext cx="9144000" cy="7477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46435" name="object 3">
            <a:extLst>
              <a:ext uri="{FF2B5EF4-FFF2-40B4-BE49-F238E27FC236}">
                <a16:creationId xmlns:a16="http://schemas.microsoft.com/office/drawing/2014/main" id="{05AFA5F9-364F-4840-BFA9-677544B5C663}"/>
              </a:ext>
            </a:extLst>
          </p:cNvPr>
          <p:cNvSpPr>
            <a:spLocks noChangeArrowheads="1"/>
          </p:cNvSpPr>
          <p:nvPr/>
        </p:nvSpPr>
        <p:spPr bwMode="auto">
          <a:xfrm>
            <a:off x="0" y="0"/>
            <a:ext cx="4510088" cy="6953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46436" name="object 4">
            <a:extLst>
              <a:ext uri="{FF2B5EF4-FFF2-40B4-BE49-F238E27FC236}">
                <a16:creationId xmlns:a16="http://schemas.microsoft.com/office/drawing/2014/main" id="{256AD3FE-CC51-4E22-BBC8-856BE2B2F014}"/>
              </a:ext>
            </a:extLst>
          </p:cNvPr>
          <p:cNvSpPr>
            <a:spLocks/>
          </p:cNvSpPr>
          <p:nvPr/>
        </p:nvSpPr>
        <p:spPr bwMode="auto">
          <a:xfrm>
            <a:off x="0" y="0"/>
            <a:ext cx="9144000" cy="700088"/>
          </a:xfrm>
          <a:custGeom>
            <a:avLst/>
            <a:gdLst>
              <a:gd name="T0" fmla="*/ 0 w 12192000"/>
              <a:gd name="T1" fmla="*/ 933322 h 932815"/>
              <a:gd name="T2" fmla="*/ 12191999 w 12192000"/>
              <a:gd name="T3" fmla="*/ 933322 h 932815"/>
              <a:gd name="T4" fmla="*/ 12191999 w 12192000"/>
              <a:gd name="T5" fmla="*/ 0 h 932815"/>
              <a:gd name="T6" fmla="*/ 0 w 12192000"/>
              <a:gd name="T7" fmla="*/ 0 h 932815"/>
              <a:gd name="T8" fmla="*/ 0 w 12192000"/>
              <a:gd name="T9" fmla="*/ 933322 h 932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92000" h="932815">
                <a:moveTo>
                  <a:pt x="0" y="932687"/>
                </a:moveTo>
                <a:lnTo>
                  <a:pt x="12191999" y="932687"/>
                </a:lnTo>
                <a:lnTo>
                  <a:pt x="12191999" y="0"/>
                </a:lnTo>
                <a:lnTo>
                  <a:pt x="0" y="0"/>
                </a:lnTo>
                <a:lnTo>
                  <a:pt x="0" y="9326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5" name="object 5">
            <a:extLst>
              <a:ext uri="{FF2B5EF4-FFF2-40B4-BE49-F238E27FC236}">
                <a16:creationId xmlns:a16="http://schemas.microsoft.com/office/drawing/2014/main" id="{C90E0EC8-8D46-4EE4-ADA8-4988FCD42348}"/>
              </a:ext>
            </a:extLst>
          </p:cNvPr>
          <p:cNvSpPr txBox="1">
            <a:spLocks noGrp="1"/>
          </p:cNvSpPr>
          <p:nvPr>
            <p:ph type="title"/>
          </p:nvPr>
        </p:nvSpPr>
        <p:spPr/>
        <p:txBody>
          <a:bodyPr vert="horz" wrap="none" lIns="0" tIns="31337" rIns="0" bIns="45720" rtlCol="0" anchor="ctr">
            <a:noAutofit/>
          </a:bodyPr>
          <a:lstStyle/>
          <a:p>
            <a:pPr marL="7620">
              <a:spcBef>
                <a:spcPts val="0"/>
              </a:spcBef>
              <a:defRPr/>
            </a:pPr>
            <a:r>
              <a:rPr sz="2000" b="0" dirty="0">
                <a:solidFill>
                  <a:schemeClr val="tx1"/>
                </a:solidFill>
                <a:latin typeface="+mj-lt"/>
              </a:rPr>
              <a:t>Questions:</a:t>
            </a:r>
            <a:r>
              <a:rPr sz="2000" b="0" spc="180" dirty="0">
                <a:solidFill>
                  <a:schemeClr val="tx1"/>
                </a:solidFill>
                <a:latin typeface="+mj-lt"/>
                <a:cs typeface="Times New Roman"/>
              </a:rPr>
              <a:t> </a:t>
            </a:r>
            <a:r>
              <a:rPr sz="2000" b="0" spc="-45" dirty="0">
                <a:solidFill>
                  <a:schemeClr val="tx1"/>
                </a:solidFill>
                <a:latin typeface="+mj-lt"/>
              </a:rPr>
              <a:t>P</a:t>
            </a:r>
            <a:r>
              <a:rPr sz="2000" b="0" dirty="0">
                <a:solidFill>
                  <a:schemeClr val="tx1"/>
                </a:solidFill>
                <a:latin typeface="+mj-lt"/>
              </a:rPr>
              <a:t>a</a:t>
            </a:r>
            <a:r>
              <a:rPr sz="2000" b="0" spc="45" dirty="0">
                <a:solidFill>
                  <a:schemeClr val="tx1"/>
                </a:solidFill>
                <a:latin typeface="+mj-lt"/>
              </a:rPr>
              <a:t>r</a:t>
            </a:r>
            <a:r>
              <a:rPr sz="2000" b="0" spc="23" dirty="0">
                <a:solidFill>
                  <a:schemeClr val="tx1"/>
                </a:solidFill>
                <a:latin typeface="+mj-lt"/>
              </a:rPr>
              <a:t>a</a:t>
            </a:r>
            <a:r>
              <a:rPr sz="2000" b="0" dirty="0">
                <a:solidFill>
                  <a:schemeClr val="tx1"/>
                </a:solidFill>
                <a:latin typeface="+mj-lt"/>
              </a:rPr>
              <a:t>ph</a:t>
            </a:r>
            <a:r>
              <a:rPr sz="2000" b="0" spc="45" dirty="0">
                <a:solidFill>
                  <a:schemeClr val="tx1"/>
                </a:solidFill>
                <a:latin typeface="+mj-lt"/>
              </a:rPr>
              <a:t>r</a:t>
            </a:r>
            <a:r>
              <a:rPr sz="2000" b="0" dirty="0">
                <a:solidFill>
                  <a:schemeClr val="tx1"/>
                </a:solidFill>
                <a:latin typeface="+mj-lt"/>
              </a:rPr>
              <a:t>asing</a:t>
            </a:r>
          </a:p>
        </p:txBody>
      </p:sp>
      <p:sp>
        <p:nvSpPr>
          <p:cNvPr id="6" name="object 6">
            <a:extLst>
              <a:ext uri="{FF2B5EF4-FFF2-40B4-BE49-F238E27FC236}">
                <a16:creationId xmlns:a16="http://schemas.microsoft.com/office/drawing/2014/main" id="{E326F413-A74F-4A4A-8B20-9DA06ABECA92}"/>
              </a:ext>
            </a:extLst>
          </p:cNvPr>
          <p:cNvSpPr txBox="1"/>
          <p:nvPr/>
        </p:nvSpPr>
        <p:spPr>
          <a:xfrm>
            <a:off x="3657600" y="962025"/>
            <a:ext cx="1829991" cy="307777"/>
          </a:xfrm>
          <a:prstGeom prst="rect">
            <a:avLst/>
          </a:prstGeom>
        </p:spPr>
        <p:txBody>
          <a:bodyPr lIns="0" tIns="0" rIns="0" bIns="0">
            <a:spAutoFit/>
          </a:bodyPr>
          <a:lstStyle/>
          <a:p>
            <a:pPr marL="9525">
              <a:defRPr/>
            </a:pPr>
            <a:r>
              <a:rPr sz="2000" b="1" spc="-109" dirty="0">
                <a:latin typeface="+mj-lt"/>
                <a:cs typeface="Trebuchet MS"/>
              </a:rPr>
              <a:t>P</a:t>
            </a:r>
            <a:r>
              <a:rPr sz="2000" b="1" dirty="0">
                <a:latin typeface="+mj-lt"/>
                <a:cs typeface="Trebuchet MS"/>
              </a:rPr>
              <a:t>a</a:t>
            </a:r>
            <a:r>
              <a:rPr sz="2000" b="1" spc="-79" dirty="0">
                <a:latin typeface="+mj-lt"/>
                <a:cs typeface="Trebuchet MS"/>
              </a:rPr>
              <a:t>r</a:t>
            </a:r>
            <a:r>
              <a:rPr sz="2000" b="1" dirty="0">
                <a:latin typeface="+mj-lt"/>
                <a:cs typeface="Trebuchet MS"/>
              </a:rPr>
              <a:t>aph</a:t>
            </a:r>
            <a:r>
              <a:rPr sz="2000" b="1" spc="-79" dirty="0">
                <a:latin typeface="+mj-lt"/>
                <a:cs typeface="Trebuchet MS"/>
              </a:rPr>
              <a:t>r</a:t>
            </a:r>
            <a:r>
              <a:rPr sz="2000" b="1" dirty="0">
                <a:latin typeface="+mj-lt"/>
                <a:cs typeface="Trebuchet MS"/>
              </a:rPr>
              <a:t>asing</a:t>
            </a:r>
            <a:endParaRPr sz="2000">
              <a:latin typeface="+mj-lt"/>
              <a:cs typeface="Trebuchet MS"/>
            </a:endParaRPr>
          </a:p>
        </p:txBody>
      </p:sp>
      <p:sp>
        <p:nvSpPr>
          <p:cNvPr id="146460" name="object 28">
            <a:extLst>
              <a:ext uri="{FF2B5EF4-FFF2-40B4-BE49-F238E27FC236}">
                <a16:creationId xmlns:a16="http://schemas.microsoft.com/office/drawing/2014/main" id="{5B76245D-5666-465A-8B54-A26EF660CA74}"/>
              </a:ext>
            </a:extLst>
          </p:cNvPr>
          <p:cNvSpPr txBox="1">
            <a:spLocks noChangeArrowheads="1"/>
          </p:cNvSpPr>
          <p:nvPr/>
        </p:nvSpPr>
        <p:spPr bwMode="auto">
          <a:xfrm>
            <a:off x="292894" y="1604963"/>
            <a:ext cx="8715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1pPr>
            <a:lvl2pPr marL="742950" indent="-285750">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2pPr>
            <a:lvl3pPr marL="1143000" indent="-228600">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3pPr>
            <a:lvl4pPr marL="1600200" indent="-228600">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4pPr>
            <a:lvl5pPr marL="2057400" indent="-228600">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tabLst>
                <a:tab pos="361950" algn="l"/>
                <a:tab pos="831850" algn="l"/>
                <a:tab pos="1533525" algn="l"/>
                <a:tab pos="2206625" algn="l"/>
                <a:tab pos="2936875" algn="l"/>
                <a:tab pos="3390900" algn="l"/>
                <a:tab pos="3848100" algn="l"/>
                <a:tab pos="4414838" algn="l"/>
                <a:tab pos="4546600" algn="l"/>
                <a:tab pos="5667375" algn="l"/>
                <a:tab pos="5810250" algn="l"/>
                <a:tab pos="6235700" algn="l"/>
                <a:tab pos="6837363" algn="l"/>
                <a:tab pos="7280275" algn="l"/>
              </a:tabLst>
              <a:defRPr>
                <a:solidFill>
                  <a:schemeClr val="tx1"/>
                </a:solidFill>
                <a:latin typeface="Calibri" panose="020F0502020204030204" pitchFamily="34" charset="0"/>
                <a:cs typeface="Arial" panose="020B0604020202020204" pitchFamily="34" charset="0"/>
              </a:defRPr>
            </a:lvl9pPr>
          </a:lstStyle>
          <a:p>
            <a:pPr algn="just" eaLnBrk="1" hangingPunct="1"/>
            <a:r>
              <a:rPr lang="en-US" altLang="en-US" sz="1800" dirty="0">
                <a:latin typeface="+mj-lt"/>
              </a:rPr>
              <a:t>Is</a:t>
            </a:r>
            <a:r>
              <a:rPr lang="en-US" altLang="en-US" sz="1800" dirty="0">
                <a:latin typeface="+mj-lt"/>
                <a:cs typeface="Times New Roman" panose="02020603050405020304" pitchFamily="18" charset="0"/>
              </a:rPr>
              <a:t>	</a:t>
            </a:r>
            <a:r>
              <a:rPr lang="en-US" altLang="en-US" sz="1800" dirty="0">
                <a:latin typeface="+mj-lt"/>
              </a:rPr>
              <a:t>an</a:t>
            </a:r>
            <a:r>
              <a:rPr lang="en-US" altLang="en-US" sz="1800" dirty="0">
                <a:latin typeface="+mj-lt"/>
                <a:cs typeface="Times New Roman" panose="02020603050405020304" pitchFamily="18" charset="0"/>
              </a:rPr>
              <a:t>	</a:t>
            </a:r>
            <a:r>
              <a:rPr lang="en-US" altLang="en-US" sz="1800" dirty="0">
                <a:latin typeface="+mj-lt"/>
              </a:rPr>
              <a:t>effective</a:t>
            </a:r>
            <a:r>
              <a:rPr lang="en-US" altLang="en-US" sz="1800" dirty="0">
                <a:latin typeface="+mj-lt"/>
                <a:cs typeface="Times New Roman" panose="02020603050405020304" pitchFamily="18" charset="0"/>
              </a:rPr>
              <a:t> </a:t>
            </a:r>
            <a:r>
              <a:rPr lang="en-US" altLang="en-US" sz="1800" dirty="0">
                <a:latin typeface="+mj-lt"/>
              </a:rPr>
              <a:t>form</a:t>
            </a:r>
            <a:r>
              <a:rPr lang="en-US" altLang="en-US" sz="1800" dirty="0">
                <a:latin typeface="+mj-lt"/>
                <a:cs typeface="Times New Roman" panose="02020603050405020304" pitchFamily="18" charset="0"/>
              </a:rPr>
              <a:t>	</a:t>
            </a:r>
            <a:r>
              <a:rPr lang="en-US" altLang="en-US" sz="1800" dirty="0">
                <a:latin typeface="+mj-lt"/>
              </a:rPr>
              <a:t>of</a:t>
            </a:r>
            <a:r>
              <a:rPr lang="en-US" altLang="en-US" sz="1800" dirty="0">
                <a:latin typeface="+mj-lt"/>
                <a:cs typeface="Times New Roman" panose="02020603050405020304" pitchFamily="18" charset="0"/>
              </a:rPr>
              <a:t> </a:t>
            </a:r>
            <a:r>
              <a:rPr lang="en-US" altLang="en-US" sz="1800" dirty="0">
                <a:latin typeface="+mj-lt"/>
              </a:rPr>
              <a:t>verbal</a:t>
            </a:r>
            <a:r>
              <a:rPr lang="en-US" altLang="en-US" sz="1800" dirty="0">
                <a:latin typeface="+mj-lt"/>
                <a:cs typeface="Times New Roman" panose="02020603050405020304" pitchFamily="18" charset="0"/>
              </a:rPr>
              <a:t> </a:t>
            </a:r>
            <a:r>
              <a:rPr lang="en-US" altLang="en-US" sz="1800" dirty="0">
                <a:latin typeface="+mj-lt"/>
              </a:rPr>
              <a:t>feedback</a:t>
            </a:r>
            <a:r>
              <a:rPr lang="en-US" altLang="en-US" sz="1800" dirty="0">
                <a:latin typeface="+mj-lt"/>
                <a:cs typeface="Times New Roman" panose="02020603050405020304" pitchFamily="18" charset="0"/>
              </a:rPr>
              <a:t> </a:t>
            </a:r>
            <a:r>
              <a:rPr lang="en-US" altLang="en-US" sz="1800" dirty="0">
                <a:latin typeface="+mj-lt"/>
              </a:rPr>
              <a:t>to</a:t>
            </a:r>
            <a:r>
              <a:rPr lang="en-US" altLang="en-US" sz="1800" dirty="0">
                <a:latin typeface="+mj-lt"/>
                <a:cs typeface="Times New Roman" panose="02020603050405020304" pitchFamily="18" charset="0"/>
              </a:rPr>
              <a:t> </a:t>
            </a:r>
            <a:r>
              <a:rPr lang="en-US" altLang="en-US" sz="1800" dirty="0">
                <a:latin typeface="+mj-lt"/>
              </a:rPr>
              <a:t>use</a:t>
            </a:r>
            <a:r>
              <a:rPr lang="en-US" altLang="en-US" sz="1800" dirty="0">
                <a:latin typeface="+mj-lt"/>
                <a:cs typeface="Times New Roman" panose="02020603050405020304" pitchFamily="18" charset="0"/>
              </a:rPr>
              <a:t>	</a:t>
            </a:r>
            <a:r>
              <a:rPr lang="en-US" altLang="en-US" sz="1800" dirty="0">
                <a:latin typeface="+mj-lt"/>
              </a:rPr>
              <a:t>when</a:t>
            </a:r>
            <a:r>
              <a:rPr lang="en-US" altLang="en-US" sz="1800" dirty="0">
                <a:latin typeface="+mj-lt"/>
                <a:cs typeface="Times New Roman" panose="02020603050405020304" pitchFamily="18" charset="0"/>
              </a:rPr>
              <a:t> </a:t>
            </a:r>
            <a:r>
              <a:rPr lang="en-US" altLang="en-US" sz="1800" dirty="0">
                <a:latin typeface="+mj-lt"/>
              </a:rPr>
              <a:t>listening,</a:t>
            </a:r>
            <a:r>
              <a:rPr lang="en-US" altLang="en-US" sz="1800" dirty="0">
                <a:latin typeface="+mj-lt"/>
                <a:cs typeface="Times New Roman" panose="02020603050405020304" pitchFamily="18" charset="0"/>
              </a:rPr>
              <a:t> </a:t>
            </a:r>
            <a:r>
              <a:rPr lang="en-US" altLang="en-US" sz="1800" dirty="0">
                <a:latin typeface="+mj-lt"/>
              </a:rPr>
              <a:t>however</a:t>
            </a:r>
            <a:r>
              <a:rPr lang="en-US" altLang="en-US" sz="1800" dirty="0">
                <a:latin typeface="+mj-lt"/>
                <a:cs typeface="Times New Roman" panose="02020603050405020304" pitchFamily="18" charset="0"/>
              </a:rPr>
              <a:t> </a:t>
            </a:r>
            <a:r>
              <a:rPr lang="en-US" altLang="en-US" sz="1800" dirty="0">
                <a:latin typeface="+mj-lt"/>
              </a:rPr>
              <a:t>it</a:t>
            </a:r>
            <a:r>
              <a:rPr lang="en-US" altLang="en-US" sz="1800" dirty="0">
                <a:latin typeface="+mj-lt"/>
                <a:cs typeface="Times New Roman" panose="02020603050405020304" pitchFamily="18" charset="0"/>
              </a:rPr>
              <a:t> </a:t>
            </a:r>
            <a:r>
              <a:rPr lang="en-US" altLang="en-US" sz="1800" dirty="0">
                <a:latin typeface="+mj-lt"/>
              </a:rPr>
              <a:t>is</a:t>
            </a:r>
            <a:r>
              <a:rPr lang="en-US" altLang="en-US" sz="1800" dirty="0">
                <a:latin typeface="+mj-lt"/>
                <a:cs typeface="Times New Roman" panose="02020603050405020304" pitchFamily="18" charset="0"/>
              </a:rPr>
              <a:t> </a:t>
            </a:r>
            <a:r>
              <a:rPr lang="en-US" altLang="en-US" sz="1800" dirty="0">
                <a:latin typeface="+mj-lt"/>
              </a:rPr>
              <a:t>not</a:t>
            </a:r>
            <a:r>
              <a:rPr lang="en-US" altLang="en-US" sz="1800" dirty="0">
                <a:latin typeface="+mj-lt"/>
                <a:cs typeface="Times New Roman" panose="02020603050405020304" pitchFamily="18" charset="0"/>
              </a:rPr>
              <a:t> </a:t>
            </a:r>
            <a:r>
              <a:rPr lang="en-US" altLang="en-US" sz="1800" dirty="0">
                <a:latin typeface="+mj-lt"/>
              </a:rPr>
              <a:t>simply</a:t>
            </a:r>
            <a:r>
              <a:rPr lang="en-US" altLang="en-US" sz="1800" dirty="0">
                <a:latin typeface="+mj-lt"/>
                <a:cs typeface="Times New Roman" panose="02020603050405020304" pitchFamily="18" charset="0"/>
              </a:rPr>
              <a:t> </a:t>
            </a:r>
            <a:r>
              <a:rPr lang="en-US" altLang="en-US" sz="1800" dirty="0">
                <a:latin typeface="+mj-lt"/>
              </a:rPr>
              <a:t>repetition</a:t>
            </a:r>
            <a:r>
              <a:rPr lang="en-US" altLang="en-US" sz="1800" dirty="0">
                <a:latin typeface="+mj-lt"/>
                <a:cs typeface="Times New Roman" panose="02020603050405020304" pitchFamily="18" charset="0"/>
              </a:rPr>
              <a:t> </a:t>
            </a:r>
            <a:r>
              <a:rPr lang="en-US" altLang="en-US" sz="1800" dirty="0">
                <a:latin typeface="+mj-lt"/>
              </a:rPr>
              <a:t>or „parroting”, but restating</a:t>
            </a:r>
            <a:r>
              <a:rPr lang="en-US" altLang="en-US" sz="1800" dirty="0">
                <a:latin typeface="+mj-lt"/>
                <a:cs typeface="Times New Roman" panose="02020603050405020304" pitchFamily="18" charset="0"/>
              </a:rPr>
              <a:t> </a:t>
            </a:r>
            <a:r>
              <a:rPr lang="en-US" altLang="en-US" sz="1800" dirty="0">
                <a:latin typeface="+mj-lt"/>
              </a:rPr>
              <a:t>another</a:t>
            </a:r>
            <a:r>
              <a:rPr lang="en-US" altLang="en-US" sz="1800" dirty="0">
                <a:latin typeface="+mj-lt"/>
                <a:cs typeface="Times New Roman" panose="02020603050405020304" pitchFamily="18" charset="0"/>
              </a:rPr>
              <a:t> </a:t>
            </a:r>
            <a:r>
              <a:rPr lang="en-US" altLang="en-US" sz="1800" dirty="0">
                <a:latin typeface="+mj-lt"/>
              </a:rPr>
              <a:t>persons</a:t>
            </a:r>
            <a:r>
              <a:rPr lang="en-US" altLang="en-US" sz="1800" dirty="0">
                <a:latin typeface="+mj-lt"/>
                <a:cs typeface="Times New Roman" panose="02020603050405020304" pitchFamily="18" charset="0"/>
              </a:rPr>
              <a:t> </a:t>
            </a:r>
            <a:r>
              <a:rPr lang="en-US" altLang="en-US" sz="1800" dirty="0">
                <a:latin typeface="+mj-lt"/>
              </a:rPr>
              <a:t>statement</a:t>
            </a:r>
            <a:r>
              <a:rPr lang="en-US" altLang="en-US" sz="1800" dirty="0">
                <a:latin typeface="+mj-lt"/>
                <a:cs typeface="Times New Roman" panose="02020603050405020304" pitchFamily="18" charset="0"/>
              </a:rPr>
              <a:t> </a:t>
            </a:r>
            <a:r>
              <a:rPr lang="en-US" altLang="en-US" sz="1800" dirty="0">
                <a:latin typeface="+mj-lt"/>
              </a:rPr>
              <a:t>in</a:t>
            </a:r>
            <a:r>
              <a:rPr lang="en-US" altLang="en-US" sz="1800" dirty="0">
                <a:latin typeface="+mj-lt"/>
                <a:cs typeface="Times New Roman" panose="02020603050405020304" pitchFamily="18" charset="0"/>
              </a:rPr>
              <a:t> </a:t>
            </a:r>
            <a:r>
              <a:rPr lang="en-US" altLang="en-US" sz="1800" dirty="0">
                <a:latin typeface="+mj-lt"/>
              </a:rPr>
              <a:t>your</a:t>
            </a:r>
            <a:r>
              <a:rPr lang="en-US" altLang="en-US" sz="1800" dirty="0">
                <a:latin typeface="+mj-lt"/>
                <a:cs typeface="Times New Roman" panose="02020603050405020304" pitchFamily="18" charset="0"/>
              </a:rPr>
              <a:t> </a:t>
            </a:r>
            <a:r>
              <a:rPr lang="en-US" altLang="en-US" sz="1800" dirty="0">
                <a:latin typeface="+mj-lt"/>
              </a:rPr>
              <a:t>own</a:t>
            </a:r>
            <a:r>
              <a:rPr lang="en-US" altLang="en-US" sz="1800" dirty="0">
                <a:latin typeface="+mj-lt"/>
                <a:cs typeface="Times New Roman" panose="02020603050405020304" pitchFamily="18" charset="0"/>
              </a:rPr>
              <a:t> </a:t>
            </a:r>
            <a:r>
              <a:rPr lang="en-US" altLang="en-US" sz="1800" dirty="0">
                <a:latin typeface="+mj-lt"/>
              </a:rPr>
              <a:t>words</a:t>
            </a:r>
            <a:r>
              <a:rPr lang="en-US" altLang="en-US" sz="1800" dirty="0">
                <a:latin typeface="+mj-lt"/>
                <a:cs typeface="Times New Roman" panose="02020603050405020304" pitchFamily="18" charset="0"/>
              </a:rPr>
              <a:t> </a:t>
            </a:r>
            <a:r>
              <a:rPr lang="en-US" altLang="en-US" sz="1800" dirty="0">
                <a:latin typeface="+mj-lt"/>
              </a:rPr>
              <a:t>to</a:t>
            </a:r>
            <a:r>
              <a:rPr lang="en-US" altLang="en-US" sz="1800" dirty="0">
                <a:latin typeface="+mj-lt"/>
                <a:cs typeface="Times New Roman" panose="02020603050405020304" pitchFamily="18" charset="0"/>
              </a:rPr>
              <a:t> </a:t>
            </a:r>
            <a:r>
              <a:rPr lang="en-US" altLang="en-US" sz="1800" dirty="0">
                <a:latin typeface="+mj-lt"/>
              </a:rPr>
              <a:t>gain</a:t>
            </a:r>
            <a:r>
              <a:rPr lang="en-US" altLang="en-US" sz="1800" dirty="0">
                <a:latin typeface="+mj-lt"/>
                <a:cs typeface="Times New Roman" panose="02020603050405020304" pitchFamily="18" charset="0"/>
              </a:rPr>
              <a:t> </a:t>
            </a:r>
            <a:r>
              <a:rPr lang="en-US" altLang="en-US" sz="1800" dirty="0">
                <a:latin typeface="+mj-lt"/>
              </a:rPr>
              <a:t>understanding.</a:t>
            </a:r>
          </a:p>
        </p:txBody>
      </p:sp>
      <p:sp>
        <p:nvSpPr>
          <p:cNvPr id="29" name="object 6">
            <a:extLst>
              <a:ext uri="{FF2B5EF4-FFF2-40B4-BE49-F238E27FC236}">
                <a16:creationId xmlns:a16="http://schemas.microsoft.com/office/drawing/2014/main" id="{23391348-FE29-40F4-ACEC-F391788CFF1D}"/>
              </a:ext>
            </a:extLst>
          </p:cNvPr>
          <p:cNvSpPr txBox="1">
            <a:spLocks noChangeArrowheads="1"/>
          </p:cNvSpPr>
          <p:nvPr/>
        </p:nvSpPr>
        <p:spPr bwMode="auto">
          <a:xfrm>
            <a:off x="292894" y="2707541"/>
            <a:ext cx="61936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800" dirty="0">
                <a:latin typeface="+mj-lt"/>
              </a:rPr>
              <a:t>1.Shows</a:t>
            </a:r>
            <a:r>
              <a:rPr lang="en-US" altLang="en-US" sz="1800" dirty="0">
                <a:latin typeface="+mj-lt"/>
                <a:cs typeface="Times New Roman" panose="02020603050405020304" pitchFamily="18" charset="0"/>
              </a:rPr>
              <a:t> </a:t>
            </a:r>
            <a:r>
              <a:rPr lang="en-US" altLang="en-US" sz="1800" dirty="0">
                <a:latin typeface="+mj-lt"/>
              </a:rPr>
              <a:t>that</a:t>
            </a:r>
            <a:r>
              <a:rPr lang="en-US" altLang="en-US" sz="1800" dirty="0">
                <a:latin typeface="+mj-lt"/>
                <a:cs typeface="Times New Roman" panose="02020603050405020304" pitchFamily="18" charset="0"/>
              </a:rPr>
              <a:t> </a:t>
            </a:r>
            <a:r>
              <a:rPr lang="en-US" altLang="en-US" sz="1800" dirty="0">
                <a:latin typeface="+mj-lt"/>
              </a:rPr>
              <a:t>you</a:t>
            </a:r>
            <a:r>
              <a:rPr lang="en-US" altLang="en-US" sz="1800" dirty="0">
                <a:latin typeface="+mj-lt"/>
                <a:cs typeface="Times New Roman" panose="02020603050405020304" pitchFamily="18" charset="0"/>
              </a:rPr>
              <a:t> </a:t>
            </a:r>
            <a:r>
              <a:rPr lang="en-US" altLang="en-US" sz="1800" dirty="0">
                <a:latin typeface="+mj-lt"/>
              </a:rPr>
              <a:t>really</a:t>
            </a:r>
            <a:r>
              <a:rPr lang="en-US" altLang="en-US" sz="1800" dirty="0">
                <a:latin typeface="+mj-lt"/>
                <a:cs typeface="Times New Roman" panose="02020603050405020304" pitchFamily="18" charset="0"/>
              </a:rPr>
              <a:t> </a:t>
            </a:r>
            <a:r>
              <a:rPr lang="en-US" altLang="en-US" sz="1800" dirty="0">
                <a:latin typeface="+mj-lt"/>
              </a:rPr>
              <a:t>listen.</a:t>
            </a:r>
            <a:r>
              <a:rPr lang="en-US" altLang="en-US" sz="1800" dirty="0">
                <a:latin typeface="+mj-lt"/>
                <a:cs typeface="Times New Roman" panose="02020603050405020304" pitchFamily="18" charset="0"/>
              </a:rPr>
              <a:t> </a:t>
            </a:r>
          </a:p>
          <a:p>
            <a:pPr eaLnBrk="1" hangingPunct="1"/>
            <a:r>
              <a:rPr lang="en-US" altLang="en-US" sz="1800" dirty="0">
                <a:latin typeface="+mj-lt"/>
              </a:rPr>
              <a:t>2.Helps</a:t>
            </a:r>
            <a:r>
              <a:rPr lang="en-US" altLang="en-US" sz="1800" dirty="0">
                <a:latin typeface="+mj-lt"/>
                <a:cs typeface="Times New Roman" panose="02020603050405020304" pitchFamily="18" charset="0"/>
              </a:rPr>
              <a:t> </a:t>
            </a:r>
            <a:r>
              <a:rPr lang="en-US" altLang="en-US" sz="1800" dirty="0">
                <a:latin typeface="+mj-lt"/>
              </a:rPr>
              <a:t>to</a:t>
            </a:r>
            <a:r>
              <a:rPr lang="en-US" altLang="en-US" sz="1800" dirty="0">
                <a:latin typeface="+mj-lt"/>
                <a:cs typeface="Times New Roman" panose="02020603050405020304" pitchFamily="18" charset="0"/>
              </a:rPr>
              <a:t> </a:t>
            </a:r>
            <a:r>
              <a:rPr lang="en-US" altLang="en-US" sz="1800" dirty="0">
                <a:latin typeface="+mj-lt"/>
              </a:rPr>
              <a:t>check</a:t>
            </a:r>
            <a:r>
              <a:rPr lang="en-US" altLang="en-US" sz="1800" dirty="0">
                <a:latin typeface="+mj-lt"/>
                <a:cs typeface="Times New Roman" panose="02020603050405020304" pitchFamily="18" charset="0"/>
              </a:rPr>
              <a:t> </a:t>
            </a:r>
            <a:r>
              <a:rPr lang="en-US" altLang="en-US" sz="1800" dirty="0">
                <a:latin typeface="+mj-lt"/>
              </a:rPr>
              <a:t>understanding.</a:t>
            </a:r>
            <a:r>
              <a:rPr lang="en-US" altLang="en-US" sz="1800" dirty="0">
                <a:latin typeface="+mj-lt"/>
                <a:cs typeface="Times New Roman" panose="02020603050405020304" pitchFamily="18" charset="0"/>
              </a:rPr>
              <a:t> </a:t>
            </a:r>
          </a:p>
          <a:p>
            <a:pPr eaLnBrk="1" hangingPunct="1"/>
            <a:r>
              <a:rPr lang="en-US" altLang="en-US" sz="1800" dirty="0">
                <a:latin typeface="+mj-lt"/>
              </a:rPr>
              <a:t>3.Mentally</a:t>
            </a:r>
            <a:r>
              <a:rPr lang="en-US" altLang="en-US" sz="1800" dirty="0">
                <a:latin typeface="+mj-lt"/>
                <a:cs typeface="Times New Roman" panose="02020603050405020304" pitchFamily="18" charset="0"/>
              </a:rPr>
              <a:t> </a:t>
            </a:r>
            <a:r>
              <a:rPr lang="en-US" altLang="en-US" sz="1800" dirty="0">
                <a:latin typeface="+mj-lt"/>
              </a:rPr>
              <a:t>note</a:t>
            </a:r>
            <a:r>
              <a:rPr lang="en-US" altLang="en-US" sz="1800" dirty="0">
                <a:latin typeface="+mj-lt"/>
                <a:cs typeface="Times New Roman" panose="02020603050405020304" pitchFamily="18" charset="0"/>
              </a:rPr>
              <a:t> </a:t>
            </a:r>
            <a:r>
              <a:rPr lang="en-US" altLang="en-US" sz="1800" dirty="0">
                <a:latin typeface="+mj-lt"/>
              </a:rPr>
              <a:t>key</a:t>
            </a:r>
            <a:r>
              <a:rPr lang="en-US" altLang="en-US" sz="1800" dirty="0">
                <a:latin typeface="+mj-lt"/>
                <a:cs typeface="Times New Roman" panose="02020603050405020304" pitchFamily="18" charset="0"/>
              </a:rPr>
              <a:t> </a:t>
            </a:r>
            <a:r>
              <a:rPr lang="en-US" altLang="en-US" sz="1800" dirty="0">
                <a:latin typeface="+mj-lt"/>
              </a:rPr>
              <a:t>points.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object 2">
            <a:extLst>
              <a:ext uri="{FF2B5EF4-FFF2-40B4-BE49-F238E27FC236}">
                <a16:creationId xmlns:a16="http://schemas.microsoft.com/office/drawing/2014/main" id="{5EE0E06C-311D-4860-B42A-2B83368840EF}"/>
              </a:ext>
            </a:extLst>
          </p:cNvPr>
          <p:cNvSpPr>
            <a:spLocks noChangeArrowheads="1"/>
          </p:cNvSpPr>
          <p:nvPr/>
        </p:nvSpPr>
        <p:spPr bwMode="auto">
          <a:xfrm>
            <a:off x="0" y="0"/>
            <a:ext cx="9144000" cy="7477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50531" name="object 3">
            <a:extLst>
              <a:ext uri="{FF2B5EF4-FFF2-40B4-BE49-F238E27FC236}">
                <a16:creationId xmlns:a16="http://schemas.microsoft.com/office/drawing/2014/main" id="{33559584-43FE-48C7-8BF3-0A61EC9BBA67}"/>
              </a:ext>
            </a:extLst>
          </p:cNvPr>
          <p:cNvSpPr>
            <a:spLocks noChangeArrowheads="1"/>
          </p:cNvSpPr>
          <p:nvPr/>
        </p:nvSpPr>
        <p:spPr bwMode="auto">
          <a:xfrm>
            <a:off x="0" y="0"/>
            <a:ext cx="5438775" cy="6953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50532" name="object 4">
            <a:extLst>
              <a:ext uri="{FF2B5EF4-FFF2-40B4-BE49-F238E27FC236}">
                <a16:creationId xmlns:a16="http://schemas.microsoft.com/office/drawing/2014/main" id="{C8F8C7C2-B104-4BC3-8E06-60B2A2EA7DAD}"/>
              </a:ext>
            </a:extLst>
          </p:cNvPr>
          <p:cNvSpPr>
            <a:spLocks/>
          </p:cNvSpPr>
          <p:nvPr/>
        </p:nvSpPr>
        <p:spPr bwMode="auto">
          <a:xfrm>
            <a:off x="0" y="0"/>
            <a:ext cx="9144000" cy="700088"/>
          </a:xfrm>
          <a:custGeom>
            <a:avLst/>
            <a:gdLst>
              <a:gd name="T0" fmla="*/ 0 w 12192000"/>
              <a:gd name="T1" fmla="*/ 933322 h 932815"/>
              <a:gd name="T2" fmla="*/ 12191999 w 12192000"/>
              <a:gd name="T3" fmla="*/ 933322 h 932815"/>
              <a:gd name="T4" fmla="*/ 12191999 w 12192000"/>
              <a:gd name="T5" fmla="*/ 0 h 932815"/>
              <a:gd name="T6" fmla="*/ 0 w 12192000"/>
              <a:gd name="T7" fmla="*/ 0 h 932815"/>
              <a:gd name="T8" fmla="*/ 0 w 12192000"/>
              <a:gd name="T9" fmla="*/ 933322 h 932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92000" h="932815">
                <a:moveTo>
                  <a:pt x="0" y="932687"/>
                </a:moveTo>
                <a:lnTo>
                  <a:pt x="12191999" y="932687"/>
                </a:lnTo>
                <a:lnTo>
                  <a:pt x="12191999" y="0"/>
                </a:lnTo>
                <a:lnTo>
                  <a:pt x="0" y="0"/>
                </a:lnTo>
                <a:lnTo>
                  <a:pt x="0" y="9326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5" name="object 5">
            <a:extLst>
              <a:ext uri="{FF2B5EF4-FFF2-40B4-BE49-F238E27FC236}">
                <a16:creationId xmlns:a16="http://schemas.microsoft.com/office/drawing/2014/main" id="{6304DE8D-4749-4FAA-93E4-67B000CACD67}"/>
              </a:ext>
            </a:extLst>
          </p:cNvPr>
          <p:cNvSpPr txBox="1"/>
          <p:nvPr/>
        </p:nvSpPr>
        <p:spPr>
          <a:xfrm>
            <a:off x="196454" y="136922"/>
            <a:ext cx="5038725" cy="307777"/>
          </a:xfrm>
          <a:prstGeom prst="rect">
            <a:avLst/>
          </a:prstGeom>
        </p:spPr>
        <p:txBody>
          <a:bodyPr lIns="0" tIns="0" rIns="0" bIns="0">
            <a:spAutoFit/>
          </a:bodyPr>
          <a:lstStyle/>
          <a:p>
            <a:pPr marL="9525">
              <a:tabLst>
                <a:tab pos="3131820" algn="l"/>
              </a:tabLst>
              <a:defRPr/>
            </a:pPr>
            <a:r>
              <a:rPr sz="2000" b="1" dirty="0">
                <a:latin typeface="+mj-lt"/>
                <a:cs typeface="Arial Black"/>
              </a:rPr>
              <a:t>Cha</a:t>
            </a:r>
            <a:r>
              <a:rPr sz="2000" b="1" spc="45" dirty="0">
                <a:latin typeface="+mj-lt"/>
                <a:cs typeface="Arial Black"/>
              </a:rPr>
              <a:t>r</a:t>
            </a:r>
            <a:r>
              <a:rPr sz="2000" b="1" dirty="0">
                <a:latin typeface="+mj-lt"/>
                <a:cs typeface="Arial Black"/>
              </a:rPr>
              <a:t>acteris</a:t>
            </a:r>
            <a:r>
              <a:rPr sz="2000" b="1" spc="8" dirty="0">
                <a:latin typeface="+mj-lt"/>
                <a:cs typeface="Arial Black"/>
              </a:rPr>
              <a:t>t</a:t>
            </a:r>
            <a:r>
              <a:rPr sz="2000" b="1" dirty="0">
                <a:latin typeface="+mj-lt"/>
                <a:cs typeface="Arial Black"/>
              </a:rPr>
              <a:t>ics</a:t>
            </a:r>
            <a:r>
              <a:rPr sz="2000" b="1" spc="161" dirty="0">
                <a:latin typeface="+mj-lt"/>
                <a:cs typeface="Times New Roman"/>
              </a:rPr>
              <a:t> </a:t>
            </a:r>
            <a:r>
              <a:rPr sz="2000" b="1" dirty="0">
                <a:latin typeface="+mj-lt"/>
                <a:cs typeface="Arial Black"/>
              </a:rPr>
              <a:t>of</a:t>
            </a:r>
            <a:r>
              <a:rPr lang="en-US" sz="2000" b="1" dirty="0">
                <a:latin typeface="+mj-lt"/>
                <a:cs typeface="Times New Roman"/>
              </a:rPr>
              <a:t> </a:t>
            </a:r>
            <a:r>
              <a:rPr sz="2000" b="1" dirty="0">
                <a:latin typeface="+mj-lt"/>
                <a:cs typeface="Arial Black"/>
              </a:rPr>
              <a:t>pa</a:t>
            </a:r>
            <a:r>
              <a:rPr sz="2000" b="1" spc="45" dirty="0">
                <a:latin typeface="+mj-lt"/>
                <a:cs typeface="Arial Black"/>
              </a:rPr>
              <a:t>r</a:t>
            </a:r>
            <a:r>
              <a:rPr sz="2000" b="1" spc="23" dirty="0">
                <a:latin typeface="+mj-lt"/>
                <a:cs typeface="Arial Black"/>
              </a:rPr>
              <a:t>a</a:t>
            </a:r>
            <a:r>
              <a:rPr sz="2000" b="1" dirty="0">
                <a:latin typeface="+mj-lt"/>
                <a:cs typeface="Arial Black"/>
              </a:rPr>
              <a:t>ph</a:t>
            </a:r>
            <a:r>
              <a:rPr sz="2000" b="1" spc="45" dirty="0">
                <a:latin typeface="+mj-lt"/>
                <a:cs typeface="Arial Black"/>
              </a:rPr>
              <a:t>r</a:t>
            </a:r>
            <a:r>
              <a:rPr sz="2000" b="1" dirty="0">
                <a:latin typeface="+mj-lt"/>
                <a:cs typeface="Arial Black"/>
              </a:rPr>
              <a:t>ase</a:t>
            </a:r>
            <a:endParaRPr sz="2000" dirty="0">
              <a:latin typeface="+mj-lt"/>
              <a:cs typeface="Arial Black"/>
            </a:endParaRPr>
          </a:p>
        </p:txBody>
      </p:sp>
      <p:sp>
        <p:nvSpPr>
          <p:cNvPr id="150534" name="object 6">
            <a:extLst>
              <a:ext uri="{FF2B5EF4-FFF2-40B4-BE49-F238E27FC236}">
                <a16:creationId xmlns:a16="http://schemas.microsoft.com/office/drawing/2014/main" id="{71210B83-DFBB-4B89-8948-98ECB4277B70}"/>
              </a:ext>
            </a:extLst>
          </p:cNvPr>
          <p:cNvSpPr txBox="1">
            <a:spLocks noChangeArrowheads="1"/>
          </p:cNvSpPr>
          <p:nvPr/>
        </p:nvSpPr>
        <p:spPr bwMode="auto">
          <a:xfrm>
            <a:off x="396049" y="1069180"/>
            <a:ext cx="7955756"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69900" indent="-457200">
              <a:tabLst>
                <a:tab pos="469900" algn="l"/>
              </a:tabLst>
              <a:defRPr>
                <a:solidFill>
                  <a:schemeClr val="tx1"/>
                </a:solidFill>
                <a:latin typeface="Calibri" panose="020F0502020204030204" pitchFamily="34" charset="0"/>
                <a:cs typeface="Arial" panose="020B0604020202020204" pitchFamily="34" charset="0"/>
              </a:defRPr>
            </a:lvl1pPr>
            <a:lvl2pPr marL="742950" indent="-285750">
              <a:tabLst>
                <a:tab pos="469900" algn="l"/>
              </a:tabLst>
              <a:defRPr>
                <a:solidFill>
                  <a:schemeClr val="tx1"/>
                </a:solidFill>
                <a:latin typeface="Calibri" panose="020F0502020204030204" pitchFamily="34" charset="0"/>
                <a:cs typeface="Arial" panose="020B0604020202020204" pitchFamily="34" charset="0"/>
              </a:defRPr>
            </a:lvl2pPr>
            <a:lvl3pPr marL="1143000" indent="-228600">
              <a:tabLst>
                <a:tab pos="469900" algn="l"/>
              </a:tabLst>
              <a:defRPr>
                <a:solidFill>
                  <a:schemeClr val="tx1"/>
                </a:solidFill>
                <a:latin typeface="Calibri" panose="020F0502020204030204" pitchFamily="34" charset="0"/>
                <a:cs typeface="Arial" panose="020B0604020202020204" pitchFamily="34" charset="0"/>
              </a:defRPr>
            </a:lvl3pPr>
            <a:lvl4pPr marL="1600200" indent="-228600">
              <a:tabLst>
                <a:tab pos="469900" algn="l"/>
              </a:tabLst>
              <a:defRPr>
                <a:solidFill>
                  <a:schemeClr val="tx1"/>
                </a:solidFill>
                <a:latin typeface="Calibri" panose="020F0502020204030204" pitchFamily="34" charset="0"/>
                <a:cs typeface="Arial" panose="020B0604020202020204" pitchFamily="34" charset="0"/>
              </a:defRPr>
            </a:lvl4pPr>
            <a:lvl5pPr marL="2057400" indent="-228600">
              <a:tabLst>
                <a:tab pos="469900" algn="l"/>
              </a:tabLst>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tabLst>
                <a:tab pos="469900" algn="l"/>
              </a:tabLs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tabLst>
                <a:tab pos="469900" algn="l"/>
              </a:tabLs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tabLst>
                <a:tab pos="469900" algn="l"/>
              </a:tabLs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tabLst>
                <a:tab pos="469900" algn="l"/>
              </a:tabLst>
              <a:defRPr>
                <a:solidFill>
                  <a:schemeClr val="tx1"/>
                </a:solidFill>
                <a:latin typeface="Calibri" panose="020F0502020204030204" pitchFamily="34" charset="0"/>
                <a:cs typeface="Arial" panose="020B0604020202020204" pitchFamily="34" charset="0"/>
              </a:defRPr>
            </a:lvl9pPr>
          </a:lstStyle>
          <a:p>
            <a:pPr>
              <a:spcBef>
                <a:spcPts val="750"/>
              </a:spcBef>
              <a:buClr>
                <a:srgbClr val="76CDD8"/>
              </a:buClr>
              <a:buFont typeface="Trebuchet MS" panose="020B0603020202020204" pitchFamily="34" charset="0"/>
              <a:buAutoNum type="arabicPeriod"/>
            </a:pPr>
            <a:r>
              <a:rPr lang="en-US" altLang="en-US" sz="1800" dirty="0">
                <a:latin typeface="+mn-lt"/>
              </a:rPr>
              <a:t>Do not repeat the person’s exact words – main</a:t>
            </a:r>
            <a:r>
              <a:rPr lang="en-US" altLang="en-US" sz="1800" dirty="0">
                <a:latin typeface="+mn-lt"/>
                <a:cs typeface="Times New Roman" panose="02020603050405020304" pitchFamily="18" charset="0"/>
              </a:rPr>
              <a:t> </a:t>
            </a:r>
            <a:r>
              <a:rPr lang="en-US" altLang="en-US" sz="1800" dirty="0">
                <a:latin typeface="+mn-lt"/>
              </a:rPr>
              <a:t>point</a:t>
            </a:r>
            <a:r>
              <a:rPr lang="en-US" altLang="en-US" sz="1800" dirty="0">
                <a:latin typeface="+mn-lt"/>
                <a:cs typeface="Times New Roman" panose="02020603050405020304" pitchFamily="18" charset="0"/>
              </a:rPr>
              <a:t> </a:t>
            </a:r>
            <a:r>
              <a:rPr lang="en-US" altLang="en-US" sz="1800" dirty="0">
                <a:latin typeface="+mn-lt"/>
              </a:rPr>
              <a:t>(re-statement).</a:t>
            </a:r>
            <a:r>
              <a:rPr lang="en-US" altLang="en-US" sz="1800" dirty="0">
                <a:latin typeface="+mn-lt"/>
                <a:cs typeface="Times New Roman" panose="02020603050405020304" pitchFamily="18" charset="0"/>
              </a:rPr>
              <a:t> </a:t>
            </a:r>
            <a:r>
              <a:rPr lang="en-US" altLang="en-US" sz="1800" dirty="0">
                <a:latin typeface="+mn-lt"/>
              </a:rPr>
              <a:t>One,</a:t>
            </a:r>
            <a:r>
              <a:rPr lang="en-US" altLang="en-US" sz="1800" dirty="0">
                <a:latin typeface="+mn-lt"/>
                <a:cs typeface="Times New Roman" panose="02020603050405020304" pitchFamily="18" charset="0"/>
              </a:rPr>
              <a:t> </a:t>
            </a:r>
            <a:r>
              <a:rPr lang="en-US" altLang="en-US" sz="1800" dirty="0">
                <a:latin typeface="+mn-lt"/>
              </a:rPr>
              <a:t>two</a:t>
            </a:r>
            <a:r>
              <a:rPr lang="en-US" altLang="en-US" sz="1800" dirty="0">
                <a:latin typeface="+mn-lt"/>
                <a:cs typeface="Times New Roman" panose="02020603050405020304" pitchFamily="18" charset="0"/>
              </a:rPr>
              <a:t> </a:t>
            </a:r>
            <a:r>
              <a:rPr lang="en-US" altLang="en-US" sz="1800" dirty="0">
                <a:latin typeface="+mn-lt"/>
              </a:rPr>
              <a:t>sentences.</a:t>
            </a:r>
          </a:p>
          <a:p>
            <a:pPr>
              <a:spcBef>
                <a:spcPts val="28"/>
              </a:spcBef>
              <a:buClr>
                <a:srgbClr val="76CDD8"/>
              </a:buClr>
              <a:buFont typeface="Trebuchet MS" panose="020B0603020202020204" pitchFamily="34" charset="0"/>
              <a:buAutoNum type="arabicPeriod"/>
            </a:pPr>
            <a:endParaRPr lang="en-US" altLang="en-US" sz="1800" dirty="0">
              <a:latin typeface="+mn-lt"/>
              <a:cs typeface="Times New Roman" panose="02020603050405020304" pitchFamily="18" charset="0"/>
            </a:endParaRPr>
          </a:p>
          <a:p>
            <a:pPr eaLnBrk="1" hangingPunct="1">
              <a:buClr>
                <a:srgbClr val="76CDD8"/>
              </a:buClr>
              <a:buFont typeface="Trebuchet MS" panose="020B0603020202020204" pitchFamily="34" charset="0"/>
              <a:buAutoNum type="arabicPeriod"/>
            </a:pPr>
            <a:r>
              <a:rPr lang="en-US" altLang="en-US" sz="1800" dirty="0">
                <a:latin typeface="+mn-lt"/>
              </a:rPr>
              <a:t>Closed</a:t>
            </a:r>
            <a:r>
              <a:rPr lang="en-US" altLang="en-US" sz="1800" dirty="0">
                <a:latin typeface="+mn-lt"/>
                <a:cs typeface="Times New Roman" panose="02020603050405020304" pitchFamily="18" charset="0"/>
              </a:rPr>
              <a:t> </a:t>
            </a:r>
            <a:r>
              <a:rPr lang="en-US" altLang="en-US" sz="1800" dirty="0">
                <a:latin typeface="+mn-lt"/>
              </a:rPr>
              <a:t>question</a:t>
            </a:r>
            <a:r>
              <a:rPr lang="en-US" altLang="en-US" sz="1800" dirty="0">
                <a:latin typeface="+mn-lt"/>
                <a:cs typeface="Times New Roman" panose="02020603050405020304" pitchFamily="18" charset="0"/>
              </a:rPr>
              <a:t> </a:t>
            </a:r>
            <a:r>
              <a:rPr lang="en-US" altLang="en-US" sz="1800" dirty="0">
                <a:latin typeface="+mn-lt"/>
              </a:rPr>
              <a:t>at</a:t>
            </a:r>
            <a:r>
              <a:rPr lang="en-US" altLang="en-US" sz="1800" dirty="0">
                <a:latin typeface="+mn-lt"/>
                <a:cs typeface="Times New Roman" panose="02020603050405020304" pitchFamily="18" charset="0"/>
              </a:rPr>
              <a:t> </a:t>
            </a:r>
            <a:r>
              <a:rPr lang="en-US" altLang="en-US" sz="1800" dirty="0">
                <a:latin typeface="+mn-lt"/>
              </a:rPr>
              <a:t>the</a:t>
            </a:r>
            <a:r>
              <a:rPr lang="en-US" altLang="en-US" sz="1800" dirty="0">
                <a:latin typeface="+mn-lt"/>
                <a:cs typeface="Times New Roman" panose="02020603050405020304" pitchFamily="18" charset="0"/>
              </a:rPr>
              <a:t> </a:t>
            </a:r>
            <a:r>
              <a:rPr lang="en-US" altLang="en-US" sz="1800" dirty="0">
                <a:latin typeface="+mn-lt"/>
              </a:rPr>
              <a:t>end.</a:t>
            </a:r>
          </a:p>
          <a:p>
            <a:pPr>
              <a:spcBef>
                <a:spcPts val="19"/>
              </a:spcBef>
              <a:buClr>
                <a:srgbClr val="76CDD8"/>
              </a:buClr>
              <a:buFont typeface="Trebuchet MS" panose="020B0603020202020204" pitchFamily="34" charset="0"/>
              <a:buAutoNum type="arabicPeriod"/>
            </a:pPr>
            <a:endParaRPr lang="en-US" altLang="en-US" sz="1800" dirty="0">
              <a:latin typeface="+mn-lt"/>
              <a:cs typeface="Times New Roman" panose="02020603050405020304" pitchFamily="18" charset="0"/>
            </a:endParaRPr>
          </a:p>
          <a:p>
            <a:pPr eaLnBrk="1" hangingPunct="1">
              <a:buClr>
                <a:srgbClr val="76CDD8"/>
              </a:buClr>
              <a:buFont typeface="Trebuchet MS" panose="020B0603020202020204" pitchFamily="34" charset="0"/>
              <a:buAutoNum type="arabicPeriod"/>
            </a:pPr>
            <a:r>
              <a:rPr lang="en-US" altLang="en-US" sz="1800" dirty="0">
                <a:latin typeface="+mn-lt"/>
              </a:rPr>
              <a:t>Avoid phrases like „I know what you mean”</a:t>
            </a:r>
          </a:p>
          <a:p>
            <a:pPr>
              <a:spcBef>
                <a:spcPts val="19"/>
              </a:spcBef>
              <a:buClr>
                <a:srgbClr val="76CDD8"/>
              </a:buClr>
              <a:buFont typeface="Trebuchet MS" panose="020B0603020202020204" pitchFamily="34" charset="0"/>
              <a:buAutoNum type="arabicPeriod"/>
            </a:pPr>
            <a:endParaRPr lang="en-US" altLang="en-US" sz="1800" dirty="0">
              <a:latin typeface="+mn-lt"/>
              <a:cs typeface="Times New Roman" panose="02020603050405020304" pitchFamily="18" charset="0"/>
            </a:endParaRPr>
          </a:p>
          <a:p>
            <a:pPr eaLnBrk="1" hangingPunct="1">
              <a:buClr>
                <a:srgbClr val="76CDD8"/>
              </a:buClr>
              <a:buFont typeface="Trebuchet MS" panose="020B0603020202020204" pitchFamily="34" charset="0"/>
              <a:buAutoNum type="arabicPeriod"/>
            </a:pPr>
            <a:r>
              <a:rPr lang="en-US" altLang="en-US" sz="1800" dirty="0">
                <a:latin typeface="+mn-lt"/>
              </a:rPr>
              <a:t>Don’t be afraid that you misunderstood.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8A565303-F59F-4E0C-89A9-0EC6012C2EE9}"/>
              </a:ext>
            </a:extLst>
          </p:cNvPr>
          <p:cNvSpPr>
            <a:spLocks noGrp="1"/>
          </p:cNvSpPr>
          <p:nvPr>
            <p:ph type="body" sz="quarter" idx="11"/>
          </p:nvPr>
        </p:nvSpPr>
        <p:spPr>
          <a:xfrm>
            <a:off x="0" y="0"/>
            <a:ext cx="9144000" cy="699516"/>
          </a:xfrm>
        </p:spPr>
        <p:txBody>
          <a:bodyPr/>
          <a:lstStyle/>
          <a:p>
            <a:pPr lvl="0"/>
            <a:endParaRPr lang="en-US" dirty="0">
              <a:solidFill>
                <a:srgbClr val="222222"/>
              </a:solidFill>
              <a:latin typeface="Calibri Light"/>
            </a:endParaRPr>
          </a:p>
          <a:p>
            <a:pPr lvl="0"/>
            <a:r>
              <a:rPr lang="en-US" dirty="0">
                <a:solidFill>
                  <a:srgbClr val="222222"/>
                </a:solidFill>
                <a:latin typeface="Calibri Light"/>
              </a:rPr>
              <a:t>DEALING WITH OBJECTIONS TECHNIQUES</a:t>
            </a:r>
          </a:p>
          <a:p>
            <a:endParaRPr lang="en-US" dirty="0"/>
          </a:p>
        </p:txBody>
      </p:sp>
      <p:graphicFrame>
        <p:nvGraphicFramePr>
          <p:cNvPr id="13" name="Diagram 12">
            <a:extLst>
              <a:ext uri="{FF2B5EF4-FFF2-40B4-BE49-F238E27FC236}">
                <a16:creationId xmlns:a16="http://schemas.microsoft.com/office/drawing/2014/main" id="{AA64B62D-9BF2-499F-A070-0528A63CA850}"/>
              </a:ext>
            </a:extLst>
          </p:cNvPr>
          <p:cNvGraphicFramePr/>
          <p:nvPr>
            <p:extLst>
              <p:ext uri="{D42A27DB-BD31-4B8C-83A1-F6EECF244321}">
                <p14:modId xmlns:p14="http://schemas.microsoft.com/office/powerpoint/2010/main" val="3791479455"/>
              </p:ext>
            </p:extLst>
          </p:nvPr>
        </p:nvGraphicFramePr>
        <p:xfrm>
          <a:off x="360363" y="1332311"/>
          <a:ext cx="8329612" cy="314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hidden="1">
            <a:extLst>
              <a:ext uri="{FF2B5EF4-FFF2-40B4-BE49-F238E27FC236}">
                <a16:creationId xmlns:a16="http://schemas.microsoft.com/office/drawing/2014/main" id="{54DE2D33-6B36-44D3-8C6A-63CD4CF51E42}"/>
              </a:ext>
            </a:extLst>
          </p:cNvPr>
          <p:cNvSpPr>
            <a:spLocks noGrp="1"/>
          </p:cNvSpPr>
          <p:nvPr>
            <p:ph type="sldNum" sz="quarter" idx="4294967295"/>
          </p:nvPr>
        </p:nvSpPr>
        <p:spPr>
          <a:xfrm>
            <a:off x="7413441" y="4826639"/>
            <a:ext cx="1373372" cy="316862"/>
          </a:xfrm>
        </p:spPr>
        <p:txBody>
          <a:bodyPr/>
          <a:lstStyle/>
          <a:p>
            <a:pPr>
              <a:spcAft>
                <a:spcPts val="600"/>
              </a:spcAft>
              <a:defRPr/>
            </a:pPr>
            <a:fld id="{14237E28-EAAA-452B-8951-F2CA9B73725F}" type="slidenum">
              <a:rPr lang="en-US" altLang="en-US" smtClean="0"/>
              <a:pPr>
                <a:spcAft>
                  <a:spcPts val="600"/>
                </a:spcAft>
                <a:defRPr/>
              </a:pPr>
              <a:t>35</a:t>
            </a:fld>
            <a:endParaRPr lang="en-US" altLang="en-US"/>
          </a:p>
        </p:txBody>
      </p:sp>
    </p:spTree>
    <p:extLst>
      <p:ext uri="{BB962C8B-B14F-4D97-AF65-F5344CB8AC3E}">
        <p14:creationId xmlns:p14="http://schemas.microsoft.com/office/powerpoint/2010/main" val="2745748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VERBAL AIKIDO TECHNIQUE</a:t>
            </a:r>
          </a:p>
        </p:txBody>
      </p:sp>
      <p:sp>
        <p:nvSpPr>
          <p:cNvPr id="19" name="Rectangle 18"/>
          <p:cNvSpPr/>
          <p:nvPr/>
        </p:nvSpPr>
        <p:spPr>
          <a:xfrm>
            <a:off x="543374" y="1804564"/>
            <a:ext cx="2842782" cy="646331"/>
          </a:xfrm>
          <a:prstGeom prst="rect">
            <a:avLst/>
          </a:prstGeom>
          <a:solidFill>
            <a:schemeClr val="accent2"/>
          </a:solidFill>
          <a:ln>
            <a:noFill/>
          </a:ln>
        </p:spPr>
        <p:txBody>
          <a:bodyPr wrap="square">
            <a:spAutoFit/>
          </a:bodyPr>
          <a:lstStyle/>
          <a:p>
            <a:r>
              <a:rPr lang="en-US" sz="1800" dirty="0">
                <a:solidFill>
                  <a:schemeClr val="bg1"/>
                </a:solidFill>
              </a:rPr>
              <a:t>Agree with a statement or with the importance</a:t>
            </a:r>
          </a:p>
        </p:txBody>
      </p:sp>
      <p:sp>
        <p:nvSpPr>
          <p:cNvPr id="20" name="Rectangle 19"/>
          <p:cNvSpPr/>
          <p:nvPr/>
        </p:nvSpPr>
        <p:spPr>
          <a:xfrm>
            <a:off x="5789929" y="1804564"/>
            <a:ext cx="2842782" cy="646331"/>
          </a:xfrm>
          <a:prstGeom prst="rect">
            <a:avLst/>
          </a:prstGeom>
          <a:solidFill>
            <a:schemeClr val="accent2"/>
          </a:solidFill>
        </p:spPr>
        <p:txBody>
          <a:bodyPr wrap="square">
            <a:spAutoFit/>
          </a:bodyPr>
          <a:lstStyle/>
          <a:p>
            <a:r>
              <a:rPr lang="en-US" sz="1800" dirty="0">
                <a:solidFill>
                  <a:schemeClr val="bg1"/>
                </a:solidFill>
              </a:rPr>
              <a:t>Continue with your own opinion on this case</a:t>
            </a:r>
          </a:p>
        </p:txBody>
      </p:sp>
      <p:sp>
        <p:nvSpPr>
          <p:cNvPr id="21" name="Down Arrow 20"/>
          <p:cNvSpPr/>
          <p:nvPr/>
        </p:nvSpPr>
        <p:spPr>
          <a:xfrm rot="16200000">
            <a:off x="4433686" y="1395371"/>
            <a:ext cx="363474" cy="1349302"/>
          </a:xfrm>
          <a:prstGeom prst="downArrow">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bg1"/>
              </a:solidFill>
            </a:endParaRPr>
          </a:p>
        </p:txBody>
      </p:sp>
    </p:spTree>
    <p:extLst>
      <p:ext uri="{BB962C8B-B14F-4D97-AF65-F5344CB8AC3E}">
        <p14:creationId xmlns:p14="http://schemas.microsoft.com/office/powerpoint/2010/main" val="2227395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4" y="1332312"/>
            <a:ext cx="3983037" cy="1583410"/>
          </a:xfrm>
        </p:spPr>
        <p:txBody>
          <a:bodyPr/>
          <a:lstStyle/>
          <a:p>
            <a:r>
              <a:rPr lang="en-US" sz="1600" dirty="0"/>
              <a:t>“Yes, I agree with a fact, that…”</a:t>
            </a:r>
          </a:p>
          <a:p>
            <a:r>
              <a:rPr lang="en-US" sz="1600" dirty="0"/>
              <a:t>“Yes, it’s really important to be sure in…” </a:t>
            </a:r>
          </a:p>
          <a:p>
            <a:r>
              <a:rPr lang="en-US" sz="1600" dirty="0"/>
              <a:t>“Yes, this question is really important for us…”</a:t>
            </a:r>
          </a:p>
        </p:txBody>
      </p:sp>
      <p:sp>
        <p:nvSpPr>
          <p:cNvPr id="3" name="Text Placeholder 2"/>
          <p:cNvSpPr>
            <a:spLocks noGrp="1"/>
          </p:cNvSpPr>
          <p:nvPr>
            <p:ph type="body" sz="quarter" idx="11"/>
          </p:nvPr>
        </p:nvSpPr>
        <p:spPr>
          <a:xfrm>
            <a:off x="0" y="-23052"/>
            <a:ext cx="9144000" cy="699516"/>
          </a:xfrm>
        </p:spPr>
        <p:txBody>
          <a:bodyPr/>
          <a:lstStyle/>
          <a:p>
            <a:r>
              <a:rPr lang="en-US" dirty="0">
                <a:latin typeface="+mj-lt"/>
              </a:rPr>
              <a:t>VERBAL AIKIDO TECHNIQUE</a:t>
            </a:r>
          </a:p>
        </p:txBody>
      </p:sp>
      <p:sp>
        <p:nvSpPr>
          <p:cNvPr id="4" name="Text Placeholder 3"/>
          <p:cNvSpPr>
            <a:spLocks noGrp="1"/>
          </p:cNvSpPr>
          <p:nvPr>
            <p:ph type="body" sz="quarter" idx="12"/>
          </p:nvPr>
        </p:nvSpPr>
        <p:spPr>
          <a:xfrm>
            <a:off x="418149" y="960494"/>
            <a:ext cx="901657" cy="318805"/>
          </a:xfrm>
        </p:spPr>
        <p:txBody>
          <a:bodyPr/>
          <a:lstStyle/>
          <a:p>
            <a:r>
              <a:rPr lang="en-US" sz="1600" dirty="0">
                <a:latin typeface="+mn-lt"/>
              </a:rPr>
              <a:t>1. AGREE</a:t>
            </a:r>
          </a:p>
        </p:txBody>
      </p:sp>
      <p:sp>
        <p:nvSpPr>
          <p:cNvPr id="7" name="Rectangle 6"/>
          <p:cNvSpPr/>
          <p:nvPr/>
        </p:nvSpPr>
        <p:spPr>
          <a:xfrm>
            <a:off x="241093" y="3220808"/>
            <a:ext cx="1692416" cy="854080"/>
          </a:xfrm>
          <a:prstGeom prst="rect">
            <a:avLst/>
          </a:prstGeom>
          <a:solidFill>
            <a:srgbClr val="B22746"/>
          </a:solidFill>
          <a:ln>
            <a:noFill/>
          </a:ln>
        </p:spPr>
        <p:txBody>
          <a:bodyPr wrap="square">
            <a:spAutoFit/>
          </a:bodyPr>
          <a:lstStyle/>
          <a:p>
            <a:pPr algn="ctr"/>
            <a:r>
              <a:rPr lang="en-US" sz="4950" dirty="0">
                <a:solidFill>
                  <a:schemeClr val="bg1"/>
                </a:solidFill>
                <a:latin typeface="Arial Black" panose="020B0A04020102020204" pitchFamily="34" charset="0"/>
              </a:rPr>
              <a:t>NO</a:t>
            </a:r>
          </a:p>
        </p:txBody>
      </p:sp>
      <p:cxnSp>
        <p:nvCxnSpPr>
          <p:cNvPr id="8" name="Straight Connector 7"/>
          <p:cNvCxnSpPr/>
          <p:nvPr/>
        </p:nvCxnSpPr>
        <p:spPr>
          <a:xfrm flipH="1">
            <a:off x="241093" y="3220808"/>
            <a:ext cx="1690586" cy="830998"/>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650985" y="3220808"/>
            <a:ext cx="1692416" cy="854080"/>
          </a:xfrm>
          <a:prstGeom prst="rect">
            <a:avLst/>
          </a:prstGeom>
          <a:solidFill>
            <a:srgbClr val="B22746"/>
          </a:solidFill>
          <a:ln>
            <a:noFill/>
          </a:ln>
        </p:spPr>
        <p:txBody>
          <a:bodyPr wrap="square">
            <a:spAutoFit/>
          </a:bodyPr>
          <a:lstStyle/>
          <a:p>
            <a:pPr algn="ctr"/>
            <a:r>
              <a:rPr lang="en-US" sz="4950" dirty="0">
                <a:solidFill>
                  <a:schemeClr val="bg1"/>
                </a:solidFill>
                <a:latin typeface="Arial Black" panose="020B0A04020102020204" pitchFamily="34" charset="0"/>
              </a:rPr>
              <a:t>YES</a:t>
            </a:r>
          </a:p>
        </p:txBody>
      </p:sp>
      <p:sp>
        <p:nvSpPr>
          <p:cNvPr id="13" name="Down Arrow 12"/>
          <p:cNvSpPr/>
          <p:nvPr/>
        </p:nvSpPr>
        <p:spPr>
          <a:xfrm rot="16200000">
            <a:off x="2109596" y="3395889"/>
            <a:ext cx="363474" cy="480836"/>
          </a:xfrm>
          <a:prstGeom prst="downArrow">
            <a:avLst/>
          </a:prstGeom>
          <a:solidFill>
            <a:srgbClr val="4645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bg1"/>
              </a:solidFill>
            </a:endParaRPr>
          </a:p>
        </p:txBody>
      </p:sp>
      <p:sp>
        <p:nvSpPr>
          <p:cNvPr id="14" name="Content Placeholder 1"/>
          <p:cNvSpPr txBox="1">
            <a:spLocks/>
          </p:cNvSpPr>
          <p:nvPr/>
        </p:nvSpPr>
        <p:spPr>
          <a:xfrm>
            <a:off x="4875323" y="1332312"/>
            <a:ext cx="3983037" cy="1583409"/>
          </a:xfrm>
          <a:prstGeom prst="rect">
            <a:avLst/>
          </a:prstGeom>
        </p:spPr>
        <p:txBody>
          <a:bodyPr vert="horz" lIns="51435" tIns="25718" rIns="51435" bIns="25718" rtlCol="0">
            <a:normAutofit fontScale="92500" lnSpcReduction="10000"/>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kern="1200" baseline="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“That’s why let’s discuss some risks we can have…”</a:t>
            </a:r>
          </a:p>
          <a:p>
            <a:r>
              <a:rPr lang="en-US" sz="1600" dirty="0"/>
              <a:t>“</a:t>
            </a:r>
            <a:r>
              <a:rPr lang="en-US" sz="1600" dirty="0" err="1"/>
              <a:t>Becides</a:t>
            </a:r>
            <a:r>
              <a:rPr lang="en-US" sz="1600" dirty="0"/>
              <a:t>, we had some issues previously…” </a:t>
            </a:r>
          </a:p>
          <a:p>
            <a:r>
              <a:rPr lang="en-US" sz="1600" dirty="0"/>
              <a:t>“And that’s why let’s look on pluses and minuses…”</a:t>
            </a:r>
          </a:p>
        </p:txBody>
      </p:sp>
      <p:sp>
        <p:nvSpPr>
          <p:cNvPr id="15" name="Text Placeholder 3"/>
          <p:cNvSpPr txBox="1">
            <a:spLocks/>
          </p:cNvSpPr>
          <p:nvPr/>
        </p:nvSpPr>
        <p:spPr>
          <a:xfrm>
            <a:off x="4933108" y="955236"/>
            <a:ext cx="3019353" cy="329321"/>
          </a:xfrm>
          <a:prstGeom prst="rect">
            <a:avLst/>
          </a:prstGeom>
          <a:solidFill>
            <a:schemeClr val="accent2"/>
          </a:solidFill>
          <a:ln>
            <a:noFill/>
          </a:ln>
        </p:spPr>
        <p:txBody>
          <a:bodyPr wrap="none" lIns="51435" tIns="41148" rIns="51435" bIns="41148" anchor="ctr" anchorCtr="0">
            <a:spAutoFit/>
          </a:bodyPr>
          <a:lstStyle>
            <a:lvl1pPr marL="0" indent="0" algn="l" defTabSz="457189" rtl="0" eaLnBrk="1" latinLnBrk="0" hangingPunct="1">
              <a:spcBef>
                <a:spcPts val="0"/>
              </a:spcBef>
              <a:buFont typeface="Arial"/>
              <a:buNone/>
              <a:defRPr sz="1333" kern="1200">
                <a:solidFill>
                  <a:schemeClr val="bg1"/>
                </a:solidFill>
                <a:latin typeface="Arial Black"/>
                <a:ea typeface="+mn-ea"/>
                <a:cs typeface="Arial Black"/>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latin typeface="+mn-lt"/>
              </a:rPr>
              <a:t>2. CONTINUE WITH YOUR OPINION</a:t>
            </a:r>
          </a:p>
        </p:txBody>
      </p:sp>
      <p:sp>
        <p:nvSpPr>
          <p:cNvPr id="16" name="Rectangle 15"/>
          <p:cNvSpPr/>
          <p:nvPr/>
        </p:nvSpPr>
        <p:spPr>
          <a:xfrm>
            <a:off x="4756088" y="3220808"/>
            <a:ext cx="1691483" cy="854080"/>
          </a:xfrm>
          <a:prstGeom prst="rect">
            <a:avLst/>
          </a:prstGeom>
          <a:solidFill>
            <a:srgbClr val="8E244D"/>
          </a:solidFill>
          <a:ln>
            <a:noFill/>
          </a:ln>
        </p:spPr>
        <p:txBody>
          <a:bodyPr wrap="square">
            <a:spAutoFit/>
          </a:bodyPr>
          <a:lstStyle/>
          <a:p>
            <a:pPr algn="ctr"/>
            <a:r>
              <a:rPr lang="en-US" sz="4950" dirty="0">
                <a:solidFill>
                  <a:schemeClr val="bg1"/>
                </a:solidFill>
                <a:latin typeface="Arial Black" panose="020B0A04020102020204" pitchFamily="34" charset="0"/>
              </a:rPr>
              <a:t>BUT</a:t>
            </a:r>
          </a:p>
        </p:txBody>
      </p:sp>
      <p:cxnSp>
        <p:nvCxnSpPr>
          <p:cNvPr id="17" name="Straight Connector 16"/>
          <p:cNvCxnSpPr/>
          <p:nvPr/>
        </p:nvCxnSpPr>
        <p:spPr>
          <a:xfrm flipH="1">
            <a:off x="4756087" y="3220808"/>
            <a:ext cx="1691484" cy="8309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166878" y="3220808"/>
            <a:ext cx="1691483" cy="854080"/>
          </a:xfrm>
          <a:prstGeom prst="rect">
            <a:avLst/>
          </a:prstGeom>
          <a:solidFill>
            <a:srgbClr val="8E244D"/>
          </a:solidFill>
          <a:ln>
            <a:noFill/>
          </a:ln>
        </p:spPr>
        <p:txBody>
          <a:bodyPr wrap="square">
            <a:spAutoFit/>
          </a:bodyPr>
          <a:lstStyle/>
          <a:p>
            <a:pPr algn="ctr"/>
            <a:r>
              <a:rPr lang="en-US" sz="4950" dirty="0">
                <a:solidFill>
                  <a:schemeClr val="bg1"/>
                </a:solidFill>
                <a:latin typeface="Arial Black" panose="020B0A04020102020204" pitchFamily="34" charset="0"/>
              </a:rPr>
              <a:t>AND</a:t>
            </a:r>
          </a:p>
        </p:txBody>
      </p:sp>
      <p:sp>
        <p:nvSpPr>
          <p:cNvPr id="19" name="Down Arrow 18"/>
          <p:cNvSpPr/>
          <p:nvPr/>
        </p:nvSpPr>
        <p:spPr>
          <a:xfrm rot="16200000">
            <a:off x="6625487" y="3395890"/>
            <a:ext cx="363474" cy="480836"/>
          </a:xfrm>
          <a:prstGeom prst="downArrow">
            <a:avLst/>
          </a:prstGeom>
          <a:solidFill>
            <a:srgbClr val="8E24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bg1"/>
              </a:solidFill>
            </a:endParaRPr>
          </a:p>
        </p:txBody>
      </p:sp>
    </p:spTree>
    <p:extLst>
      <p:ext uri="{BB962C8B-B14F-4D97-AF65-F5344CB8AC3E}">
        <p14:creationId xmlns:p14="http://schemas.microsoft.com/office/powerpoint/2010/main" val="795811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5009" y="1332312"/>
            <a:ext cx="7874966" cy="3147325"/>
          </a:xfrm>
        </p:spPr>
        <p:txBody>
          <a:bodyPr>
            <a:normAutofit/>
          </a:bodyPr>
          <a:lstStyle/>
          <a:p>
            <a:pPr marL="342900" indent="-342900">
              <a:buFont typeface="+mj-lt"/>
              <a:buAutoNum type="arabicPeriod"/>
            </a:pPr>
            <a:r>
              <a:rPr lang="en-US" sz="1600" dirty="0"/>
              <a:t>Yes, we will provide you with a service…</a:t>
            </a:r>
          </a:p>
          <a:p>
            <a:pPr marL="342900" indent="-342900">
              <a:buFont typeface="+mj-lt"/>
              <a:buAutoNum type="arabicPeriod"/>
            </a:pPr>
            <a:r>
              <a:rPr lang="en-US" sz="1600" dirty="0"/>
              <a:t>Yes, I agree with you that this option will be useful in this project and I’m ready to discuss it’s risks and advantages…</a:t>
            </a:r>
          </a:p>
          <a:p>
            <a:pPr marL="342900" indent="-342900">
              <a:buFont typeface="+mj-lt"/>
              <a:buAutoNum type="arabicPeriod"/>
            </a:pPr>
            <a:r>
              <a:rPr lang="en-US" sz="1600" dirty="0"/>
              <a:t>Yes, I agree with you that these these changes are worth to implement, but it’s necessary to listen to other opinions…</a:t>
            </a:r>
          </a:p>
          <a:p>
            <a:pPr marL="342900" indent="-342900">
              <a:buFont typeface="+mj-lt"/>
              <a:buAutoNum type="arabicPeriod"/>
            </a:pPr>
            <a:r>
              <a:rPr lang="en-US" sz="1600" dirty="0"/>
              <a:t>No, our employees cannot make fails…</a:t>
            </a:r>
          </a:p>
          <a:p>
            <a:pPr marL="342900" indent="-342900">
              <a:buFont typeface="+mj-lt"/>
              <a:buAutoNum type="arabicPeriod"/>
            </a:pPr>
            <a:r>
              <a:rPr lang="en-US" sz="1600" dirty="0"/>
              <a:t>Sure, this service might be provided, so let’s look on the possibilities of it’s implementation and resources needed for it…</a:t>
            </a:r>
          </a:p>
          <a:p>
            <a:pPr marL="342900" indent="-342900">
              <a:buFont typeface="+mj-lt"/>
              <a:buAutoNum type="arabicPeriod"/>
            </a:pPr>
            <a:endParaRPr lang="en-US" sz="1600" dirty="0"/>
          </a:p>
        </p:txBody>
      </p:sp>
      <p:sp>
        <p:nvSpPr>
          <p:cNvPr id="3" name="Text Placeholder 2"/>
          <p:cNvSpPr>
            <a:spLocks noGrp="1"/>
          </p:cNvSpPr>
          <p:nvPr>
            <p:ph type="body" sz="quarter" idx="11"/>
          </p:nvPr>
        </p:nvSpPr>
        <p:spPr/>
        <p:txBody>
          <a:bodyPr/>
          <a:lstStyle/>
          <a:p>
            <a:r>
              <a:rPr lang="en-US" dirty="0">
                <a:latin typeface="+mj-lt"/>
              </a:rPr>
              <a:t>CHECK YOURSELF</a:t>
            </a:r>
          </a:p>
        </p:txBody>
      </p:sp>
      <p:sp>
        <p:nvSpPr>
          <p:cNvPr id="4" name="Text Placeholder 3"/>
          <p:cNvSpPr>
            <a:spLocks noGrp="1"/>
          </p:cNvSpPr>
          <p:nvPr>
            <p:ph type="body" sz="quarter" idx="12"/>
          </p:nvPr>
        </p:nvSpPr>
        <p:spPr>
          <a:xfrm>
            <a:off x="815009" y="910500"/>
            <a:ext cx="5549211" cy="318805"/>
          </a:xfrm>
        </p:spPr>
        <p:txBody>
          <a:bodyPr/>
          <a:lstStyle/>
          <a:p>
            <a:r>
              <a:rPr lang="en-US" sz="1600" b="1" dirty="0">
                <a:latin typeface="+mj-lt"/>
              </a:rPr>
              <a:t>WHICH ANSWERS ARE CORRECT DUE TO THE AIKIDO TECHNIQUE:</a:t>
            </a:r>
          </a:p>
        </p:txBody>
      </p:sp>
      <p:pic>
        <p:nvPicPr>
          <p:cNvPr id="1026" name="Picture 2" descr="http://images.clipartpanda.com/question-mark-icon-question-mark-2-xxl.png"/>
          <p:cNvPicPr>
            <a:picLocks noChangeAspect="1" noChangeArrowheads="1"/>
          </p:cNvPicPr>
          <p:nvPr/>
        </p:nvPicPr>
        <p:blipFill rotWithShape="1">
          <a:blip r:embed="rId3">
            <a:extLst>
              <a:ext uri="{28A0092B-C50C-407E-A947-70E740481C1C}">
                <a14:useLocalDpi xmlns:a14="http://schemas.microsoft.com/office/drawing/2010/main" val="0"/>
              </a:ext>
            </a:extLst>
          </a:blip>
          <a:srcRect l="13639" r="13964"/>
          <a:stretch/>
        </p:blipFill>
        <p:spPr bwMode="auto">
          <a:xfrm>
            <a:off x="129208" y="1821167"/>
            <a:ext cx="685801" cy="125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1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DEALING WITH OBJECTIONS TECHNIQUES</a:t>
            </a:r>
          </a:p>
        </p:txBody>
      </p:sp>
      <p:sp>
        <p:nvSpPr>
          <p:cNvPr id="6" name="Rectangle 5"/>
          <p:cNvSpPr/>
          <p:nvPr/>
        </p:nvSpPr>
        <p:spPr>
          <a:xfrm>
            <a:off x="418148" y="2493710"/>
            <a:ext cx="2623778" cy="584775"/>
          </a:xfrm>
          <a:prstGeom prst="rect">
            <a:avLst/>
          </a:prstGeom>
        </p:spPr>
        <p:txBody>
          <a:bodyPr wrap="square">
            <a:spAutoFit/>
          </a:bodyPr>
          <a:lstStyle/>
          <a:p>
            <a:r>
              <a:rPr lang="en-US" sz="1600" dirty="0"/>
              <a:t>“We don’t want to raise a budget for this project…”</a:t>
            </a:r>
          </a:p>
        </p:txBody>
      </p:sp>
      <p:sp>
        <p:nvSpPr>
          <p:cNvPr id="22" name="Rectangle 21"/>
          <p:cNvSpPr/>
          <p:nvPr/>
        </p:nvSpPr>
        <p:spPr>
          <a:xfrm>
            <a:off x="5267740" y="2459084"/>
            <a:ext cx="3309731" cy="830997"/>
          </a:xfrm>
          <a:prstGeom prst="rect">
            <a:avLst/>
          </a:prstGeom>
        </p:spPr>
        <p:txBody>
          <a:bodyPr wrap="square">
            <a:spAutoFit/>
          </a:bodyPr>
          <a:lstStyle/>
          <a:p>
            <a:r>
              <a:rPr lang="en-US" sz="1600" dirty="0"/>
              <a:t>“As far as I understood you want to know how you can </a:t>
            </a:r>
            <a:r>
              <a:rPr lang="en-US" sz="1600" dirty="0">
                <a:solidFill>
                  <a:srgbClr val="39C2D7"/>
                </a:solidFill>
              </a:rPr>
              <a:t>save your money</a:t>
            </a:r>
            <a:r>
              <a:rPr lang="en-US" sz="1600" dirty="0"/>
              <a:t>?”</a:t>
            </a:r>
          </a:p>
        </p:txBody>
      </p:sp>
      <p:sp>
        <p:nvSpPr>
          <p:cNvPr id="23" name="Down Arrow 22"/>
          <p:cNvSpPr/>
          <p:nvPr/>
        </p:nvSpPr>
        <p:spPr>
          <a:xfrm rot="16200000">
            <a:off x="3973096" y="2054492"/>
            <a:ext cx="363474" cy="1570935"/>
          </a:xfrm>
          <a:prstGeom prst="downArrow">
            <a:avLst/>
          </a:prstGeom>
          <a:solidFill>
            <a:srgbClr val="39C2D7"/>
          </a:solidFill>
          <a:ln>
            <a:solidFill>
              <a:srgbClr val="39C2D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ext Placeholder 1"/>
          <p:cNvSpPr>
            <a:spLocks noGrp="1"/>
          </p:cNvSpPr>
          <p:nvPr>
            <p:ph type="body" sz="quarter" idx="12"/>
          </p:nvPr>
        </p:nvSpPr>
        <p:spPr>
          <a:xfrm>
            <a:off x="418149" y="960494"/>
            <a:ext cx="4592219" cy="318805"/>
          </a:xfrm>
        </p:spPr>
        <p:txBody>
          <a:bodyPr/>
          <a:lstStyle/>
          <a:p>
            <a:r>
              <a:rPr lang="en-US" sz="1600" dirty="0">
                <a:latin typeface="+mn-lt"/>
              </a:rPr>
              <a:t>TRANSFERRING OBJECTION TO A POSITIVE QUESTION</a:t>
            </a:r>
          </a:p>
        </p:txBody>
      </p:sp>
      <p:sp>
        <p:nvSpPr>
          <p:cNvPr id="8" name="Content Placeholder 7"/>
          <p:cNvSpPr>
            <a:spLocks noGrp="1"/>
          </p:cNvSpPr>
          <p:nvPr>
            <p:ph idx="1"/>
          </p:nvPr>
        </p:nvSpPr>
        <p:spPr>
          <a:xfrm>
            <a:off x="360363" y="1332312"/>
            <a:ext cx="8329612" cy="466671"/>
          </a:xfrm>
        </p:spPr>
        <p:txBody>
          <a:bodyPr/>
          <a:lstStyle/>
          <a:p>
            <a:pPr marL="0" indent="0">
              <a:buNone/>
            </a:pPr>
            <a:r>
              <a:rPr lang="en-US" sz="1600" dirty="0"/>
              <a:t>Your task is to define original reasons of objection and respond on them.</a:t>
            </a:r>
          </a:p>
        </p:txBody>
      </p:sp>
      <p:sp>
        <p:nvSpPr>
          <p:cNvPr id="11" name="Rectangle 10"/>
          <p:cNvSpPr/>
          <p:nvPr/>
        </p:nvSpPr>
        <p:spPr>
          <a:xfrm>
            <a:off x="418148" y="3779986"/>
            <a:ext cx="2623778" cy="584775"/>
          </a:xfrm>
          <a:prstGeom prst="rect">
            <a:avLst/>
          </a:prstGeom>
        </p:spPr>
        <p:txBody>
          <a:bodyPr wrap="square">
            <a:spAutoFit/>
          </a:bodyPr>
          <a:lstStyle/>
          <a:p>
            <a:r>
              <a:rPr lang="en-US" sz="1600" dirty="0"/>
              <a:t>“Your employees work really bad…”</a:t>
            </a:r>
          </a:p>
        </p:txBody>
      </p:sp>
      <p:sp>
        <p:nvSpPr>
          <p:cNvPr id="12" name="Rectangle 11"/>
          <p:cNvSpPr/>
          <p:nvPr/>
        </p:nvSpPr>
        <p:spPr>
          <a:xfrm>
            <a:off x="5267740" y="3664570"/>
            <a:ext cx="3309731" cy="584775"/>
          </a:xfrm>
          <a:prstGeom prst="rect">
            <a:avLst/>
          </a:prstGeom>
        </p:spPr>
        <p:txBody>
          <a:bodyPr wrap="square">
            <a:spAutoFit/>
          </a:bodyPr>
          <a:lstStyle/>
          <a:p>
            <a:r>
              <a:rPr lang="en-US" sz="1600" dirty="0"/>
              <a:t>“As I guess you want to know how we can </a:t>
            </a:r>
            <a:r>
              <a:rPr lang="en-US" sz="1600" dirty="0">
                <a:solidFill>
                  <a:srgbClr val="39C2D7"/>
                </a:solidFill>
              </a:rPr>
              <a:t>increase our productivity</a:t>
            </a:r>
            <a:r>
              <a:rPr lang="en-US" sz="1600" dirty="0"/>
              <a:t>…”</a:t>
            </a:r>
          </a:p>
        </p:txBody>
      </p:sp>
      <p:sp>
        <p:nvSpPr>
          <p:cNvPr id="13" name="Down Arrow 12"/>
          <p:cNvSpPr/>
          <p:nvPr/>
        </p:nvSpPr>
        <p:spPr>
          <a:xfrm rot="16200000">
            <a:off x="3973096" y="3259977"/>
            <a:ext cx="363474" cy="1570935"/>
          </a:xfrm>
          <a:prstGeom prst="downArrow">
            <a:avLst/>
          </a:prstGeom>
          <a:solidFill>
            <a:srgbClr val="39C2D7"/>
          </a:solidFill>
          <a:ln>
            <a:solidFill>
              <a:srgbClr val="39C2D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391598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22297-0422-4065-8B14-084207FD77A1}"/>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F3B1C13A-8CCF-48BE-94D1-B20CEBA429C1}"/>
              </a:ext>
            </a:extLst>
          </p:cNvPr>
          <p:cNvSpPr>
            <a:spLocks noGrp="1"/>
          </p:cNvSpPr>
          <p:nvPr>
            <p:ph type="body" sz="quarter" idx="11"/>
          </p:nvPr>
        </p:nvSpPr>
        <p:spPr>
          <a:prstGeom prst="rect">
            <a:avLst/>
          </a:prstGeom>
          <a:solidFill>
            <a:schemeClr val="bg1"/>
          </a:solidFill>
          <a:ln>
            <a:noFill/>
          </a:ln>
          <a:effectLst>
            <a:outerShdw blurRad="40005" dist="25400" dir="5400000" algn="t" rotWithShape="0">
              <a:prstClr val="black">
                <a:alpha val="30000"/>
              </a:prstClr>
            </a:outerShdw>
          </a:effectLst>
        </p:spPr>
        <p:txBody>
          <a:bodyPr anchor="ctr">
            <a:normAutofit/>
          </a:bodyPr>
          <a:lstStyle/>
          <a:p>
            <a:endParaRPr lang="en-US" dirty="0"/>
          </a:p>
          <a:p>
            <a:r>
              <a:rPr lang="en-US" dirty="0"/>
              <a:t>Learning Objectives</a:t>
            </a:r>
          </a:p>
          <a:p>
            <a:endParaRPr lang="en-US" sz="2000" dirty="0">
              <a:solidFill>
                <a:schemeClr val="tx1"/>
              </a:solidFill>
            </a:endParaRPr>
          </a:p>
        </p:txBody>
      </p:sp>
      <p:sp>
        <p:nvSpPr>
          <p:cNvPr id="4" name="Text Placeholder 3">
            <a:extLst>
              <a:ext uri="{FF2B5EF4-FFF2-40B4-BE49-F238E27FC236}">
                <a16:creationId xmlns:a16="http://schemas.microsoft.com/office/drawing/2014/main" id="{E0B0CB9E-FABA-42FE-86D5-6D979BB18AE5}"/>
              </a:ext>
            </a:extLst>
          </p:cNvPr>
          <p:cNvSpPr>
            <a:spLocks noGrp="1"/>
          </p:cNvSpPr>
          <p:nvPr>
            <p:ph type="body" sz="quarter" idx="12"/>
          </p:nvPr>
        </p:nvSpPr>
        <p:spPr>
          <a:xfrm>
            <a:off x="418148" y="970656"/>
            <a:ext cx="2131033" cy="298480"/>
          </a:xfrm>
        </p:spPr>
        <p:txBody>
          <a:bodyPr/>
          <a:lstStyle/>
          <a:p>
            <a:r>
              <a:rPr lang="en-US" dirty="0"/>
              <a:t>COMMUNICATION PROCESS</a:t>
            </a:r>
          </a:p>
        </p:txBody>
      </p:sp>
      <p:sp>
        <p:nvSpPr>
          <p:cNvPr id="5" name="Slide Number Placeholder 4" hidden="1">
            <a:extLst>
              <a:ext uri="{FF2B5EF4-FFF2-40B4-BE49-F238E27FC236}">
                <a16:creationId xmlns:a16="http://schemas.microsoft.com/office/drawing/2014/main" id="{212BC7DE-CC57-47CB-BCDE-BF6A5CC19123}"/>
              </a:ext>
            </a:extLst>
          </p:cNvPr>
          <p:cNvSpPr>
            <a:spLocks noGrp="1"/>
          </p:cNvSpPr>
          <p:nvPr>
            <p:ph type="sldNum" sz="quarter" idx="4294967295"/>
          </p:nvPr>
        </p:nvSpPr>
        <p:spPr>
          <a:xfrm>
            <a:off x="7770813" y="4826000"/>
            <a:ext cx="1373187" cy="317500"/>
          </a:xfrm>
        </p:spPr>
        <p:txBody>
          <a:bodyPr/>
          <a:lstStyle/>
          <a:p>
            <a:pPr>
              <a:spcAft>
                <a:spcPts val="600"/>
              </a:spcAft>
            </a:pPr>
            <a:fld id="{3A707DD9-E92B-45E8-BE0A-E6B2EDF345EB}" type="slidenum">
              <a:rPr lang="en-US" smtClean="0"/>
              <a:pPr>
                <a:spcAft>
                  <a:spcPts val="600"/>
                </a:spcAft>
              </a:pPr>
              <a:t>4</a:t>
            </a:fld>
            <a:endParaRPr lang="en-US"/>
          </a:p>
        </p:txBody>
      </p:sp>
      <p:graphicFrame>
        <p:nvGraphicFramePr>
          <p:cNvPr id="6" name="Diagram 5">
            <a:extLst>
              <a:ext uri="{FF2B5EF4-FFF2-40B4-BE49-F238E27FC236}">
                <a16:creationId xmlns:a16="http://schemas.microsoft.com/office/drawing/2014/main" id="{AE73F3B0-03D2-4289-8A8A-678FF5094789}"/>
              </a:ext>
            </a:extLst>
          </p:cNvPr>
          <p:cNvGraphicFramePr/>
          <p:nvPr/>
        </p:nvGraphicFramePr>
        <p:xfrm>
          <a:off x="360363" y="1332311"/>
          <a:ext cx="8329612" cy="314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937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DEALING WITH OBJECTIONS TECHNIQUES</a:t>
            </a:r>
          </a:p>
        </p:txBody>
      </p:sp>
      <p:sp>
        <p:nvSpPr>
          <p:cNvPr id="6" name="Rectangle 5"/>
          <p:cNvSpPr/>
          <p:nvPr/>
        </p:nvSpPr>
        <p:spPr>
          <a:xfrm>
            <a:off x="418148" y="3036165"/>
            <a:ext cx="2623778" cy="584775"/>
          </a:xfrm>
          <a:prstGeom prst="rect">
            <a:avLst/>
          </a:prstGeom>
        </p:spPr>
        <p:txBody>
          <a:bodyPr wrap="square">
            <a:spAutoFit/>
          </a:bodyPr>
          <a:lstStyle/>
          <a:p>
            <a:r>
              <a:rPr lang="en-US" sz="1600" dirty="0"/>
              <a:t>“Why are you working so long…”</a:t>
            </a:r>
          </a:p>
        </p:txBody>
      </p:sp>
      <p:sp>
        <p:nvSpPr>
          <p:cNvPr id="22" name="Rectangle 21"/>
          <p:cNvSpPr/>
          <p:nvPr/>
        </p:nvSpPr>
        <p:spPr>
          <a:xfrm>
            <a:off x="5267740" y="2459085"/>
            <a:ext cx="3309731" cy="1323439"/>
          </a:xfrm>
          <a:prstGeom prst="rect">
            <a:avLst/>
          </a:prstGeom>
        </p:spPr>
        <p:txBody>
          <a:bodyPr wrap="square">
            <a:spAutoFit/>
          </a:bodyPr>
          <a:lstStyle/>
          <a:p>
            <a:r>
              <a:rPr lang="en-US" sz="1600" dirty="0"/>
              <a:t>“</a:t>
            </a:r>
            <a:r>
              <a:rPr lang="en-US" sz="1600"/>
              <a:t>Sure we </a:t>
            </a:r>
            <a:r>
              <a:rPr lang="en-US" sz="1600" dirty="0"/>
              <a:t>are, we really care about the </a:t>
            </a:r>
            <a:r>
              <a:rPr lang="en-US" sz="1600" dirty="0">
                <a:solidFill>
                  <a:srgbClr val="39C2D7"/>
                </a:solidFill>
              </a:rPr>
              <a:t>quality of our product</a:t>
            </a:r>
            <a:r>
              <a:rPr lang="en-US" sz="1600" dirty="0"/>
              <a:t>, so need to work out all the details to eliminate errors. That’s the reason you are working with our company…”</a:t>
            </a:r>
          </a:p>
        </p:txBody>
      </p:sp>
      <p:sp>
        <p:nvSpPr>
          <p:cNvPr id="23" name="Down Arrow 22"/>
          <p:cNvSpPr/>
          <p:nvPr/>
        </p:nvSpPr>
        <p:spPr>
          <a:xfrm rot="16200000">
            <a:off x="3973096" y="2516155"/>
            <a:ext cx="363474" cy="1570935"/>
          </a:xfrm>
          <a:prstGeom prst="downArrow">
            <a:avLst/>
          </a:prstGeom>
          <a:solidFill>
            <a:srgbClr val="39C2D7"/>
          </a:solidFill>
          <a:ln>
            <a:solidFill>
              <a:srgbClr val="39C2D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ext Placeholder 1"/>
          <p:cNvSpPr>
            <a:spLocks noGrp="1"/>
          </p:cNvSpPr>
          <p:nvPr>
            <p:ph type="body" sz="quarter" idx="12"/>
          </p:nvPr>
        </p:nvSpPr>
        <p:spPr>
          <a:xfrm>
            <a:off x="418149" y="960494"/>
            <a:ext cx="1276632" cy="318805"/>
          </a:xfrm>
        </p:spPr>
        <p:txBody>
          <a:bodyPr/>
          <a:lstStyle/>
          <a:p>
            <a:r>
              <a:rPr lang="en-US" sz="1600" dirty="0">
                <a:latin typeface="+mj-lt"/>
              </a:rPr>
              <a:t>BOOMERANG</a:t>
            </a:r>
          </a:p>
        </p:txBody>
      </p:sp>
      <p:sp>
        <p:nvSpPr>
          <p:cNvPr id="8" name="Content Placeholder 7"/>
          <p:cNvSpPr>
            <a:spLocks noGrp="1"/>
          </p:cNvSpPr>
          <p:nvPr>
            <p:ph idx="1"/>
          </p:nvPr>
        </p:nvSpPr>
        <p:spPr>
          <a:xfrm>
            <a:off x="360363" y="1332312"/>
            <a:ext cx="8329612" cy="466671"/>
          </a:xfrm>
        </p:spPr>
        <p:txBody>
          <a:bodyPr>
            <a:noAutofit/>
          </a:bodyPr>
          <a:lstStyle/>
          <a:p>
            <a:pPr marL="0" indent="0">
              <a:buNone/>
            </a:pPr>
            <a:r>
              <a:rPr lang="en-US" sz="1600" dirty="0"/>
              <a:t>Lot’s of call-downs or remarks in despite of a wishes of opponent, somehow can reflect our advantages.</a:t>
            </a:r>
          </a:p>
        </p:txBody>
      </p:sp>
    </p:spTree>
    <p:extLst>
      <p:ext uri="{BB962C8B-B14F-4D97-AF65-F5344CB8AC3E}">
        <p14:creationId xmlns:p14="http://schemas.microsoft.com/office/powerpoint/2010/main" val="1635083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DEALING WITH OBJECTIONS TECHNIQUES</a:t>
            </a:r>
          </a:p>
        </p:txBody>
      </p:sp>
      <p:sp>
        <p:nvSpPr>
          <p:cNvPr id="6" name="Rectangle 5"/>
          <p:cNvSpPr/>
          <p:nvPr/>
        </p:nvSpPr>
        <p:spPr>
          <a:xfrm>
            <a:off x="418148" y="3036165"/>
            <a:ext cx="2623778" cy="584775"/>
          </a:xfrm>
          <a:prstGeom prst="rect">
            <a:avLst/>
          </a:prstGeom>
        </p:spPr>
        <p:txBody>
          <a:bodyPr wrap="square">
            <a:spAutoFit/>
          </a:bodyPr>
          <a:lstStyle/>
          <a:p>
            <a:r>
              <a:rPr lang="en-US" sz="1600" dirty="0"/>
              <a:t>Customer’s emotional objection</a:t>
            </a:r>
          </a:p>
        </p:txBody>
      </p:sp>
      <p:sp>
        <p:nvSpPr>
          <p:cNvPr id="22" name="Rectangle 21"/>
          <p:cNvSpPr/>
          <p:nvPr/>
        </p:nvSpPr>
        <p:spPr>
          <a:xfrm>
            <a:off x="5267740" y="2459083"/>
            <a:ext cx="3309731" cy="1815882"/>
          </a:xfrm>
          <a:prstGeom prst="rect">
            <a:avLst/>
          </a:prstGeom>
        </p:spPr>
        <p:txBody>
          <a:bodyPr wrap="square">
            <a:spAutoFit/>
          </a:bodyPr>
          <a:lstStyle/>
          <a:p>
            <a:r>
              <a:rPr lang="en-US" sz="1600" dirty="0"/>
              <a:t>“I understand your opinion…”</a:t>
            </a:r>
          </a:p>
          <a:p>
            <a:endParaRPr lang="en-US" sz="1600" dirty="0"/>
          </a:p>
          <a:p>
            <a:r>
              <a:rPr lang="en-US" sz="1600" dirty="0"/>
              <a:t>“I realize that this option is very important…”</a:t>
            </a:r>
          </a:p>
          <a:p>
            <a:endParaRPr lang="en-US" sz="1600" dirty="0"/>
          </a:p>
          <a:p>
            <a:r>
              <a:rPr lang="en-US" sz="1600" dirty="0"/>
              <a:t>“Being you in such case I’d be dissatisfied as well…”</a:t>
            </a:r>
          </a:p>
        </p:txBody>
      </p:sp>
      <p:sp>
        <p:nvSpPr>
          <p:cNvPr id="23" name="Down Arrow 22"/>
          <p:cNvSpPr/>
          <p:nvPr/>
        </p:nvSpPr>
        <p:spPr>
          <a:xfrm rot="16200000">
            <a:off x="3973096" y="2516155"/>
            <a:ext cx="363474" cy="1570935"/>
          </a:xfrm>
          <a:prstGeom prst="downArrow">
            <a:avLst/>
          </a:prstGeom>
          <a:solidFill>
            <a:srgbClr val="39C2D7"/>
          </a:solidFill>
          <a:ln>
            <a:solidFill>
              <a:srgbClr val="39C2D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ext Placeholder 1"/>
          <p:cNvSpPr>
            <a:spLocks noGrp="1"/>
          </p:cNvSpPr>
          <p:nvPr>
            <p:ph type="body" sz="quarter" idx="12"/>
          </p:nvPr>
        </p:nvSpPr>
        <p:spPr>
          <a:xfrm>
            <a:off x="418149" y="960494"/>
            <a:ext cx="1083566" cy="318805"/>
          </a:xfrm>
        </p:spPr>
        <p:txBody>
          <a:bodyPr/>
          <a:lstStyle/>
          <a:p>
            <a:r>
              <a:rPr lang="en-US" sz="1600" dirty="0">
                <a:latin typeface="+mn-lt"/>
              </a:rPr>
              <a:t>EMPATHIZE</a:t>
            </a:r>
          </a:p>
        </p:txBody>
      </p:sp>
      <p:sp>
        <p:nvSpPr>
          <p:cNvPr id="8" name="Content Placeholder 7"/>
          <p:cNvSpPr>
            <a:spLocks noGrp="1"/>
          </p:cNvSpPr>
          <p:nvPr>
            <p:ph idx="1"/>
          </p:nvPr>
        </p:nvSpPr>
        <p:spPr>
          <a:xfrm>
            <a:off x="360363" y="1332312"/>
            <a:ext cx="8329612" cy="466671"/>
          </a:xfrm>
        </p:spPr>
        <p:txBody>
          <a:bodyPr/>
          <a:lstStyle/>
          <a:p>
            <a:pPr marL="0" indent="0">
              <a:buNone/>
            </a:pPr>
            <a:r>
              <a:rPr lang="en-US" sz="1600" dirty="0"/>
              <a:t>Connect to your opponents emotional condition and show your understanding of the issue.</a:t>
            </a:r>
          </a:p>
        </p:txBody>
      </p:sp>
    </p:spTree>
    <p:extLst>
      <p:ext uri="{BB962C8B-B14F-4D97-AF65-F5344CB8AC3E}">
        <p14:creationId xmlns:p14="http://schemas.microsoft.com/office/powerpoint/2010/main" val="262057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object 2">
            <a:extLst>
              <a:ext uri="{FF2B5EF4-FFF2-40B4-BE49-F238E27FC236}">
                <a16:creationId xmlns:a16="http://schemas.microsoft.com/office/drawing/2014/main" id="{42E938F8-EF60-4E14-8263-0FEC61DB0872}"/>
              </a:ext>
            </a:extLst>
          </p:cNvPr>
          <p:cNvSpPr>
            <a:spLocks noChangeArrowheads="1"/>
          </p:cNvSpPr>
          <p:nvPr/>
        </p:nvSpPr>
        <p:spPr bwMode="auto">
          <a:xfrm>
            <a:off x="0" y="0"/>
            <a:ext cx="9144000" cy="7477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52579" name="object 3">
            <a:extLst>
              <a:ext uri="{FF2B5EF4-FFF2-40B4-BE49-F238E27FC236}">
                <a16:creationId xmlns:a16="http://schemas.microsoft.com/office/drawing/2014/main" id="{EACC4E6A-5098-499B-BA23-F540DE9AEDEF}"/>
              </a:ext>
            </a:extLst>
          </p:cNvPr>
          <p:cNvSpPr>
            <a:spLocks noChangeArrowheads="1"/>
          </p:cNvSpPr>
          <p:nvPr/>
        </p:nvSpPr>
        <p:spPr bwMode="auto">
          <a:xfrm>
            <a:off x="1" y="0"/>
            <a:ext cx="3727847" cy="6953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52580" name="object 4">
            <a:extLst>
              <a:ext uri="{FF2B5EF4-FFF2-40B4-BE49-F238E27FC236}">
                <a16:creationId xmlns:a16="http://schemas.microsoft.com/office/drawing/2014/main" id="{45AE34EF-0A88-4090-8D0C-060D844528BA}"/>
              </a:ext>
            </a:extLst>
          </p:cNvPr>
          <p:cNvSpPr>
            <a:spLocks/>
          </p:cNvSpPr>
          <p:nvPr/>
        </p:nvSpPr>
        <p:spPr bwMode="auto">
          <a:xfrm>
            <a:off x="0" y="0"/>
            <a:ext cx="9144000" cy="700088"/>
          </a:xfrm>
          <a:custGeom>
            <a:avLst/>
            <a:gdLst>
              <a:gd name="T0" fmla="*/ 0 w 12192000"/>
              <a:gd name="T1" fmla="*/ 933322 h 932815"/>
              <a:gd name="T2" fmla="*/ 12191999 w 12192000"/>
              <a:gd name="T3" fmla="*/ 933322 h 932815"/>
              <a:gd name="T4" fmla="*/ 12191999 w 12192000"/>
              <a:gd name="T5" fmla="*/ 0 h 932815"/>
              <a:gd name="T6" fmla="*/ 0 w 12192000"/>
              <a:gd name="T7" fmla="*/ 0 h 932815"/>
              <a:gd name="T8" fmla="*/ 0 w 12192000"/>
              <a:gd name="T9" fmla="*/ 933322 h 932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92000" h="932815">
                <a:moveTo>
                  <a:pt x="0" y="932687"/>
                </a:moveTo>
                <a:lnTo>
                  <a:pt x="12191999" y="932687"/>
                </a:lnTo>
                <a:lnTo>
                  <a:pt x="12191999" y="0"/>
                </a:lnTo>
                <a:lnTo>
                  <a:pt x="0" y="0"/>
                </a:lnTo>
                <a:lnTo>
                  <a:pt x="0" y="9326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5" name="object 5">
            <a:extLst>
              <a:ext uri="{FF2B5EF4-FFF2-40B4-BE49-F238E27FC236}">
                <a16:creationId xmlns:a16="http://schemas.microsoft.com/office/drawing/2014/main" id="{AC3F1D0B-E845-4846-858C-DFB2CF1E60F8}"/>
              </a:ext>
            </a:extLst>
          </p:cNvPr>
          <p:cNvSpPr txBox="1">
            <a:spLocks noGrp="1"/>
          </p:cNvSpPr>
          <p:nvPr>
            <p:ph type="title"/>
          </p:nvPr>
        </p:nvSpPr>
        <p:spPr/>
        <p:txBody>
          <a:bodyPr vert="horz" wrap="none" lIns="0" tIns="31337" rIns="0" bIns="45720" rtlCol="0" anchor="ctr">
            <a:noAutofit/>
          </a:bodyPr>
          <a:lstStyle/>
          <a:p>
            <a:pPr marL="7620">
              <a:spcBef>
                <a:spcPts val="0"/>
              </a:spcBef>
              <a:defRPr/>
            </a:pPr>
            <a:r>
              <a:rPr lang="en-US" sz="2000" spc="-165" dirty="0">
                <a:solidFill>
                  <a:schemeClr val="tx1"/>
                </a:solidFill>
                <a:latin typeface="+mj-lt"/>
              </a:rPr>
              <a:t>RENAIMING</a:t>
            </a:r>
            <a:endParaRPr sz="2000" dirty="0">
              <a:solidFill>
                <a:schemeClr val="tx1"/>
              </a:solidFill>
              <a:latin typeface="+mj-lt"/>
            </a:endParaRPr>
          </a:p>
        </p:txBody>
      </p:sp>
      <p:sp>
        <p:nvSpPr>
          <p:cNvPr id="6" name="object 6">
            <a:extLst>
              <a:ext uri="{FF2B5EF4-FFF2-40B4-BE49-F238E27FC236}">
                <a16:creationId xmlns:a16="http://schemas.microsoft.com/office/drawing/2014/main" id="{F9C8EE7F-513B-4224-99E3-AA867F112FE7}"/>
              </a:ext>
            </a:extLst>
          </p:cNvPr>
          <p:cNvSpPr txBox="1"/>
          <p:nvPr/>
        </p:nvSpPr>
        <p:spPr>
          <a:xfrm>
            <a:off x="506017" y="1283494"/>
            <a:ext cx="4012406" cy="2000548"/>
          </a:xfrm>
          <a:prstGeom prst="rect">
            <a:avLst/>
          </a:prstGeom>
        </p:spPr>
        <p:txBody>
          <a:bodyPr lIns="0" tIns="0" rIns="0" bIns="0">
            <a:spAutoFit/>
          </a:bodyPr>
          <a:lstStyle/>
          <a:p>
            <a:pPr marL="139541" indent="-130016">
              <a:buClr>
                <a:srgbClr val="76CDD8"/>
              </a:buClr>
              <a:buFont typeface="Arial"/>
              <a:buChar char="•"/>
              <a:tabLst>
                <a:tab pos="140018" algn="l"/>
              </a:tabLst>
              <a:defRPr/>
            </a:pPr>
            <a:r>
              <a:rPr sz="1800" spc="-15" dirty="0">
                <a:cs typeface="Trebuchet MS"/>
              </a:rPr>
              <a:t>D</a:t>
            </a:r>
            <a:r>
              <a:rPr sz="1800" spc="-11" dirty="0">
                <a:cs typeface="Trebuchet MS"/>
              </a:rPr>
              <a:t>o</a:t>
            </a:r>
            <a:r>
              <a:rPr sz="1800" spc="98" dirty="0">
                <a:cs typeface="Times New Roman"/>
              </a:rPr>
              <a:t> </a:t>
            </a:r>
            <a:r>
              <a:rPr sz="1800" spc="-4" dirty="0">
                <a:cs typeface="Trebuchet MS"/>
              </a:rPr>
              <a:t>yo</a:t>
            </a:r>
            <a:r>
              <a:rPr sz="1800" dirty="0">
                <a:cs typeface="Trebuchet MS"/>
              </a:rPr>
              <a:t>u</a:t>
            </a:r>
            <a:r>
              <a:rPr sz="1800" spc="94" dirty="0">
                <a:cs typeface="Times New Roman"/>
              </a:rPr>
              <a:t> </a:t>
            </a:r>
            <a:r>
              <a:rPr sz="1800" dirty="0">
                <a:cs typeface="Trebuchet MS"/>
              </a:rPr>
              <a:t>sug</a:t>
            </a:r>
            <a:r>
              <a:rPr sz="1800" spc="-11" dirty="0">
                <a:cs typeface="Trebuchet MS"/>
              </a:rPr>
              <a:t>g</a:t>
            </a:r>
            <a:r>
              <a:rPr sz="1800" spc="-4" dirty="0">
                <a:cs typeface="Trebuchet MS"/>
              </a:rPr>
              <a:t>es</a:t>
            </a:r>
            <a:r>
              <a:rPr sz="1800" dirty="0">
                <a:cs typeface="Trebuchet MS"/>
              </a:rPr>
              <a:t>t</a:t>
            </a:r>
            <a:r>
              <a:rPr sz="1800" spc="105" dirty="0">
                <a:cs typeface="Times New Roman"/>
              </a:rPr>
              <a:t> </a:t>
            </a:r>
            <a:r>
              <a:rPr sz="1800" spc="-4" dirty="0">
                <a:cs typeface="Trebuchet MS"/>
              </a:rPr>
              <a:t>tha</a:t>
            </a:r>
            <a:r>
              <a:rPr sz="1800" spc="-8" dirty="0">
                <a:cs typeface="Trebuchet MS"/>
              </a:rPr>
              <a:t>t</a:t>
            </a:r>
            <a:r>
              <a:rPr sz="1800" spc="-4" dirty="0">
                <a:cs typeface="Trebuchet MS"/>
              </a:rPr>
              <a:t>.</a:t>
            </a:r>
            <a:r>
              <a:rPr sz="1800" spc="-8" dirty="0">
                <a:cs typeface="Trebuchet MS"/>
              </a:rPr>
              <a:t>.</a:t>
            </a:r>
            <a:r>
              <a:rPr sz="1800" dirty="0">
                <a:cs typeface="Trebuchet MS"/>
              </a:rPr>
              <a:t>.</a:t>
            </a:r>
          </a:p>
          <a:p>
            <a:pPr marL="139541" indent="-130016">
              <a:spcBef>
                <a:spcPts val="1178"/>
              </a:spcBef>
              <a:buClr>
                <a:srgbClr val="76CDD8"/>
              </a:buClr>
              <a:buFont typeface="Arial"/>
              <a:buChar char="•"/>
              <a:tabLst>
                <a:tab pos="140018" algn="l"/>
              </a:tabLst>
              <a:defRPr/>
            </a:pPr>
            <a:r>
              <a:rPr sz="1800" spc="-11" dirty="0">
                <a:cs typeface="Trebuchet MS"/>
              </a:rPr>
              <a:t>I</a:t>
            </a:r>
            <a:r>
              <a:rPr sz="1800" spc="-8" dirty="0">
                <a:cs typeface="Trebuchet MS"/>
              </a:rPr>
              <a:t>f</a:t>
            </a:r>
            <a:r>
              <a:rPr sz="1800" spc="90" dirty="0">
                <a:cs typeface="Times New Roman"/>
              </a:rPr>
              <a:t> </a:t>
            </a:r>
            <a:r>
              <a:rPr sz="1800" dirty="0">
                <a:cs typeface="Trebuchet MS"/>
              </a:rPr>
              <a:t>I</a:t>
            </a:r>
            <a:r>
              <a:rPr sz="1800" spc="83" dirty="0">
                <a:cs typeface="Times New Roman"/>
              </a:rPr>
              <a:t> </a:t>
            </a:r>
            <a:r>
              <a:rPr sz="1800" spc="-4" dirty="0">
                <a:cs typeface="Trebuchet MS"/>
              </a:rPr>
              <a:t>un</a:t>
            </a:r>
            <a:r>
              <a:rPr sz="1800" spc="-8" dirty="0">
                <a:cs typeface="Trebuchet MS"/>
              </a:rPr>
              <a:t>d</a:t>
            </a:r>
            <a:r>
              <a:rPr sz="1800" spc="-4" dirty="0">
                <a:cs typeface="Trebuchet MS"/>
              </a:rPr>
              <a:t>erstan</a:t>
            </a:r>
            <a:r>
              <a:rPr sz="1800" dirty="0">
                <a:cs typeface="Trebuchet MS"/>
              </a:rPr>
              <a:t>d</a:t>
            </a:r>
            <a:r>
              <a:rPr sz="1800" spc="124" dirty="0">
                <a:cs typeface="Times New Roman"/>
              </a:rPr>
              <a:t> </a:t>
            </a:r>
            <a:r>
              <a:rPr sz="1800" spc="-4" dirty="0">
                <a:cs typeface="Trebuchet MS"/>
              </a:rPr>
              <a:t>yo</a:t>
            </a:r>
            <a:r>
              <a:rPr sz="1800" dirty="0">
                <a:cs typeface="Trebuchet MS"/>
              </a:rPr>
              <a:t>u</a:t>
            </a:r>
            <a:r>
              <a:rPr sz="1800" spc="94" dirty="0">
                <a:cs typeface="Times New Roman"/>
              </a:rPr>
              <a:t> </a:t>
            </a:r>
            <a:r>
              <a:rPr sz="1800" spc="-4" dirty="0">
                <a:cs typeface="Trebuchet MS"/>
              </a:rPr>
              <a:t>correctl</a:t>
            </a:r>
            <a:r>
              <a:rPr sz="1800" spc="-206" dirty="0">
                <a:cs typeface="Trebuchet MS"/>
              </a:rPr>
              <a:t>y</a:t>
            </a:r>
            <a:r>
              <a:rPr sz="1800" spc="-8" dirty="0">
                <a:cs typeface="Trebuchet MS"/>
              </a:rPr>
              <a:t>...</a:t>
            </a:r>
            <a:endParaRPr sz="1800" dirty="0">
              <a:cs typeface="Trebuchet MS"/>
            </a:endParaRPr>
          </a:p>
          <a:p>
            <a:pPr marL="139541" indent="-130016">
              <a:spcBef>
                <a:spcPts val="1189"/>
              </a:spcBef>
              <a:buClr>
                <a:srgbClr val="76CDD8"/>
              </a:buClr>
              <a:buFont typeface="Arial"/>
              <a:buChar char="•"/>
              <a:tabLst>
                <a:tab pos="140018" algn="l"/>
              </a:tabLst>
              <a:defRPr/>
            </a:pPr>
            <a:r>
              <a:rPr sz="1800" dirty="0">
                <a:cs typeface="Trebuchet MS"/>
              </a:rPr>
              <a:t>S</a:t>
            </a:r>
            <a:r>
              <a:rPr sz="1800" spc="-8" dirty="0">
                <a:cs typeface="Trebuchet MS"/>
              </a:rPr>
              <a:t>o</a:t>
            </a:r>
            <a:r>
              <a:rPr sz="1800" dirty="0">
                <a:cs typeface="Trebuchet MS"/>
              </a:rPr>
              <a:t>,</a:t>
            </a:r>
            <a:r>
              <a:rPr sz="1800" spc="90" dirty="0">
                <a:cs typeface="Times New Roman"/>
              </a:rPr>
              <a:t> </a:t>
            </a:r>
            <a:r>
              <a:rPr sz="1800" spc="-4" dirty="0">
                <a:cs typeface="Trebuchet MS"/>
              </a:rPr>
              <a:t>you'r</a:t>
            </a:r>
            <a:r>
              <a:rPr sz="1800" dirty="0">
                <a:cs typeface="Trebuchet MS"/>
              </a:rPr>
              <a:t>e</a:t>
            </a:r>
            <a:r>
              <a:rPr sz="1800" spc="105" dirty="0">
                <a:cs typeface="Times New Roman"/>
              </a:rPr>
              <a:t> </a:t>
            </a:r>
            <a:r>
              <a:rPr sz="1800" dirty="0">
                <a:cs typeface="Trebuchet MS"/>
              </a:rPr>
              <a:t>saying</a:t>
            </a:r>
            <a:r>
              <a:rPr sz="1800" spc="94" dirty="0">
                <a:cs typeface="Times New Roman"/>
              </a:rPr>
              <a:t> </a:t>
            </a:r>
            <a:r>
              <a:rPr sz="1800" spc="-4" dirty="0">
                <a:cs typeface="Trebuchet MS"/>
              </a:rPr>
              <a:t>th</a:t>
            </a:r>
            <a:r>
              <a:rPr sz="1800" spc="-8" dirty="0">
                <a:cs typeface="Trebuchet MS"/>
              </a:rPr>
              <a:t>a</a:t>
            </a:r>
            <a:r>
              <a:rPr sz="1800" spc="-4" dirty="0">
                <a:cs typeface="Trebuchet MS"/>
              </a:rPr>
              <a:t>t</a:t>
            </a:r>
            <a:r>
              <a:rPr sz="1800" spc="-8" dirty="0">
                <a:cs typeface="Trebuchet MS"/>
              </a:rPr>
              <a:t>.</a:t>
            </a:r>
            <a:r>
              <a:rPr sz="1800" spc="-4" dirty="0">
                <a:cs typeface="Trebuchet MS"/>
              </a:rPr>
              <a:t>..</a:t>
            </a:r>
            <a:endParaRPr sz="1800" dirty="0">
              <a:cs typeface="Trebuchet MS"/>
            </a:endParaRPr>
          </a:p>
          <a:p>
            <a:pPr marL="139541" indent="-130016">
              <a:spcBef>
                <a:spcPts val="1181"/>
              </a:spcBef>
              <a:buClr>
                <a:srgbClr val="76CDD8"/>
              </a:buClr>
              <a:buFont typeface="Arial"/>
              <a:buChar char="•"/>
              <a:tabLst>
                <a:tab pos="140018" algn="l"/>
              </a:tabLst>
              <a:defRPr/>
            </a:pPr>
            <a:r>
              <a:rPr sz="1800" spc="-4" dirty="0">
                <a:cs typeface="Trebuchet MS"/>
              </a:rPr>
              <a:t>Le</a:t>
            </a:r>
            <a:r>
              <a:rPr sz="1800" dirty="0">
                <a:cs typeface="Trebuchet MS"/>
              </a:rPr>
              <a:t>t</a:t>
            </a:r>
            <a:r>
              <a:rPr sz="1800" spc="90" dirty="0">
                <a:cs typeface="Times New Roman"/>
              </a:rPr>
              <a:t> </a:t>
            </a:r>
            <a:r>
              <a:rPr sz="1800" spc="-4" dirty="0">
                <a:cs typeface="Trebuchet MS"/>
              </a:rPr>
              <a:t>m</a:t>
            </a:r>
            <a:r>
              <a:rPr sz="1800" dirty="0">
                <a:cs typeface="Trebuchet MS"/>
              </a:rPr>
              <a:t>e</a:t>
            </a:r>
            <a:r>
              <a:rPr sz="1800" spc="90" dirty="0">
                <a:cs typeface="Times New Roman"/>
              </a:rPr>
              <a:t> </a:t>
            </a:r>
            <a:r>
              <a:rPr sz="1800" spc="-4" dirty="0">
                <a:cs typeface="Trebuchet MS"/>
              </a:rPr>
              <a:t>mak</a:t>
            </a:r>
            <a:r>
              <a:rPr sz="1800" dirty="0">
                <a:cs typeface="Trebuchet MS"/>
              </a:rPr>
              <a:t>e</a:t>
            </a:r>
            <a:r>
              <a:rPr sz="1800" spc="98" dirty="0">
                <a:cs typeface="Times New Roman"/>
              </a:rPr>
              <a:t> </a:t>
            </a:r>
            <a:r>
              <a:rPr sz="1800" dirty="0">
                <a:cs typeface="Trebuchet MS"/>
              </a:rPr>
              <a:t>sure</a:t>
            </a:r>
            <a:r>
              <a:rPr sz="1800" spc="101" dirty="0">
                <a:cs typeface="Times New Roman"/>
              </a:rPr>
              <a:t> </a:t>
            </a:r>
            <a:r>
              <a:rPr sz="1800" dirty="0">
                <a:cs typeface="Trebuchet MS"/>
              </a:rPr>
              <a:t>I</a:t>
            </a:r>
            <a:r>
              <a:rPr sz="1800" spc="83" dirty="0">
                <a:cs typeface="Times New Roman"/>
              </a:rPr>
              <a:t> </a:t>
            </a:r>
            <a:r>
              <a:rPr sz="1800" spc="-4" dirty="0">
                <a:cs typeface="Trebuchet MS"/>
              </a:rPr>
              <a:t>un</a:t>
            </a:r>
            <a:r>
              <a:rPr sz="1800" spc="-8" dirty="0">
                <a:cs typeface="Trebuchet MS"/>
              </a:rPr>
              <a:t>d</a:t>
            </a:r>
            <a:r>
              <a:rPr sz="1800" spc="-4" dirty="0">
                <a:cs typeface="Trebuchet MS"/>
              </a:rPr>
              <a:t>erstan</a:t>
            </a:r>
            <a:r>
              <a:rPr sz="1800" dirty="0">
                <a:cs typeface="Trebuchet MS"/>
              </a:rPr>
              <a:t>d</a:t>
            </a:r>
            <a:r>
              <a:rPr sz="1800" spc="124" dirty="0">
                <a:cs typeface="Times New Roman"/>
              </a:rPr>
              <a:t> </a:t>
            </a:r>
            <a:r>
              <a:rPr sz="1800" spc="-4" dirty="0">
                <a:cs typeface="Trebuchet MS"/>
              </a:rPr>
              <a:t>you.</a:t>
            </a:r>
            <a:r>
              <a:rPr sz="1800" spc="-11" dirty="0">
                <a:cs typeface="Trebuchet MS"/>
              </a:rPr>
              <a:t>.</a:t>
            </a:r>
            <a:r>
              <a:rPr sz="1800" dirty="0">
                <a:cs typeface="Trebuchet MS"/>
              </a:rPr>
              <a:t>.</a:t>
            </a:r>
          </a:p>
          <a:p>
            <a:pPr marL="139541" indent="-130016">
              <a:spcBef>
                <a:spcPts val="1178"/>
              </a:spcBef>
              <a:buClr>
                <a:srgbClr val="76CDD8"/>
              </a:buClr>
              <a:buFont typeface="Arial"/>
              <a:buChar char="•"/>
              <a:tabLst>
                <a:tab pos="140018" algn="l"/>
              </a:tabLst>
              <a:defRPr/>
            </a:pPr>
            <a:r>
              <a:rPr sz="1800" spc="-15" dirty="0">
                <a:cs typeface="Trebuchet MS"/>
              </a:rPr>
              <a:t>Am</a:t>
            </a:r>
            <a:r>
              <a:rPr sz="1800" spc="90" dirty="0">
                <a:cs typeface="Times New Roman"/>
              </a:rPr>
              <a:t> </a:t>
            </a:r>
            <a:r>
              <a:rPr sz="1800" dirty="0">
                <a:cs typeface="Trebuchet MS"/>
              </a:rPr>
              <a:t>I</a:t>
            </a:r>
            <a:r>
              <a:rPr sz="1800" spc="79" dirty="0">
                <a:cs typeface="Times New Roman"/>
              </a:rPr>
              <a:t> </a:t>
            </a:r>
            <a:r>
              <a:rPr sz="1800" dirty="0">
                <a:cs typeface="Trebuchet MS"/>
              </a:rPr>
              <a:t>right</a:t>
            </a:r>
            <a:r>
              <a:rPr sz="1800" spc="94" dirty="0">
                <a:cs typeface="Times New Roman"/>
              </a:rPr>
              <a:t> </a:t>
            </a:r>
            <a:r>
              <a:rPr sz="1800" spc="-4" dirty="0">
                <a:cs typeface="Trebuchet MS"/>
              </a:rPr>
              <a:t>thi</a:t>
            </a:r>
            <a:r>
              <a:rPr sz="1800" spc="-8" dirty="0">
                <a:cs typeface="Trebuchet MS"/>
              </a:rPr>
              <a:t>n</a:t>
            </a:r>
            <a:r>
              <a:rPr sz="1800" spc="-4" dirty="0">
                <a:cs typeface="Trebuchet MS"/>
              </a:rPr>
              <a:t>kin</a:t>
            </a:r>
            <a:r>
              <a:rPr sz="1800" dirty="0">
                <a:cs typeface="Trebuchet MS"/>
              </a:rPr>
              <a:t>g</a:t>
            </a:r>
            <a:r>
              <a:rPr sz="1800" spc="105" dirty="0">
                <a:cs typeface="Times New Roman"/>
              </a:rPr>
              <a:t> </a:t>
            </a:r>
            <a:r>
              <a:rPr sz="1800" spc="-4" dirty="0">
                <a:cs typeface="Trebuchet MS"/>
              </a:rPr>
              <a:t>tha</a:t>
            </a:r>
            <a:r>
              <a:rPr sz="1800" dirty="0">
                <a:cs typeface="Trebuchet MS"/>
              </a:rPr>
              <a:t>t</a:t>
            </a:r>
            <a:r>
              <a:rPr sz="1800" spc="90" dirty="0">
                <a:cs typeface="Times New Roman"/>
              </a:rPr>
              <a:t> </a:t>
            </a:r>
            <a:r>
              <a:rPr sz="1800" spc="-4" dirty="0">
                <a:cs typeface="Trebuchet MS"/>
              </a:rPr>
              <a:t>yo</a:t>
            </a:r>
            <a:r>
              <a:rPr sz="1800" spc="4" dirty="0">
                <a:cs typeface="Trebuchet MS"/>
              </a:rPr>
              <a:t>u</a:t>
            </a:r>
            <a:r>
              <a:rPr sz="1800" spc="-8" dirty="0">
                <a:cs typeface="Trebuchet MS"/>
              </a:rPr>
              <a:t>...</a:t>
            </a:r>
            <a:endParaRPr sz="1800" dirty="0">
              <a:cs typeface="Trebuchet MS"/>
            </a:endParaRPr>
          </a:p>
        </p:txBody>
      </p:sp>
      <p:sp>
        <p:nvSpPr>
          <p:cNvPr id="7" name="object 7">
            <a:extLst>
              <a:ext uri="{FF2B5EF4-FFF2-40B4-BE49-F238E27FC236}">
                <a16:creationId xmlns:a16="http://schemas.microsoft.com/office/drawing/2014/main" id="{CDCF6ACE-97B6-416C-BC39-F6E8775419AC}"/>
              </a:ext>
            </a:extLst>
          </p:cNvPr>
          <p:cNvSpPr txBox="1"/>
          <p:nvPr/>
        </p:nvSpPr>
        <p:spPr>
          <a:xfrm>
            <a:off x="5110162" y="1283494"/>
            <a:ext cx="3596879" cy="1569660"/>
          </a:xfrm>
          <a:prstGeom prst="rect">
            <a:avLst/>
          </a:prstGeom>
        </p:spPr>
        <p:txBody>
          <a:bodyPr lIns="0" tIns="0" rIns="0" bIns="0">
            <a:spAutoFit/>
          </a:bodyPr>
          <a:lstStyle/>
          <a:p>
            <a:pPr marL="139541" indent="-130016">
              <a:buClr>
                <a:srgbClr val="76CDD8"/>
              </a:buClr>
              <a:buFont typeface="Arial"/>
              <a:buChar char="•"/>
              <a:tabLst>
                <a:tab pos="140018" algn="l"/>
              </a:tabLst>
              <a:defRPr/>
            </a:pPr>
            <a:r>
              <a:rPr sz="1800" spc="-11" dirty="0">
                <a:cs typeface="Trebuchet MS"/>
              </a:rPr>
              <a:t>So</a:t>
            </a:r>
            <a:r>
              <a:rPr sz="1800" spc="98" dirty="0">
                <a:cs typeface="Times New Roman"/>
              </a:rPr>
              <a:t> </a:t>
            </a:r>
            <a:r>
              <a:rPr sz="1800" spc="-4" dirty="0">
                <a:cs typeface="Trebuchet MS"/>
              </a:rPr>
              <a:t>yo</a:t>
            </a:r>
            <a:r>
              <a:rPr sz="1800" dirty="0">
                <a:cs typeface="Trebuchet MS"/>
              </a:rPr>
              <a:t>u</a:t>
            </a:r>
            <a:r>
              <a:rPr sz="1800" spc="101" dirty="0">
                <a:cs typeface="Times New Roman"/>
              </a:rPr>
              <a:t> </a:t>
            </a:r>
            <a:r>
              <a:rPr sz="1800" spc="-4" dirty="0">
                <a:cs typeface="Trebuchet MS"/>
              </a:rPr>
              <a:t>a</a:t>
            </a:r>
            <a:r>
              <a:rPr sz="1800" spc="4" dirty="0">
                <a:cs typeface="Trebuchet MS"/>
              </a:rPr>
              <a:t>r</a:t>
            </a:r>
            <a:r>
              <a:rPr sz="1800" dirty="0">
                <a:cs typeface="Trebuchet MS"/>
              </a:rPr>
              <a:t>e</a:t>
            </a:r>
            <a:r>
              <a:rPr sz="1800" spc="98" dirty="0">
                <a:cs typeface="Times New Roman"/>
              </a:rPr>
              <a:t> </a:t>
            </a:r>
            <a:r>
              <a:rPr sz="1800" spc="-4" dirty="0">
                <a:cs typeface="Trebuchet MS"/>
              </a:rPr>
              <a:t>positiv</a:t>
            </a:r>
            <a:r>
              <a:rPr sz="1800" dirty="0">
                <a:cs typeface="Trebuchet MS"/>
              </a:rPr>
              <a:t>e</a:t>
            </a:r>
            <a:r>
              <a:rPr sz="1800" spc="109" dirty="0">
                <a:cs typeface="Times New Roman"/>
              </a:rPr>
              <a:t> </a:t>
            </a:r>
            <a:r>
              <a:rPr sz="1800" spc="-4" dirty="0">
                <a:cs typeface="Trebuchet MS"/>
              </a:rPr>
              <a:t>tha</a:t>
            </a:r>
            <a:r>
              <a:rPr sz="1800" spc="-30" dirty="0">
                <a:cs typeface="Trebuchet MS"/>
              </a:rPr>
              <a:t>t</a:t>
            </a:r>
            <a:r>
              <a:rPr sz="1800" spc="-8" dirty="0">
                <a:cs typeface="Trebuchet MS"/>
              </a:rPr>
              <a:t>...</a:t>
            </a:r>
            <a:endParaRPr sz="1800">
              <a:cs typeface="Trebuchet MS"/>
            </a:endParaRPr>
          </a:p>
          <a:p>
            <a:pPr marL="139541" indent="-130016">
              <a:spcBef>
                <a:spcPts val="1178"/>
              </a:spcBef>
              <a:buClr>
                <a:srgbClr val="76CDD8"/>
              </a:buClr>
              <a:buFont typeface="Arial"/>
              <a:buChar char="•"/>
              <a:tabLst>
                <a:tab pos="140018" algn="l"/>
              </a:tabLst>
              <a:defRPr/>
            </a:pPr>
            <a:r>
              <a:rPr sz="1800" spc="-11" dirty="0">
                <a:cs typeface="Trebuchet MS"/>
              </a:rPr>
              <a:t>As</a:t>
            </a:r>
            <a:r>
              <a:rPr sz="1800" spc="90" dirty="0">
                <a:cs typeface="Times New Roman"/>
              </a:rPr>
              <a:t> </a:t>
            </a:r>
            <a:r>
              <a:rPr sz="1800" dirty="0">
                <a:cs typeface="Trebuchet MS"/>
              </a:rPr>
              <a:t>i</a:t>
            </a:r>
            <a:r>
              <a:rPr sz="1800" spc="101" dirty="0">
                <a:cs typeface="Times New Roman"/>
              </a:rPr>
              <a:t> </a:t>
            </a:r>
            <a:r>
              <a:rPr sz="1800" dirty="0">
                <a:cs typeface="Trebuchet MS"/>
              </a:rPr>
              <a:t>got</a:t>
            </a:r>
            <a:r>
              <a:rPr sz="1800" spc="90" dirty="0">
                <a:cs typeface="Times New Roman"/>
              </a:rPr>
              <a:t> </a:t>
            </a:r>
            <a:r>
              <a:rPr sz="1800" spc="4" dirty="0">
                <a:cs typeface="Trebuchet MS"/>
              </a:rPr>
              <a:t>i</a:t>
            </a:r>
            <a:r>
              <a:rPr sz="1800" spc="-4" dirty="0">
                <a:cs typeface="Trebuchet MS"/>
              </a:rPr>
              <a:t>t</a:t>
            </a:r>
            <a:r>
              <a:rPr sz="1800" dirty="0">
                <a:cs typeface="Trebuchet MS"/>
              </a:rPr>
              <a:t>,</a:t>
            </a:r>
            <a:r>
              <a:rPr sz="1800" spc="105" dirty="0">
                <a:cs typeface="Times New Roman"/>
              </a:rPr>
              <a:t> </a:t>
            </a:r>
            <a:r>
              <a:rPr sz="1800" spc="-4" dirty="0">
                <a:cs typeface="Trebuchet MS"/>
              </a:rPr>
              <a:t>yo</a:t>
            </a:r>
            <a:r>
              <a:rPr sz="1800" dirty="0">
                <a:cs typeface="Trebuchet MS"/>
              </a:rPr>
              <a:t>u</a:t>
            </a:r>
            <a:r>
              <a:rPr sz="1800" spc="101" dirty="0">
                <a:cs typeface="Times New Roman"/>
              </a:rPr>
              <a:t> </a:t>
            </a:r>
            <a:r>
              <a:rPr sz="1800" spc="-4" dirty="0">
                <a:cs typeface="Trebuchet MS"/>
              </a:rPr>
              <a:t>me</a:t>
            </a:r>
            <a:r>
              <a:rPr sz="1800" dirty="0">
                <a:cs typeface="Trebuchet MS"/>
              </a:rPr>
              <a:t>a</a:t>
            </a:r>
            <a:r>
              <a:rPr sz="1800" spc="-4" dirty="0">
                <a:cs typeface="Trebuchet MS"/>
              </a:rPr>
              <a:t>n...</a:t>
            </a:r>
            <a:endParaRPr sz="1800">
              <a:cs typeface="Trebuchet MS"/>
            </a:endParaRPr>
          </a:p>
          <a:p>
            <a:pPr marL="139541" indent="-130016">
              <a:spcBef>
                <a:spcPts val="1189"/>
              </a:spcBef>
              <a:buClr>
                <a:srgbClr val="76CDD8"/>
              </a:buClr>
              <a:buFont typeface="Arial"/>
              <a:buChar char="•"/>
              <a:tabLst>
                <a:tab pos="140018" algn="l"/>
              </a:tabLst>
              <a:defRPr/>
            </a:pPr>
            <a:r>
              <a:rPr sz="1800" dirty="0">
                <a:cs typeface="Trebuchet MS"/>
              </a:rPr>
              <a:t>I</a:t>
            </a:r>
            <a:r>
              <a:rPr sz="1800" spc="90" dirty="0">
                <a:cs typeface="Times New Roman"/>
              </a:rPr>
              <a:t> </a:t>
            </a:r>
            <a:r>
              <a:rPr sz="1800" spc="-4" dirty="0">
                <a:cs typeface="Trebuchet MS"/>
              </a:rPr>
              <a:t>thin</a:t>
            </a:r>
            <a:r>
              <a:rPr sz="1800" dirty="0">
                <a:cs typeface="Trebuchet MS"/>
              </a:rPr>
              <a:t>k</a:t>
            </a:r>
            <a:r>
              <a:rPr sz="1800" spc="101" dirty="0">
                <a:cs typeface="Times New Roman"/>
              </a:rPr>
              <a:t> </a:t>
            </a:r>
            <a:r>
              <a:rPr sz="1800" spc="-4" dirty="0">
                <a:cs typeface="Trebuchet MS"/>
              </a:rPr>
              <a:t>wha</a:t>
            </a:r>
            <a:r>
              <a:rPr sz="1800" dirty="0">
                <a:cs typeface="Trebuchet MS"/>
              </a:rPr>
              <a:t>t</a:t>
            </a:r>
            <a:r>
              <a:rPr sz="1800" spc="98" dirty="0">
                <a:cs typeface="Times New Roman"/>
              </a:rPr>
              <a:t> </a:t>
            </a:r>
            <a:r>
              <a:rPr sz="1800" spc="-4" dirty="0">
                <a:cs typeface="Trebuchet MS"/>
              </a:rPr>
              <a:t>yo</a:t>
            </a:r>
            <a:r>
              <a:rPr sz="1800" dirty="0">
                <a:cs typeface="Trebuchet MS"/>
              </a:rPr>
              <a:t>u</a:t>
            </a:r>
            <a:r>
              <a:rPr sz="1800" spc="98" dirty="0">
                <a:cs typeface="Times New Roman"/>
              </a:rPr>
              <a:t> </a:t>
            </a:r>
            <a:r>
              <a:rPr sz="1800" spc="-4" dirty="0">
                <a:cs typeface="Trebuchet MS"/>
              </a:rPr>
              <a:t>mea</a:t>
            </a:r>
            <a:r>
              <a:rPr sz="1800" dirty="0">
                <a:cs typeface="Trebuchet MS"/>
              </a:rPr>
              <a:t>n</a:t>
            </a:r>
            <a:r>
              <a:rPr sz="1800" spc="98" dirty="0">
                <a:cs typeface="Times New Roman"/>
              </a:rPr>
              <a:t> </a:t>
            </a:r>
            <a:r>
              <a:rPr sz="1800" spc="-4" dirty="0">
                <a:cs typeface="Trebuchet MS"/>
              </a:rPr>
              <a:t>t</a:t>
            </a:r>
            <a:r>
              <a:rPr sz="1800" dirty="0">
                <a:cs typeface="Trebuchet MS"/>
              </a:rPr>
              <a:t>o</a:t>
            </a:r>
            <a:r>
              <a:rPr sz="1800" spc="94" dirty="0">
                <a:cs typeface="Times New Roman"/>
              </a:rPr>
              <a:t> </a:t>
            </a:r>
            <a:r>
              <a:rPr sz="1800" spc="4" dirty="0">
                <a:cs typeface="Trebuchet MS"/>
              </a:rPr>
              <a:t>s</a:t>
            </a:r>
            <a:r>
              <a:rPr sz="1800" spc="-4" dirty="0">
                <a:cs typeface="Trebuchet MS"/>
              </a:rPr>
              <a:t>a</a:t>
            </a:r>
            <a:r>
              <a:rPr sz="1800" dirty="0">
                <a:cs typeface="Trebuchet MS"/>
              </a:rPr>
              <a:t>y</a:t>
            </a:r>
            <a:r>
              <a:rPr sz="1800" spc="105" dirty="0">
                <a:cs typeface="Times New Roman"/>
              </a:rPr>
              <a:t> </a:t>
            </a:r>
            <a:r>
              <a:rPr sz="1800" spc="-4" dirty="0">
                <a:cs typeface="Trebuchet MS"/>
              </a:rPr>
              <a:t>is...</a:t>
            </a:r>
            <a:endParaRPr sz="1800">
              <a:cs typeface="Trebuchet MS"/>
            </a:endParaRPr>
          </a:p>
          <a:p>
            <a:pPr marL="139541" indent="-130016">
              <a:spcBef>
                <a:spcPts val="1181"/>
              </a:spcBef>
              <a:buClr>
                <a:srgbClr val="76CDD8"/>
              </a:buClr>
              <a:buFont typeface="Arial"/>
              <a:buChar char="•"/>
              <a:tabLst>
                <a:tab pos="140018" algn="l"/>
              </a:tabLst>
              <a:defRPr/>
            </a:pPr>
            <a:r>
              <a:rPr sz="1800" dirty="0">
                <a:cs typeface="Trebuchet MS"/>
              </a:rPr>
              <a:t>I</a:t>
            </a:r>
            <a:r>
              <a:rPr sz="1800" spc="94" dirty="0">
                <a:cs typeface="Times New Roman"/>
              </a:rPr>
              <a:t> </a:t>
            </a:r>
            <a:r>
              <a:rPr sz="1800" spc="-4" dirty="0">
                <a:cs typeface="Trebuchet MS"/>
              </a:rPr>
              <a:t>under</a:t>
            </a:r>
            <a:r>
              <a:rPr sz="1800" spc="4" dirty="0">
                <a:cs typeface="Trebuchet MS"/>
              </a:rPr>
              <a:t>s</a:t>
            </a:r>
            <a:r>
              <a:rPr sz="1800" spc="-4" dirty="0">
                <a:cs typeface="Trebuchet MS"/>
              </a:rPr>
              <a:t>tan</a:t>
            </a:r>
            <a:r>
              <a:rPr sz="1800" dirty="0">
                <a:cs typeface="Trebuchet MS"/>
              </a:rPr>
              <a:t>d</a:t>
            </a:r>
            <a:r>
              <a:rPr sz="1800" spc="116" dirty="0">
                <a:cs typeface="Times New Roman"/>
              </a:rPr>
              <a:t> </a:t>
            </a:r>
            <a:r>
              <a:rPr sz="1800" spc="-4" dirty="0">
                <a:cs typeface="Trebuchet MS"/>
              </a:rPr>
              <a:t>that...</a:t>
            </a:r>
            <a:endParaRPr sz="1800">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DEALING WITH OBJECTIONS TECHNIQUES</a:t>
            </a:r>
          </a:p>
        </p:txBody>
      </p:sp>
      <p:sp>
        <p:nvSpPr>
          <p:cNvPr id="2" name="Text Placeholder 1"/>
          <p:cNvSpPr>
            <a:spLocks noGrp="1"/>
          </p:cNvSpPr>
          <p:nvPr>
            <p:ph type="body" sz="quarter" idx="12"/>
          </p:nvPr>
        </p:nvSpPr>
        <p:spPr>
          <a:xfrm>
            <a:off x="418149" y="959456"/>
            <a:ext cx="1566776" cy="315984"/>
          </a:xfrm>
        </p:spPr>
        <p:txBody>
          <a:bodyPr/>
          <a:lstStyle/>
          <a:p>
            <a:r>
              <a:rPr lang="en-US" sz="1400" dirty="0"/>
              <a:t>REPRIORITIZE</a:t>
            </a:r>
          </a:p>
        </p:txBody>
      </p:sp>
      <p:sp>
        <p:nvSpPr>
          <p:cNvPr id="8" name="Content Placeholder 7"/>
          <p:cNvSpPr>
            <a:spLocks noGrp="1"/>
          </p:cNvSpPr>
          <p:nvPr>
            <p:ph idx="1"/>
          </p:nvPr>
        </p:nvSpPr>
        <p:spPr>
          <a:xfrm>
            <a:off x="360363" y="1332312"/>
            <a:ext cx="8329612" cy="1239438"/>
          </a:xfrm>
        </p:spPr>
        <p:txBody>
          <a:bodyPr>
            <a:normAutofit/>
          </a:bodyPr>
          <a:lstStyle/>
          <a:p>
            <a:pPr marL="0" indent="0">
              <a:buNone/>
            </a:pPr>
            <a:r>
              <a:rPr lang="en-US" sz="1600" dirty="0"/>
              <a:t>When evaluating between different choices, we use different criteria and different weighting of those criteria. We also get fixated on particular solutions and forget about other criteria. If you can change criteria, change weights or remind the other person of forgotten criteria then you can get them to reprioritize.</a:t>
            </a:r>
          </a:p>
        </p:txBody>
      </p:sp>
      <p:graphicFrame>
        <p:nvGraphicFramePr>
          <p:cNvPr id="10" name="Table 9">
            <a:extLst>
              <a:ext uri="{FF2B5EF4-FFF2-40B4-BE49-F238E27FC236}">
                <a16:creationId xmlns:a16="http://schemas.microsoft.com/office/drawing/2014/main" id="{997C5925-68EF-4DB7-8AC4-E3425A280E80}"/>
              </a:ext>
            </a:extLst>
          </p:cNvPr>
          <p:cNvGraphicFramePr>
            <a:graphicFrameLocks noGrp="1"/>
          </p:cNvGraphicFramePr>
          <p:nvPr>
            <p:extLst>
              <p:ext uri="{D42A27DB-BD31-4B8C-83A1-F6EECF244321}">
                <p14:modId xmlns:p14="http://schemas.microsoft.com/office/powerpoint/2010/main" val="1944834808"/>
              </p:ext>
            </p:extLst>
          </p:nvPr>
        </p:nvGraphicFramePr>
        <p:xfrm>
          <a:off x="814388" y="3067386"/>
          <a:ext cx="7675969" cy="1371600"/>
        </p:xfrm>
        <a:graphic>
          <a:graphicData uri="http://schemas.openxmlformats.org/drawingml/2006/table">
            <a:tbl>
              <a:tblPr/>
              <a:tblGrid>
                <a:gridCol w="7675969">
                  <a:extLst>
                    <a:ext uri="{9D8B030D-6E8A-4147-A177-3AD203B41FA5}">
                      <a16:colId xmlns:a16="http://schemas.microsoft.com/office/drawing/2014/main" val="2074244030"/>
                    </a:ext>
                  </a:extLst>
                </a:gridCol>
              </a:tblGrid>
              <a:tr h="45720">
                <a:tc>
                  <a:txBody>
                    <a:bodyPr/>
                    <a:lstStyle/>
                    <a:p>
                      <a:r>
                        <a:rPr lang="en-US" i="1" dirty="0">
                          <a:effectLst/>
                        </a:rPr>
                        <a:t>You are right, price is important. But how much more important is quality to you?</a:t>
                      </a:r>
                    </a:p>
                    <a:p>
                      <a:endParaRPr lang="en-US" i="1" dirty="0">
                        <a:effectLst/>
                      </a:endParaRPr>
                    </a:p>
                    <a:p>
                      <a:endParaRPr lang="en-US" i="1" dirty="0">
                        <a:effectLst/>
                      </a:endParaRPr>
                    </a:p>
                    <a:p>
                      <a:r>
                        <a:rPr lang="en-US" i="1" dirty="0">
                          <a:effectLst/>
                        </a:rPr>
                        <a:t>A big picture would look nice, but with smaller pictures you can show more of them.</a:t>
                      </a:r>
                    </a:p>
                  </a:txBody>
                  <a:tcPr marL="0" marR="0" marT="0" marB="0" anchor="ctr">
                    <a:lnL>
                      <a:noFill/>
                    </a:lnL>
                    <a:lnR>
                      <a:noFill/>
                    </a:lnR>
                    <a:lnT>
                      <a:noFill/>
                    </a:lnT>
                    <a:lnB>
                      <a:noFill/>
                    </a:lnB>
                  </a:tcPr>
                </a:tc>
                <a:extLst>
                  <a:ext uri="{0D108BD9-81ED-4DB2-BD59-A6C34878D82A}">
                    <a16:rowId xmlns:a16="http://schemas.microsoft.com/office/drawing/2014/main" val="784715348"/>
                  </a:ext>
                </a:extLst>
              </a:tr>
            </a:tbl>
          </a:graphicData>
        </a:graphic>
      </p:graphicFrame>
      <p:sp>
        <p:nvSpPr>
          <p:cNvPr id="11" name="Rectangle 3">
            <a:extLst>
              <a:ext uri="{FF2B5EF4-FFF2-40B4-BE49-F238E27FC236}">
                <a16:creationId xmlns:a16="http://schemas.microsoft.com/office/drawing/2014/main" id="{F51E1BD7-FDF2-45CE-80C0-E367AAE70B66}"/>
              </a:ext>
            </a:extLst>
          </p:cNvPr>
          <p:cNvSpPr>
            <a:spLocks noChangeArrowheads="1"/>
          </p:cNvSpPr>
          <p:nvPr/>
        </p:nvSpPr>
        <p:spPr bwMode="auto">
          <a:xfrm>
            <a:off x="653643" y="2447667"/>
            <a:ext cx="8329612" cy="123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58399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13A-8CCF-48BE-94D1-B20CEBA429C1}"/>
              </a:ext>
            </a:extLst>
          </p:cNvPr>
          <p:cNvSpPr>
            <a:spLocks noGrp="1"/>
          </p:cNvSpPr>
          <p:nvPr>
            <p:ph type="title"/>
          </p:nvPr>
        </p:nvSpPr>
        <p:spPr/>
        <p:txBody>
          <a:bodyPr/>
          <a:lstStyle/>
          <a:p>
            <a:r>
              <a:rPr lang="en-US" dirty="0"/>
              <a:t>Communication process</a:t>
            </a:r>
          </a:p>
        </p:txBody>
      </p:sp>
      <p:sp>
        <p:nvSpPr>
          <p:cNvPr id="5" name="Slide Number Placeholder 4">
            <a:extLst>
              <a:ext uri="{FF2B5EF4-FFF2-40B4-BE49-F238E27FC236}">
                <a16:creationId xmlns:a16="http://schemas.microsoft.com/office/drawing/2014/main" id="{212BC7DE-CC57-47CB-BCDE-BF6A5CC19123}"/>
              </a:ext>
            </a:extLst>
          </p:cNvPr>
          <p:cNvSpPr>
            <a:spLocks noGrp="1"/>
          </p:cNvSpPr>
          <p:nvPr>
            <p:ph type="sldNum" sz="quarter" idx="4"/>
          </p:nvPr>
        </p:nvSpPr>
        <p:spPr/>
        <p:txBody>
          <a:bodyPr/>
          <a:lstStyle/>
          <a:p>
            <a:fld id="{3A707DD9-E92B-45E8-BE0A-E6B2EDF345EB}" type="slidenum">
              <a:rPr lang="en-US" smtClean="0"/>
              <a:pPr/>
              <a:t>44</a:t>
            </a:fld>
            <a:endParaRPr lang="en-US" dirty="0"/>
          </a:p>
        </p:txBody>
      </p:sp>
      <p:graphicFrame>
        <p:nvGraphicFramePr>
          <p:cNvPr id="6" name="Diagram 5">
            <a:extLst>
              <a:ext uri="{FF2B5EF4-FFF2-40B4-BE49-F238E27FC236}">
                <a16:creationId xmlns:a16="http://schemas.microsoft.com/office/drawing/2014/main" id="{AE73F3B0-03D2-4289-8A8A-678FF5094789}"/>
              </a:ext>
            </a:extLst>
          </p:cNvPr>
          <p:cNvGraphicFramePr/>
          <p:nvPr>
            <p:extLst>
              <p:ext uri="{D42A27DB-BD31-4B8C-83A1-F6EECF244321}">
                <p14:modId xmlns:p14="http://schemas.microsoft.com/office/powerpoint/2010/main" val="795910665"/>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68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anchor="ctr">
            <a:normAutofit/>
          </a:bodyPr>
          <a:lstStyle/>
          <a:p>
            <a:r>
              <a:rPr lang="en-US"/>
              <a:t>SUMMARIZING AND ARRANGEMENTS</a:t>
            </a:r>
          </a:p>
        </p:txBody>
      </p:sp>
      <p:graphicFrame>
        <p:nvGraphicFramePr>
          <p:cNvPr id="4" name="Diagram 3"/>
          <p:cNvGraphicFramePr/>
          <p:nvPr>
            <p:extLst>
              <p:ext uri="{D42A27DB-BD31-4B8C-83A1-F6EECF244321}">
                <p14:modId xmlns:p14="http://schemas.microsoft.com/office/powerpoint/2010/main" val="3424713786"/>
              </p:ext>
            </p:extLst>
          </p:nvPr>
        </p:nvGraphicFramePr>
        <p:xfrm>
          <a:off x="360363" y="1332311"/>
          <a:ext cx="8329612" cy="3147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934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mj-lt"/>
              </a:rPr>
              <a:t>CONCLUSIONS OF THE MEETING</a:t>
            </a:r>
          </a:p>
        </p:txBody>
      </p:sp>
      <p:sp>
        <p:nvSpPr>
          <p:cNvPr id="20" name="Text Placeholder 3"/>
          <p:cNvSpPr>
            <a:spLocks noGrp="1"/>
          </p:cNvSpPr>
          <p:nvPr>
            <p:ph type="body" sz="quarter" idx="12"/>
          </p:nvPr>
        </p:nvSpPr>
        <p:spPr>
          <a:xfrm>
            <a:off x="409315" y="969553"/>
            <a:ext cx="2824428" cy="315984"/>
          </a:xfrm>
          <a:solidFill>
            <a:srgbClr val="39C2D7"/>
          </a:solidFill>
          <a:ln>
            <a:solidFill>
              <a:srgbClr val="39C2D7"/>
            </a:solidFill>
          </a:ln>
        </p:spPr>
        <p:txBody>
          <a:bodyPr/>
          <a:lstStyle/>
          <a:p>
            <a:r>
              <a:rPr lang="en-US" sz="1500" dirty="0">
                <a:latin typeface="+mj-lt"/>
              </a:rPr>
              <a:t>FOLLOW UP ON AGREEMENTS ON:</a:t>
            </a:r>
          </a:p>
        </p:txBody>
      </p:sp>
      <p:sp>
        <p:nvSpPr>
          <p:cNvPr id="6" name="Rectangle 5"/>
          <p:cNvSpPr/>
          <p:nvPr/>
        </p:nvSpPr>
        <p:spPr>
          <a:xfrm>
            <a:off x="409314" y="1535696"/>
            <a:ext cx="6339356" cy="1815882"/>
          </a:xfrm>
          <a:prstGeom prst="rect">
            <a:avLst/>
          </a:prstGeom>
        </p:spPr>
        <p:txBody>
          <a:bodyPr wrap="square">
            <a:spAutoFit/>
          </a:bodyPr>
          <a:lstStyle/>
          <a:p>
            <a:pPr marL="214313" indent="-214313">
              <a:buClr>
                <a:srgbClr val="39C2D7"/>
              </a:buClr>
              <a:buFont typeface="Arial" panose="020B0604020202020204" pitchFamily="34" charset="0"/>
              <a:buChar char="•"/>
            </a:pPr>
            <a:r>
              <a:rPr lang="en-US" altLang="en-US" sz="1600" dirty="0">
                <a:solidFill>
                  <a:srgbClr val="464547"/>
                </a:solidFill>
                <a:cs typeface="Arial" panose="020B0604020202020204" pitchFamily="34" charset="0"/>
              </a:rPr>
              <a:t>obligations agreed upon by sides</a:t>
            </a:r>
          </a:p>
          <a:p>
            <a:pPr marL="214313" indent="-214313">
              <a:buClr>
                <a:srgbClr val="39C2D7"/>
              </a:buClr>
              <a:buFont typeface="Arial" panose="020B0604020202020204" pitchFamily="34" charset="0"/>
              <a:buChar char="•"/>
            </a:pPr>
            <a:endParaRPr lang="en-US" altLang="en-US" sz="1600" dirty="0">
              <a:solidFill>
                <a:srgbClr val="464547"/>
              </a:solidFill>
              <a:cs typeface="Arial" panose="020B0604020202020204" pitchFamily="34" charset="0"/>
            </a:endParaRPr>
          </a:p>
          <a:p>
            <a:pPr marL="214313" indent="-214313">
              <a:buClr>
                <a:srgbClr val="39C2D7"/>
              </a:buClr>
              <a:buFont typeface="Arial" panose="020B0604020202020204" pitchFamily="34" charset="0"/>
              <a:buChar char="•"/>
            </a:pPr>
            <a:r>
              <a:rPr lang="en-US" altLang="en-US" sz="1600" dirty="0">
                <a:solidFill>
                  <a:srgbClr val="464547"/>
                </a:solidFill>
                <a:cs typeface="Arial" panose="020B0604020202020204" pitchFamily="34" charset="0"/>
              </a:rPr>
              <a:t>the timing of their implementation</a:t>
            </a:r>
          </a:p>
          <a:p>
            <a:pPr marL="214313" indent="-214313">
              <a:buClr>
                <a:srgbClr val="39C2D7"/>
              </a:buClr>
              <a:buFont typeface="Arial" panose="020B0604020202020204" pitchFamily="34" charset="0"/>
              <a:buChar char="•"/>
            </a:pPr>
            <a:endParaRPr lang="en-US" altLang="en-US" sz="1600" dirty="0">
              <a:solidFill>
                <a:srgbClr val="464547"/>
              </a:solidFill>
              <a:cs typeface="Arial" panose="020B0604020202020204" pitchFamily="34" charset="0"/>
            </a:endParaRPr>
          </a:p>
          <a:p>
            <a:pPr marL="214313" indent="-214313">
              <a:buClr>
                <a:srgbClr val="39C2D7"/>
              </a:buClr>
              <a:buFont typeface="Arial" panose="020B0604020202020204" pitchFamily="34" charset="0"/>
              <a:buChar char="•"/>
            </a:pPr>
            <a:r>
              <a:rPr lang="en-US" altLang="en-US" sz="1600" dirty="0">
                <a:solidFill>
                  <a:srgbClr val="464547"/>
                </a:solidFill>
                <a:cs typeface="Arial" panose="020B0604020202020204" pitchFamily="34" charset="0"/>
              </a:rPr>
              <a:t>responsibility for the execution of obligations (who does what)</a:t>
            </a:r>
          </a:p>
          <a:p>
            <a:pPr marL="214313" indent="-214313">
              <a:buClr>
                <a:srgbClr val="39C2D7"/>
              </a:buClr>
              <a:buFont typeface="Arial" panose="020B0604020202020204" pitchFamily="34" charset="0"/>
              <a:buChar char="•"/>
            </a:pPr>
            <a:endParaRPr lang="en-US" altLang="en-US" sz="1600" dirty="0">
              <a:solidFill>
                <a:srgbClr val="464547"/>
              </a:solidFill>
              <a:cs typeface="Arial" panose="020B0604020202020204" pitchFamily="34" charset="0"/>
            </a:endParaRPr>
          </a:p>
          <a:p>
            <a:pPr marL="214313" indent="-214313">
              <a:buClr>
                <a:srgbClr val="39C2D7"/>
              </a:buClr>
              <a:buFont typeface="Arial" panose="020B0604020202020204" pitchFamily="34" charset="0"/>
              <a:buChar char="•"/>
            </a:pPr>
            <a:r>
              <a:rPr lang="en-US" altLang="en-US" sz="1600" dirty="0">
                <a:solidFill>
                  <a:srgbClr val="464547"/>
                </a:solidFill>
                <a:cs typeface="Arial" panose="020B0604020202020204" pitchFamily="34" charset="0"/>
              </a:rPr>
              <a:t>dates, time and form of a next contact</a:t>
            </a:r>
            <a:endParaRPr lang="ru-RU" altLang="en-US" sz="1600" dirty="0">
              <a:solidFill>
                <a:srgbClr val="464547"/>
              </a:solidFill>
              <a:cs typeface="Arial" panose="020B0604020202020204" pitchFamily="34" charset="0"/>
            </a:endParaRPr>
          </a:p>
        </p:txBody>
      </p:sp>
      <p:sp>
        <p:nvSpPr>
          <p:cNvPr id="2" name="Rectangle 1"/>
          <p:cNvSpPr/>
          <p:nvPr/>
        </p:nvSpPr>
        <p:spPr>
          <a:xfrm>
            <a:off x="409314" y="3618370"/>
            <a:ext cx="4630498" cy="400110"/>
          </a:xfrm>
          <a:prstGeom prst="rect">
            <a:avLst/>
          </a:prstGeom>
        </p:spPr>
        <p:txBody>
          <a:bodyPr wrap="none">
            <a:spAutoFit/>
          </a:bodyPr>
          <a:lstStyle/>
          <a:p>
            <a:r>
              <a:rPr lang="en-US" altLang="en-US" sz="2000" dirty="0">
                <a:solidFill>
                  <a:srgbClr val="39C2D7"/>
                </a:solidFill>
                <a:cs typeface="Arial" panose="020B0604020202020204" pitchFamily="34" charset="0"/>
              </a:rPr>
              <a:t>The results are to be agreed and recorded!</a:t>
            </a:r>
            <a:endParaRPr lang="ru-RU" altLang="en-US" sz="2000" dirty="0">
              <a:solidFill>
                <a:srgbClr val="39C2D7"/>
              </a:solidFill>
              <a:cs typeface="Arial" panose="020B0604020202020204" pitchFamily="34" charset="0"/>
            </a:endParaRPr>
          </a:p>
        </p:txBody>
      </p:sp>
    </p:spTree>
    <p:extLst>
      <p:ext uri="{BB962C8B-B14F-4D97-AF65-F5344CB8AC3E}">
        <p14:creationId xmlns:p14="http://schemas.microsoft.com/office/powerpoint/2010/main" val="3342684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12D42-0B08-4787-BBE4-81F7C385CF5F}"/>
              </a:ext>
            </a:extLst>
          </p:cNvPr>
          <p:cNvSpPr>
            <a:spLocks noGrp="1"/>
          </p:cNvSpPr>
          <p:nvPr>
            <p:ph type="body" sz="quarter" idx="10"/>
          </p:nvPr>
        </p:nvSpPr>
        <p:spPr>
          <a:xfrm>
            <a:off x="1780953" y="2098360"/>
            <a:ext cx="5582093" cy="587388"/>
          </a:xfrm>
          <a:prstGeom prst="rect">
            <a:avLst/>
          </a:prstGeom>
        </p:spPr>
        <p:txBody>
          <a:bodyPr anchor="ctr">
            <a:normAutofit/>
          </a:bodyPr>
          <a:lstStyle/>
          <a:p>
            <a:r>
              <a:rPr lang="en-US" sz="2400" b="1" dirty="0"/>
              <a:t>THANK YOU!</a:t>
            </a:r>
          </a:p>
        </p:txBody>
      </p:sp>
      <p:sp>
        <p:nvSpPr>
          <p:cNvPr id="9" name="Slide Number Placeholder 2">
            <a:extLst>
              <a:ext uri="{FF2B5EF4-FFF2-40B4-BE49-F238E27FC236}">
                <a16:creationId xmlns:a16="http://schemas.microsoft.com/office/drawing/2014/main" id="{A02737F7-47EF-49E6-861E-97568C72B85B}"/>
              </a:ext>
            </a:extLst>
          </p:cNvPr>
          <p:cNvSpPr>
            <a:spLocks noGrp="1"/>
          </p:cNvSpPr>
          <p:nvPr>
            <p:ph type="sldNum" sz="quarter" idx="4"/>
          </p:nvPr>
        </p:nvSpPr>
        <p:spPr>
          <a:xfrm>
            <a:off x="7413441" y="4826639"/>
            <a:ext cx="1373372" cy="316862"/>
          </a:xfrm>
        </p:spPr>
        <p:txBody>
          <a:bodyPr/>
          <a:lstStyle/>
          <a:p>
            <a:pPr>
              <a:spcAft>
                <a:spcPts val="600"/>
              </a:spcAft>
            </a:pPr>
            <a:fld id="{3A707DD9-E92B-45E8-BE0A-E6B2EDF345EB}" type="slidenum">
              <a:rPr lang="en-US" smtClean="0"/>
              <a:pPr>
                <a:spcAft>
                  <a:spcPts val="600"/>
                </a:spcAft>
              </a:pPr>
              <a:t>47</a:t>
            </a:fld>
            <a:endParaRPr lang="en-US"/>
          </a:p>
        </p:txBody>
      </p:sp>
    </p:spTree>
    <p:extLst>
      <p:ext uri="{BB962C8B-B14F-4D97-AF65-F5344CB8AC3E}">
        <p14:creationId xmlns:p14="http://schemas.microsoft.com/office/powerpoint/2010/main" val="32929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13A-8CCF-48BE-94D1-B20CEBA429C1}"/>
              </a:ext>
            </a:extLst>
          </p:cNvPr>
          <p:cNvSpPr>
            <a:spLocks noGrp="1"/>
          </p:cNvSpPr>
          <p:nvPr>
            <p:ph type="title"/>
          </p:nvPr>
        </p:nvSpPr>
        <p:spPr/>
        <p:txBody>
          <a:bodyPr/>
          <a:lstStyle/>
          <a:p>
            <a:r>
              <a:rPr lang="en-US" dirty="0"/>
              <a:t>Communication process</a:t>
            </a:r>
          </a:p>
        </p:txBody>
      </p:sp>
      <p:sp>
        <p:nvSpPr>
          <p:cNvPr id="5" name="Slide Number Placeholder 4">
            <a:extLst>
              <a:ext uri="{FF2B5EF4-FFF2-40B4-BE49-F238E27FC236}">
                <a16:creationId xmlns:a16="http://schemas.microsoft.com/office/drawing/2014/main" id="{212BC7DE-CC57-47CB-BCDE-BF6A5CC19123}"/>
              </a:ext>
            </a:extLst>
          </p:cNvPr>
          <p:cNvSpPr>
            <a:spLocks noGrp="1"/>
          </p:cNvSpPr>
          <p:nvPr>
            <p:ph type="sldNum" sz="quarter" idx="4"/>
          </p:nvPr>
        </p:nvSpPr>
        <p:spPr/>
        <p:txBody>
          <a:bodyPr/>
          <a:lstStyle/>
          <a:p>
            <a:fld id="{3A707DD9-E92B-45E8-BE0A-E6B2EDF345EB}" type="slidenum">
              <a:rPr lang="en-US" smtClean="0"/>
              <a:pPr/>
              <a:t>5</a:t>
            </a:fld>
            <a:endParaRPr lang="en-US" dirty="0"/>
          </a:p>
        </p:txBody>
      </p:sp>
      <p:graphicFrame>
        <p:nvGraphicFramePr>
          <p:cNvPr id="6" name="Diagram 5">
            <a:extLst>
              <a:ext uri="{FF2B5EF4-FFF2-40B4-BE49-F238E27FC236}">
                <a16:creationId xmlns:a16="http://schemas.microsoft.com/office/drawing/2014/main" id="{AE73F3B0-03D2-4289-8A8A-678FF5094789}"/>
              </a:ext>
            </a:extLst>
          </p:cNvPr>
          <p:cNvGraphicFramePr/>
          <p:nvPr>
            <p:extLst>
              <p:ext uri="{D42A27DB-BD31-4B8C-83A1-F6EECF244321}">
                <p14:modId xmlns:p14="http://schemas.microsoft.com/office/powerpoint/2010/main" val="3186696635"/>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93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B3B7DF-8468-4239-8569-9F66862058E5}"/>
              </a:ext>
            </a:extLst>
          </p:cNvPr>
          <p:cNvSpPr txBox="1"/>
          <p:nvPr/>
        </p:nvSpPr>
        <p:spPr>
          <a:xfrm>
            <a:off x="642937" y="1185862"/>
            <a:ext cx="7858125" cy="1777410"/>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Communication as a process of informational exchange between two or more people. </a:t>
            </a:r>
          </a:p>
          <a:p>
            <a:endParaRPr lang="en-US" sz="2400" dirty="0"/>
          </a:p>
          <a:p>
            <a:pPr marL="342900" indent="-342900">
              <a:buFont typeface="Wingdings" panose="05000000000000000000" pitchFamily="2" charset="2"/>
              <a:buChar char="ü"/>
            </a:pPr>
            <a:r>
              <a:rPr lang="en-US" sz="2400" dirty="0"/>
              <a:t>The main goal of any communication is to cause reaction</a:t>
            </a:r>
          </a:p>
          <a:p>
            <a:endParaRPr lang="en-US" dirty="0"/>
          </a:p>
        </p:txBody>
      </p:sp>
      <p:sp>
        <p:nvSpPr>
          <p:cNvPr id="16" name="Title 1">
            <a:extLst>
              <a:ext uri="{FF2B5EF4-FFF2-40B4-BE49-F238E27FC236}">
                <a16:creationId xmlns:a16="http://schemas.microsoft.com/office/drawing/2014/main" id="{C093361F-574D-45CF-B1DA-530977D21923}"/>
              </a:ext>
            </a:extLst>
          </p:cNvPr>
          <p:cNvSpPr>
            <a:spLocks noGrp="1"/>
          </p:cNvSpPr>
          <p:nvPr>
            <p:ph type="title"/>
          </p:nvPr>
        </p:nvSpPr>
        <p:spPr>
          <a:xfrm>
            <a:off x="360364" y="228600"/>
            <a:ext cx="8426449" cy="307777"/>
          </a:xfrm>
        </p:spPr>
        <p:txBody>
          <a:bodyPr/>
          <a:lstStyle/>
          <a:p>
            <a:pPr algn="l"/>
            <a:r>
              <a:rPr lang="en-US" sz="2000" b="0" dirty="0">
                <a:solidFill>
                  <a:schemeClr val="tx1"/>
                </a:solidFill>
                <a:latin typeface="Calibri Light" panose="020F0302020204030204" pitchFamily="34" charset="0"/>
                <a:cs typeface="Calibri Light" panose="020F0302020204030204" pitchFamily="34" charset="0"/>
              </a:rPr>
              <a:t>WHAT IS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spc="-25" dirty="0">
                <a:solidFill>
                  <a:srgbClr val="001F5F"/>
                </a:solidFill>
              </a:rPr>
              <a:t>C</a:t>
            </a:r>
            <a:r>
              <a:rPr lang="en-US" b="1" spc="70" dirty="0">
                <a:solidFill>
                  <a:srgbClr val="001F5F"/>
                </a:solidFill>
              </a:rPr>
              <a:t>r</a:t>
            </a:r>
            <a:r>
              <a:rPr lang="en-US" b="1" spc="-20" dirty="0">
                <a:solidFill>
                  <a:srgbClr val="001F5F"/>
                </a:solidFill>
              </a:rPr>
              <a:t>ucial</a:t>
            </a:r>
            <a:r>
              <a:rPr lang="en-US" b="1" spc="265" dirty="0">
                <a:solidFill>
                  <a:srgbClr val="001F5F"/>
                </a:solidFill>
                <a:latin typeface="Times New Roman"/>
                <a:cs typeface="Times New Roman"/>
              </a:rPr>
              <a:t> </a:t>
            </a:r>
            <a:r>
              <a:rPr lang="en-US" b="1" spc="-20" dirty="0">
                <a:solidFill>
                  <a:srgbClr val="001F5F"/>
                </a:solidFill>
              </a:rPr>
              <a:t>eleme</a:t>
            </a:r>
            <a:r>
              <a:rPr lang="en-US" b="1" spc="-15" dirty="0">
                <a:solidFill>
                  <a:srgbClr val="001F5F"/>
                </a:solidFill>
              </a:rPr>
              <a:t>n</a:t>
            </a:r>
            <a:r>
              <a:rPr lang="en-US" b="1" spc="-20" dirty="0">
                <a:solidFill>
                  <a:srgbClr val="001F5F"/>
                </a:solidFill>
              </a:rPr>
              <a:t>ts</a:t>
            </a:r>
            <a:r>
              <a:rPr lang="en-US" b="1" spc="235" dirty="0">
                <a:solidFill>
                  <a:srgbClr val="001F5F"/>
                </a:solidFill>
                <a:latin typeface="Times New Roman"/>
                <a:cs typeface="Times New Roman"/>
              </a:rPr>
              <a:t> </a:t>
            </a:r>
            <a:r>
              <a:rPr lang="en-US" b="1" dirty="0">
                <a:solidFill>
                  <a:srgbClr val="001F5F"/>
                </a:solidFill>
              </a:rPr>
              <a:t>of</a:t>
            </a:r>
            <a:r>
              <a:rPr lang="en-US" b="1" dirty="0">
                <a:solidFill>
                  <a:srgbClr val="001F5F"/>
                </a:solidFill>
                <a:latin typeface="Times New Roman"/>
                <a:cs typeface="Times New Roman"/>
              </a:rPr>
              <a:t>	</a:t>
            </a:r>
            <a:r>
              <a:rPr lang="en-US" b="1" dirty="0">
                <a:solidFill>
                  <a:srgbClr val="001F5F"/>
                </a:solidFill>
              </a:rPr>
              <a:t>e</a:t>
            </a:r>
            <a:r>
              <a:rPr lang="en-US" b="1" spc="65" dirty="0">
                <a:solidFill>
                  <a:srgbClr val="001F5F"/>
                </a:solidFill>
              </a:rPr>
              <a:t>f</a:t>
            </a:r>
            <a:r>
              <a:rPr lang="en-US" b="1" spc="-5" dirty="0">
                <a:solidFill>
                  <a:srgbClr val="001F5F"/>
                </a:solidFill>
              </a:rPr>
              <a:t>ficien</a:t>
            </a:r>
            <a:r>
              <a:rPr lang="en-US" b="1" dirty="0">
                <a:solidFill>
                  <a:srgbClr val="001F5F"/>
                </a:solidFill>
              </a:rPr>
              <a:t>t</a:t>
            </a:r>
            <a:r>
              <a:rPr lang="en-US" b="1" spc="250" dirty="0">
                <a:solidFill>
                  <a:srgbClr val="001F5F"/>
                </a:solidFill>
                <a:latin typeface="Times New Roman"/>
                <a:cs typeface="Times New Roman"/>
              </a:rPr>
              <a:t> </a:t>
            </a:r>
            <a:r>
              <a:rPr lang="en-US" b="1" spc="-20" dirty="0">
                <a:solidFill>
                  <a:srgbClr val="001F5F"/>
                </a:solidFill>
              </a:rPr>
              <a:t>busin</a:t>
            </a:r>
            <a:r>
              <a:rPr lang="en-US" b="1" spc="-15" dirty="0">
                <a:solidFill>
                  <a:srgbClr val="001F5F"/>
                </a:solidFill>
              </a:rPr>
              <a:t>e</a:t>
            </a:r>
            <a:r>
              <a:rPr lang="en-US" b="1" spc="-20" dirty="0">
                <a:solidFill>
                  <a:srgbClr val="001F5F"/>
                </a:solidFill>
              </a:rPr>
              <a:t>ss</a:t>
            </a:r>
            <a:r>
              <a:rPr lang="en-US" b="1" spc="245" dirty="0">
                <a:solidFill>
                  <a:srgbClr val="001F5F"/>
                </a:solidFill>
                <a:latin typeface="Times New Roman"/>
                <a:cs typeface="Times New Roman"/>
              </a:rPr>
              <a:t> </a:t>
            </a:r>
            <a:r>
              <a:rPr lang="en-US" b="1" spc="-20" dirty="0">
                <a:solidFill>
                  <a:srgbClr val="001F5F"/>
                </a:solidFill>
              </a:rPr>
              <a:t>c</a:t>
            </a:r>
            <a:r>
              <a:rPr lang="en-US" b="1" spc="-15" dirty="0">
                <a:solidFill>
                  <a:srgbClr val="001F5F"/>
                </a:solidFill>
              </a:rPr>
              <a:t>o</a:t>
            </a:r>
            <a:r>
              <a:rPr lang="en-US" b="1" spc="-25" dirty="0">
                <a:solidFill>
                  <a:srgbClr val="001F5F"/>
                </a:solidFill>
              </a:rPr>
              <a:t>mmunic</a:t>
            </a:r>
            <a:r>
              <a:rPr lang="en-US" b="1" spc="-60" dirty="0">
                <a:solidFill>
                  <a:srgbClr val="001F5F"/>
                </a:solidFill>
              </a:rPr>
              <a:t>a</a:t>
            </a:r>
            <a:r>
              <a:rPr lang="en-US" b="1" spc="-20" dirty="0">
                <a:solidFill>
                  <a:srgbClr val="001F5F"/>
                </a:solidFill>
              </a:rPr>
              <a:t>tion</a:t>
            </a:r>
            <a:endParaRPr lang="en-US" dirty="0"/>
          </a:p>
          <a:p>
            <a:endParaRPr lang="en-US" dirty="0">
              <a:latin typeface="+mj-lt"/>
            </a:endParaRPr>
          </a:p>
        </p:txBody>
      </p:sp>
      <p:grpSp>
        <p:nvGrpSpPr>
          <p:cNvPr id="8" name="Group 7"/>
          <p:cNvGrpSpPr/>
          <p:nvPr/>
        </p:nvGrpSpPr>
        <p:grpSpPr>
          <a:xfrm>
            <a:off x="285609" y="951350"/>
            <a:ext cx="1689973" cy="3664193"/>
            <a:chOff x="343333" y="985984"/>
            <a:chExt cx="1792576" cy="2452994"/>
          </a:xfrm>
        </p:grpSpPr>
        <p:grpSp>
          <p:nvGrpSpPr>
            <p:cNvPr id="5" name="Group 4"/>
            <p:cNvGrpSpPr/>
            <p:nvPr/>
          </p:nvGrpSpPr>
          <p:grpSpPr>
            <a:xfrm>
              <a:off x="343333" y="1356986"/>
              <a:ext cx="1792576" cy="2081992"/>
              <a:chOff x="343333" y="1356986"/>
              <a:chExt cx="1792576" cy="2081992"/>
            </a:xfrm>
          </p:grpSpPr>
          <p:sp>
            <p:nvSpPr>
              <p:cNvPr id="41" name="Rectangle 40"/>
              <p:cNvSpPr/>
              <p:nvPr/>
            </p:nvSpPr>
            <p:spPr>
              <a:xfrm>
                <a:off x="343333" y="1356986"/>
                <a:ext cx="1792576" cy="2081992"/>
              </a:xfrm>
              <a:prstGeom prst="rect">
                <a:avLst/>
              </a:prstGeom>
              <a:solidFill>
                <a:srgbClr val="39C2D7"/>
              </a:solidFill>
              <a:ln>
                <a:noFill/>
              </a:ln>
              <a:effectLst/>
            </p:spPr>
            <p:style>
              <a:lnRef idx="1">
                <a:schemeClr val="accent1"/>
              </a:lnRef>
              <a:fillRef idx="3">
                <a:schemeClr val="accent1"/>
              </a:fillRef>
              <a:effectRef idx="2">
                <a:schemeClr val="accent1"/>
              </a:effectRef>
              <a:fontRef idx="minor">
                <a:schemeClr val="lt1"/>
              </a:fontRef>
            </p:style>
            <p:txBody>
              <a:bodyPr tIns="274320" rtlCol="0" anchor="t" anchorCtr="0"/>
              <a:lstStyle/>
              <a:p>
                <a:pPr marL="171446" indent="-171446" defTabSz="342892">
                  <a:lnSpc>
                    <a:spcPts val="1100"/>
                  </a:lnSpc>
                  <a:buClr>
                    <a:prstClr val="white"/>
                  </a:buClr>
                  <a:buFont typeface="Arial"/>
                  <a:buChar char="•"/>
                </a:pPr>
                <a:endParaRPr lang="en-US" sz="1000" dirty="0">
                  <a:solidFill>
                    <a:prstClr val="white"/>
                  </a:solidFill>
                </a:endParaRPr>
              </a:p>
            </p:txBody>
          </p:sp>
          <p:sp>
            <p:nvSpPr>
              <p:cNvPr id="4" name="TextBox 3"/>
              <p:cNvSpPr txBox="1"/>
              <p:nvPr/>
            </p:nvSpPr>
            <p:spPr>
              <a:xfrm>
                <a:off x="438730" y="1431642"/>
                <a:ext cx="1616361" cy="1063172"/>
              </a:xfrm>
              <a:prstGeom prst="rect">
                <a:avLst/>
              </a:prstGeom>
              <a:noFill/>
            </p:spPr>
            <p:txBody>
              <a:bodyPr wrap="square" rtlCol="0">
                <a:spAutoFit/>
              </a:bodyPr>
              <a:lstStyle/>
              <a:p>
                <a:pPr>
                  <a:lnSpc>
                    <a:spcPct val="90000"/>
                  </a:lnSpc>
                  <a:tabLst>
                    <a:tab pos="400050" algn="l"/>
                  </a:tabLst>
                </a:pPr>
                <a:r>
                  <a:rPr lang="en-US" altLang="en-US" sz="1200" dirty="0">
                    <a:solidFill>
                      <a:schemeClr val="bg1"/>
                    </a:solidFill>
                    <a:cs typeface="Arial" panose="020B0604020202020204" pitchFamily="34" charset="0"/>
                  </a:rPr>
                  <a:t>The purpose of the communication should be expressed in </a:t>
                </a:r>
                <a:r>
                  <a:rPr lang="en-US" altLang="en-US" sz="1200" b="1" dirty="0">
                    <a:solidFill>
                      <a:schemeClr val="bg1"/>
                    </a:solidFill>
                    <a:cs typeface="Arial" panose="020B0604020202020204" pitchFamily="34" charset="0"/>
                  </a:rPr>
                  <a:t>positive language </a:t>
                </a:r>
                <a:r>
                  <a:rPr lang="en-US" altLang="en-US" sz="1200" dirty="0">
                    <a:solidFill>
                      <a:schemeClr val="bg1"/>
                    </a:solidFill>
                    <a:cs typeface="Arial" panose="020B0604020202020204" pitchFamily="34" charset="0"/>
                  </a:rPr>
                  <a:t>(without the particles "not“ or without orientation on negative results for other side).</a:t>
                </a:r>
                <a:endParaRPr lang="en-US" sz="1100" dirty="0">
                  <a:solidFill>
                    <a:schemeClr val="bg1"/>
                  </a:solidFill>
                  <a:cs typeface="Trebuchet MS"/>
                </a:endParaRPr>
              </a:p>
            </p:txBody>
          </p:sp>
        </p:grpSp>
        <p:sp>
          <p:nvSpPr>
            <p:cNvPr id="46" name="Isosceles Triangle 45"/>
            <p:cNvSpPr/>
            <p:nvPr/>
          </p:nvSpPr>
          <p:spPr>
            <a:xfrm rot="10800000">
              <a:off x="1000775" y="1278804"/>
              <a:ext cx="477694" cy="171983"/>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400" dirty="0">
                <a:solidFill>
                  <a:prstClr val="white"/>
                </a:solidFill>
              </a:endParaRPr>
            </a:p>
          </p:txBody>
        </p:sp>
        <p:sp>
          <p:nvSpPr>
            <p:cNvPr id="47" name="TextBox 46"/>
            <p:cNvSpPr txBox="1"/>
            <p:nvPr/>
          </p:nvSpPr>
          <p:spPr>
            <a:xfrm>
              <a:off x="346339" y="985984"/>
              <a:ext cx="1786565" cy="337908"/>
            </a:xfrm>
            <a:prstGeom prst="rect">
              <a:avLst/>
            </a:prstGeom>
            <a:solidFill>
              <a:schemeClr val="accent2"/>
            </a:solidFill>
          </p:spPr>
          <p:txBody>
            <a:bodyPr wrap="square" tIns="82296" bIns="82296" rtlCol="0">
              <a:spAutoFit/>
            </a:bodyPr>
            <a:lstStyle/>
            <a:p>
              <a:pPr algn="ctr" defTabSz="342892"/>
              <a:r>
                <a:rPr lang="en-US" sz="1100" dirty="0">
                  <a:solidFill>
                    <a:prstClr val="white"/>
                  </a:solidFill>
                  <a:cs typeface="Arial Black"/>
                </a:rPr>
                <a:t>POSITIVE</a:t>
              </a:r>
            </a:p>
            <a:p>
              <a:pPr algn="ctr" defTabSz="342892"/>
              <a:endParaRPr lang="en-US" sz="1100" dirty="0">
                <a:solidFill>
                  <a:prstClr val="white"/>
                </a:solidFill>
                <a:cs typeface="Arial Black"/>
              </a:endParaRPr>
            </a:p>
          </p:txBody>
        </p:sp>
      </p:grpSp>
      <p:grpSp>
        <p:nvGrpSpPr>
          <p:cNvPr id="127" name="Group 126"/>
          <p:cNvGrpSpPr/>
          <p:nvPr/>
        </p:nvGrpSpPr>
        <p:grpSpPr>
          <a:xfrm>
            <a:off x="2005881" y="951350"/>
            <a:ext cx="1689973" cy="3664193"/>
            <a:chOff x="343333" y="985984"/>
            <a:chExt cx="1792576" cy="2452994"/>
          </a:xfrm>
          <a:solidFill>
            <a:schemeClr val="accent3">
              <a:lumMod val="75000"/>
            </a:schemeClr>
          </a:solidFill>
        </p:grpSpPr>
        <p:grpSp>
          <p:nvGrpSpPr>
            <p:cNvPr id="128" name="Group 127"/>
            <p:cNvGrpSpPr/>
            <p:nvPr/>
          </p:nvGrpSpPr>
          <p:grpSpPr>
            <a:xfrm>
              <a:off x="343333" y="1356986"/>
              <a:ext cx="1792576" cy="2081992"/>
              <a:chOff x="343333" y="1356986"/>
              <a:chExt cx="1792576" cy="2081992"/>
            </a:xfrm>
            <a:grpFill/>
          </p:grpSpPr>
          <p:sp>
            <p:nvSpPr>
              <p:cNvPr id="134" name="Rectangle 133"/>
              <p:cNvSpPr/>
              <p:nvPr/>
            </p:nvSpPr>
            <p:spPr>
              <a:xfrm>
                <a:off x="343333" y="1356986"/>
                <a:ext cx="1792576" cy="208199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tIns="274320" rtlCol="0" anchor="t" anchorCtr="0"/>
              <a:lstStyle/>
              <a:p>
                <a:pPr marL="171446" indent="-171446" defTabSz="342892">
                  <a:lnSpc>
                    <a:spcPts val="1100"/>
                  </a:lnSpc>
                  <a:buClr>
                    <a:prstClr val="white"/>
                  </a:buClr>
                  <a:buFont typeface="Arial"/>
                  <a:buChar char="•"/>
                </a:pPr>
                <a:endParaRPr lang="en-US" sz="1000" dirty="0">
                  <a:solidFill>
                    <a:prstClr val="white"/>
                  </a:solidFill>
                </a:endParaRPr>
              </a:p>
            </p:txBody>
          </p:sp>
          <p:sp>
            <p:nvSpPr>
              <p:cNvPr id="135" name="TextBox 134"/>
              <p:cNvSpPr txBox="1"/>
              <p:nvPr/>
            </p:nvSpPr>
            <p:spPr>
              <a:xfrm>
                <a:off x="438730" y="1431642"/>
                <a:ext cx="1616361" cy="729385"/>
              </a:xfrm>
              <a:prstGeom prst="rect">
                <a:avLst/>
              </a:prstGeom>
              <a:grpFill/>
            </p:spPr>
            <p:txBody>
              <a:bodyPr wrap="square" rtlCol="0">
                <a:spAutoFit/>
              </a:bodyPr>
              <a:lstStyle/>
              <a:p>
                <a:pPr>
                  <a:lnSpc>
                    <a:spcPct val="90000"/>
                  </a:lnSpc>
                  <a:tabLst>
                    <a:tab pos="400050" algn="l"/>
                  </a:tabLst>
                </a:pPr>
                <a:r>
                  <a:rPr lang="en-US" altLang="en-US" sz="1200" dirty="0">
                    <a:solidFill>
                      <a:schemeClr val="bg1"/>
                    </a:solidFill>
                    <a:cs typeface="Arial" panose="020B0604020202020204" pitchFamily="34" charset="0"/>
                  </a:rPr>
                  <a:t>The purpose of the communication should be </a:t>
                </a:r>
                <a:r>
                  <a:rPr lang="en-US" altLang="en-US" sz="1200" b="1" dirty="0">
                    <a:solidFill>
                      <a:schemeClr val="bg1"/>
                    </a:solidFill>
                    <a:cs typeface="Arial" panose="020B0604020202020204" pitchFamily="34" charset="0"/>
                  </a:rPr>
                  <a:t>measurable and verifiable </a:t>
                </a:r>
                <a:r>
                  <a:rPr lang="en-US" altLang="en-US" sz="1200" dirty="0">
                    <a:solidFill>
                      <a:schemeClr val="bg1"/>
                    </a:solidFill>
                    <a:cs typeface="Arial" panose="020B0604020202020204" pitchFamily="34" charset="0"/>
                  </a:rPr>
                  <a:t>(What? How? When?)</a:t>
                </a:r>
              </a:p>
            </p:txBody>
          </p:sp>
        </p:grpSp>
        <p:sp>
          <p:nvSpPr>
            <p:cNvPr id="129" name="Isosceles Triangle 128"/>
            <p:cNvSpPr/>
            <p:nvPr/>
          </p:nvSpPr>
          <p:spPr>
            <a:xfrm rot="10800000">
              <a:off x="1000775" y="1278804"/>
              <a:ext cx="477694" cy="17198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400" dirty="0">
                <a:solidFill>
                  <a:prstClr val="white"/>
                </a:solidFill>
              </a:endParaRPr>
            </a:p>
          </p:txBody>
        </p:sp>
        <p:sp>
          <p:nvSpPr>
            <p:cNvPr id="130" name="TextBox 129"/>
            <p:cNvSpPr txBox="1"/>
            <p:nvPr/>
          </p:nvSpPr>
          <p:spPr>
            <a:xfrm>
              <a:off x="346339" y="985984"/>
              <a:ext cx="1786565" cy="337908"/>
            </a:xfrm>
            <a:prstGeom prst="rect">
              <a:avLst/>
            </a:prstGeom>
            <a:grpFill/>
          </p:spPr>
          <p:txBody>
            <a:bodyPr wrap="square" tIns="82296" bIns="82296" rtlCol="0">
              <a:spAutoFit/>
            </a:bodyPr>
            <a:lstStyle/>
            <a:p>
              <a:pPr algn="ctr" defTabSz="342892"/>
              <a:r>
                <a:rPr lang="en-US" sz="1100" dirty="0">
                  <a:solidFill>
                    <a:prstClr val="white"/>
                  </a:solidFill>
                  <a:cs typeface="Arial Black"/>
                </a:rPr>
                <a:t>MEASURABLE</a:t>
              </a:r>
            </a:p>
            <a:p>
              <a:pPr algn="ctr" defTabSz="342892"/>
              <a:endParaRPr lang="en-US" sz="1100" dirty="0">
                <a:solidFill>
                  <a:prstClr val="white"/>
                </a:solidFill>
                <a:cs typeface="Arial Black"/>
              </a:endParaRPr>
            </a:p>
          </p:txBody>
        </p:sp>
      </p:grpSp>
      <p:grpSp>
        <p:nvGrpSpPr>
          <p:cNvPr id="136" name="Group 135"/>
          <p:cNvGrpSpPr/>
          <p:nvPr/>
        </p:nvGrpSpPr>
        <p:grpSpPr>
          <a:xfrm>
            <a:off x="3726154" y="951350"/>
            <a:ext cx="1689973" cy="3664193"/>
            <a:chOff x="343333" y="985984"/>
            <a:chExt cx="1792576" cy="2452994"/>
          </a:xfrm>
        </p:grpSpPr>
        <p:grpSp>
          <p:nvGrpSpPr>
            <p:cNvPr id="137" name="Group 136"/>
            <p:cNvGrpSpPr/>
            <p:nvPr/>
          </p:nvGrpSpPr>
          <p:grpSpPr>
            <a:xfrm>
              <a:off x="343333" y="1356986"/>
              <a:ext cx="1792576" cy="2081992"/>
              <a:chOff x="343333" y="1356986"/>
              <a:chExt cx="1792576" cy="2081992"/>
            </a:xfrm>
          </p:grpSpPr>
          <p:sp>
            <p:nvSpPr>
              <p:cNvPr id="143" name="Rectangle 142"/>
              <p:cNvSpPr/>
              <p:nvPr/>
            </p:nvSpPr>
            <p:spPr>
              <a:xfrm>
                <a:off x="343333" y="1356986"/>
                <a:ext cx="1792576" cy="2081992"/>
              </a:xfrm>
              <a:prstGeom prst="rect">
                <a:avLst/>
              </a:prstGeom>
              <a:solidFill>
                <a:srgbClr val="39C2D7"/>
              </a:solidFill>
              <a:ln>
                <a:noFill/>
              </a:ln>
              <a:effectLst/>
            </p:spPr>
            <p:style>
              <a:lnRef idx="1">
                <a:schemeClr val="accent1"/>
              </a:lnRef>
              <a:fillRef idx="3">
                <a:schemeClr val="accent1"/>
              </a:fillRef>
              <a:effectRef idx="2">
                <a:schemeClr val="accent1"/>
              </a:effectRef>
              <a:fontRef idx="minor">
                <a:schemeClr val="lt1"/>
              </a:fontRef>
            </p:style>
            <p:txBody>
              <a:bodyPr tIns="274320" rtlCol="0" anchor="t" anchorCtr="0"/>
              <a:lstStyle/>
              <a:p>
                <a:pPr marL="171446" indent="-171446" defTabSz="342892">
                  <a:lnSpc>
                    <a:spcPts val="1100"/>
                  </a:lnSpc>
                  <a:buClr>
                    <a:prstClr val="white"/>
                  </a:buClr>
                  <a:buFont typeface="Arial"/>
                  <a:buChar char="•"/>
                </a:pPr>
                <a:endParaRPr lang="en-US" sz="1000" dirty="0">
                  <a:solidFill>
                    <a:prstClr val="white"/>
                  </a:solidFill>
                </a:endParaRPr>
              </a:p>
            </p:txBody>
          </p:sp>
          <p:sp>
            <p:nvSpPr>
              <p:cNvPr id="144" name="TextBox 143"/>
              <p:cNvSpPr txBox="1"/>
              <p:nvPr/>
            </p:nvSpPr>
            <p:spPr>
              <a:xfrm>
                <a:off x="438730" y="1431642"/>
                <a:ext cx="1616361" cy="951910"/>
              </a:xfrm>
              <a:prstGeom prst="rect">
                <a:avLst/>
              </a:prstGeom>
              <a:noFill/>
            </p:spPr>
            <p:txBody>
              <a:bodyPr wrap="square" rtlCol="0">
                <a:spAutoFit/>
              </a:bodyPr>
              <a:lstStyle/>
              <a:p>
                <a:pPr>
                  <a:lnSpc>
                    <a:spcPct val="90000"/>
                  </a:lnSpc>
                  <a:tabLst>
                    <a:tab pos="400050" algn="l"/>
                  </a:tabLst>
                </a:pPr>
                <a:r>
                  <a:rPr lang="en-US" altLang="en-US" sz="1200" dirty="0">
                    <a:solidFill>
                      <a:schemeClr val="bg1"/>
                    </a:solidFill>
                    <a:cs typeface="Arial" panose="020B0604020202020204" pitchFamily="34" charset="0"/>
                  </a:rPr>
                  <a:t>The purpose of the communication should be achievable and its achievement should </a:t>
                </a:r>
                <a:r>
                  <a:rPr lang="en-US" altLang="en-US" sz="1200" b="1" dirty="0">
                    <a:solidFill>
                      <a:schemeClr val="bg1"/>
                    </a:solidFill>
                    <a:cs typeface="Arial" panose="020B0604020202020204" pitchFamily="34" charset="0"/>
                  </a:rPr>
                  <a:t>depend on the people who take part</a:t>
                </a:r>
                <a:r>
                  <a:rPr lang="en-US" altLang="en-US" sz="1200" dirty="0">
                    <a:solidFill>
                      <a:schemeClr val="bg1"/>
                    </a:solidFill>
                    <a:cs typeface="Arial" panose="020B0604020202020204" pitchFamily="34" charset="0"/>
                  </a:rPr>
                  <a:t> in the communication.</a:t>
                </a:r>
              </a:p>
            </p:txBody>
          </p:sp>
        </p:grpSp>
        <p:sp>
          <p:nvSpPr>
            <p:cNvPr id="138" name="Isosceles Triangle 137"/>
            <p:cNvSpPr/>
            <p:nvPr/>
          </p:nvSpPr>
          <p:spPr>
            <a:xfrm rot="10800000">
              <a:off x="1000775" y="1278804"/>
              <a:ext cx="477694" cy="171983"/>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400" dirty="0">
                <a:solidFill>
                  <a:prstClr val="white"/>
                </a:solidFill>
              </a:endParaRPr>
            </a:p>
          </p:txBody>
        </p:sp>
        <p:sp>
          <p:nvSpPr>
            <p:cNvPr id="139" name="TextBox 138"/>
            <p:cNvSpPr txBox="1"/>
            <p:nvPr/>
          </p:nvSpPr>
          <p:spPr>
            <a:xfrm>
              <a:off x="346339" y="985984"/>
              <a:ext cx="1786565" cy="337908"/>
            </a:xfrm>
            <a:prstGeom prst="rect">
              <a:avLst/>
            </a:prstGeom>
            <a:solidFill>
              <a:srgbClr val="39C2D7"/>
            </a:solidFill>
          </p:spPr>
          <p:txBody>
            <a:bodyPr wrap="square" tIns="82296" bIns="82296" rtlCol="0">
              <a:spAutoFit/>
            </a:bodyPr>
            <a:lstStyle/>
            <a:p>
              <a:pPr algn="ctr" defTabSz="342892"/>
              <a:r>
                <a:rPr lang="en-US" sz="1100" dirty="0">
                  <a:solidFill>
                    <a:prstClr val="white"/>
                  </a:solidFill>
                  <a:cs typeface="Arial Black"/>
                </a:rPr>
                <a:t>ACHIEVABLE</a:t>
              </a:r>
            </a:p>
            <a:p>
              <a:pPr algn="ctr" defTabSz="342892"/>
              <a:endParaRPr lang="en-US" sz="1100" dirty="0">
                <a:solidFill>
                  <a:prstClr val="white"/>
                </a:solidFill>
                <a:cs typeface="Arial Black"/>
              </a:endParaRPr>
            </a:p>
          </p:txBody>
        </p:sp>
      </p:grpSp>
      <p:grpSp>
        <p:nvGrpSpPr>
          <p:cNvPr id="145" name="Group 144"/>
          <p:cNvGrpSpPr/>
          <p:nvPr/>
        </p:nvGrpSpPr>
        <p:grpSpPr>
          <a:xfrm>
            <a:off x="5446426" y="951350"/>
            <a:ext cx="1689973" cy="3664193"/>
            <a:chOff x="343333" y="985984"/>
            <a:chExt cx="1792576" cy="2452994"/>
          </a:xfrm>
          <a:solidFill>
            <a:schemeClr val="accent3">
              <a:lumMod val="75000"/>
            </a:schemeClr>
          </a:solidFill>
        </p:grpSpPr>
        <p:grpSp>
          <p:nvGrpSpPr>
            <p:cNvPr id="146" name="Group 145"/>
            <p:cNvGrpSpPr/>
            <p:nvPr/>
          </p:nvGrpSpPr>
          <p:grpSpPr>
            <a:xfrm>
              <a:off x="343333" y="1356986"/>
              <a:ext cx="1792576" cy="2081992"/>
              <a:chOff x="343333" y="1356986"/>
              <a:chExt cx="1792576" cy="2081992"/>
            </a:xfrm>
            <a:grpFill/>
          </p:grpSpPr>
          <p:sp>
            <p:nvSpPr>
              <p:cNvPr id="152" name="Rectangle 151"/>
              <p:cNvSpPr/>
              <p:nvPr/>
            </p:nvSpPr>
            <p:spPr>
              <a:xfrm>
                <a:off x="343333" y="1356986"/>
                <a:ext cx="1792576" cy="208199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tIns="274320" rtlCol="0" anchor="t" anchorCtr="0"/>
              <a:lstStyle/>
              <a:p>
                <a:pPr marL="171446" indent="-171446" defTabSz="342892">
                  <a:lnSpc>
                    <a:spcPts val="1100"/>
                  </a:lnSpc>
                  <a:buClr>
                    <a:prstClr val="white"/>
                  </a:buClr>
                  <a:buFont typeface="Arial"/>
                  <a:buChar char="•"/>
                </a:pPr>
                <a:endParaRPr lang="en-US" sz="1000" dirty="0">
                  <a:solidFill>
                    <a:prstClr val="white"/>
                  </a:solidFill>
                </a:endParaRPr>
              </a:p>
            </p:txBody>
          </p:sp>
          <p:sp>
            <p:nvSpPr>
              <p:cNvPr id="153" name="TextBox 152"/>
              <p:cNvSpPr txBox="1"/>
              <p:nvPr/>
            </p:nvSpPr>
            <p:spPr>
              <a:xfrm>
                <a:off x="438730" y="1431642"/>
                <a:ext cx="1616361" cy="1174433"/>
              </a:xfrm>
              <a:prstGeom prst="rect">
                <a:avLst/>
              </a:prstGeom>
              <a:grpFill/>
            </p:spPr>
            <p:txBody>
              <a:bodyPr wrap="square" rtlCol="0">
                <a:spAutoFit/>
              </a:bodyPr>
              <a:lstStyle/>
              <a:p>
                <a:pPr>
                  <a:lnSpc>
                    <a:spcPct val="90000"/>
                  </a:lnSpc>
                  <a:tabLst>
                    <a:tab pos="400050" algn="l"/>
                  </a:tabLst>
                </a:pPr>
                <a:r>
                  <a:rPr lang="en-US" altLang="en-US" sz="1200" dirty="0">
                    <a:solidFill>
                      <a:schemeClr val="bg1"/>
                    </a:solidFill>
                    <a:cs typeface="Arial" panose="020B0604020202020204" pitchFamily="34" charset="0"/>
                  </a:rPr>
                  <a:t>The purpose of communication is to </a:t>
                </a:r>
                <a:r>
                  <a:rPr lang="en-US" altLang="en-US" sz="1200" b="1" dirty="0">
                    <a:solidFill>
                      <a:schemeClr val="bg1"/>
                    </a:solidFill>
                    <a:cs typeface="Arial" panose="020B0604020202020204" pitchFamily="34" charset="0"/>
                  </a:rPr>
                  <a:t>be assertive.</a:t>
                </a:r>
              </a:p>
              <a:p>
                <a:pPr>
                  <a:lnSpc>
                    <a:spcPct val="90000"/>
                  </a:lnSpc>
                  <a:tabLst>
                    <a:tab pos="400050" algn="l"/>
                  </a:tabLst>
                </a:pPr>
                <a:endParaRPr lang="en-US" altLang="en-US" sz="1200" dirty="0">
                  <a:solidFill>
                    <a:schemeClr val="bg1"/>
                  </a:solidFill>
                  <a:cs typeface="Arial" panose="020B0604020202020204" pitchFamily="34" charset="0"/>
                </a:endParaRPr>
              </a:p>
              <a:p>
                <a:pPr>
                  <a:lnSpc>
                    <a:spcPct val="90000"/>
                  </a:lnSpc>
                  <a:tabLst>
                    <a:tab pos="400050" algn="l"/>
                  </a:tabLst>
                </a:pPr>
                <a:r>
                  <a:rPr lang="en-US" altLang="en-US" sz="1200" dirty="0">
                    <a:solidFill>
                      <a:schemeClr val="bg1"/>
                    </a:solidFill>
                    <a:cs typeface="Arial" panose="020B0604020202020204" pitchFamily="34" charset="0"/>
                  </a:rPr>
                  <a:t>How will this affect on your project and in the long-term relationship with your customer or colleague?</a:t>
                </a:r>
              </a:p>
            </p:txBody>
          </p:sp>
        </p:grpSp>
        <p:sp>
          <p:nvSpPr>
            <p:cNvPr id="147" name="Isosceles Triangle 146"/>
            <p:cNvSpPr/>
            <p:nvPr/>
          </p:nvSpPr>
          <p:spPr>
            <a:xfrm rot="10800000">
              <a:off x="1000775" y="1278804"/>
              <a:ext cx="477694" cy="17198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400" dirty="0">
                <a:solidFill>
                  <a:prstClr val="white"/>
                </a:solidFill>
              </a:endParaRPr>
            </a:p>
          </p:txBody>
        </p:sp>
        <p:sp>
          <p:nvSpPr>
            <p:cNvPr id="148" name="TextBox 147"/>
            <p:cNvSpPr txBox="1"/>
            <p:nvPr/>
          </p:nvSpPr>
          <p:spPr>
            <a:xfrm>
              <a:off x="346339" y="985984"/>
              <a:ext cx="1786565" cy="337908"/>
            </a:xfrm>
            <a:prstGeom prst="rect">
              <a:avLst/>
            </a:prstGeom>
            <a:grpFill/>
          </p:spPr>
          <p:txBody>
            <a:bodyPr wrap="square" tIns="82296" bIns="82296" rtlCol="0">
              <a:spAutoFit/>
            </a:bodyPr>
            <a:lstStyle/>
            <a:p>
              <a:pPr algn="ctr" defTabSz="342892"/>
              <a:r>
                <a:rPr lang="en-US" sz="1100" dirty="0">
                  <a:solidFill>
                    <a:prstClr val="white"/>
                  </a:solidFill>
                  <a:cs typeface="Arial Black"/>
                </a:rPr>
                <a:t>ECOLOGICAL</a:t>
              </a:r>
            </a:p>
            <a:p>
              <a:pPr algn="ctr" defTabSz="342892"/>
              <a:endParaRPr lang="en-US" sz="1100" dirty="0">
                <a:solidFill>
                  <a:prstClr val="white"/>
                </a:solidFill>
                <a:cs typeface="Arial Black"/>
              </a:endParaRPr>
            </a:p>
          </p:txBody>
        </p:sp>
      </p:grpSp>
      <p:grpSp>
        <p:nvGrpSpPr>
          <p:cNvPr id="154" name="Group 153"/>
          <p:cNvGrpSpPr/>
          <p:nvPr/>
        </p:nvGrpSpPr>
        <p:grpSpPr>
          <a:xfrm>
            <a:off x="7166699" y="951350"/>
            <a:ext cx="1689973" cy="3664193"/>
            <a:chOff x="343333" y="985984"/>
            <a:chExt cx="1792576" cy="2452994"/>
          </a:xfrm>
        </p:grpSpPr>
        <p:grpSp>
          <p:nvGrpSpPr>
            <p:cNvPr id="155" name="Group 154"/>
            <p:cNvGrpSpPr/>
            <p:nvPr/>
          </p:nvGrpSpPr>
          <p:grpSpPr>
            <a:xfrm>
              <a:off x="343333" y="1356986"/>
              <a:ext cx="1792576" cy="2081992"/>
              <a:chOff x="343333" y="1356986"/>
              <a:chExt cx="1792576" cy="2081992"/>
            </a:xfrm>
          </p:grpSpPr>
          <p:sp>
            <p:nvSpPr>
              <p:cNvPr id="161" name="Rectangle 160"/>
              <p:cNvSpPr/>
              <p:nvPr/>
            </p:nvSpPr>
            <p:spPr>
              <a:xfrm>
                <a:off x="343333" y="1356986"/>
                <a:ext cx="1792576" cy="2081992"/>
              </a:xfrm>
              <a:prstGeom prst="rect">
                <a:avLst/>
              </a:prstGeom>
              <a:solidFill>
                <a:srgbClr val="39C2D7"/>
              </a:solidFill>
              <a:ln>
                <a:noFill/>
              </a:ln>
              <a:effectLst/>
            </p:spPr>
            <p:style>
              <a:lnRef idx="1">
                <a:schemeClr val="accent1"/>
              </a:lnRef>
              <a:fillRef idx="3">
                <a:schemeClr val="accent1"/>
              </a:fillRef>
              <a:effectRef idx="2">
                <a:schemeClr val="accent1"/>
              </a:effectRef>
              <a:fontRef idx="minor">
                <a:schemeClr val="lt1"/>
              </a:fontRef>
            </p:style>
            <p:txBody>
              <a:bodyPr tIns="274320" rtlCol="0" anchor="t" anchorCtr="0"/>
              <a:lstStyle/>
              <a:p>
                <a:pPr marL="171446" indent="-171446" defTabSz="342892">
                  <a:lnSpc>
                    <a:spcPts val="1100"/>
                  </a:lnSpc>
                  <a:buClr>
                    <a:prstClr val="white"/>
                  </a:buClr>
                  <a:buFont typeface="Arial"/>
                  <a:buChar char="•"/>
                </a:pPr>
                <a:endParaRPr lang="en-US" sz="1000" dirty="0">
                  <a:solidFill>
                    <a:prstClr val="white"/>
                  </a:solidFill>
                </a:endParaRPr>
              </a:p>
            </p:txBody>
          </p:sp>
          <p:sp>
            <p:nvSpPr>
              <p:cNvPr id="162" name="TextBox 161"/>
              <p:cNvSpPr txBox="1"/>
              <p:nvPr/>
            </p:nvSpPr>
            <p:spPr>
              <a:xfrm>
                <a:off x="438730" y="1431642"/>
                <a:ext cx="1616361" cy="395599"/>
              </a:xfrm>
              <a:prstGeom prst="rect">
                <a:avLst/>
              </a:prstGeom>
              <a:noFill/>
            </p:spPr>
            <p:txBody>
              <a:bodyPr wrap="square" rtlCol="0">
                <a:spAutoFit/>
              </a:bodyPr>
              <a:lstStyle/>
              <a:p>
                <a:pPr>
                  <a:lnSpc>
                    <a:spcPct val="90000"/>
                  </a:lnSpc>
                  <a:tabLst>
                    <a:tab pos="400050" algn="l"/>
                  </a:tabLst>
                </a:pPr>
                <a:r>
                  <a:rPr lang="en-US" altLang="en-US" sz="1200" dirty="0">
                    <a:solidFill>
                      <a:schemeClr val="bg1"/>
                    </a:solidFill>
                    <a:cs typeface="Arial" panose="020B0604020202020204" pitchFamily="34" charset="0"/>
                  </a:rPr>
                  <a:t>The goal should be </a:t>
                </a:r>
                <a:r>
                  <a:rPr lang="en-US" altLang="en-US" sz="1200" b="1" dirty="0">
                    <a:solidFill>
                      <a:schemeClr val="bg1"/>
                    </a:solidFill>
                    <a:cs typeface="Arial" panose="020B0604020202020204" pitchFamily="34" charset="0"/>
                  </a:rPr>
                  <a:t>with a prospect.</a:t>
                </a:r>
              </a:p>
              <a:p>
                <a:pPr>
                  <a:lnSpc>
                    <a:spcPct val="90000"/>
                  </a:lnSpc>
                  <a:tabLst>
                    <a:tab pos="400050" algn="l"/>
                  </a:tabLst>
                </a:pPr>
                <a:endParaRPr lang="ru-RU" altLang="en-US" sz="1200" dirty="0">
                  <a:solidFill>
                    <a:schemeClr val="bg1"/>
                  </a:solidFill>
                  <a:cs typeface="Arial" panose="020B0604020202020204" pitchFamily="34" charset="0"/>
                </a:endParaRPr>
              </a:p>
            </p:txBody>
          </p:sp>
        </p:grpSp>
        <p:sp>
          <p:nvSpPr>
            <p:cNvPr id="156" name="Isosceles Triangle 155"/>
            <p:cNvSpPr/>
            <p:nvPr/>
          </p:nvSpPr>
          <p:spPr>
            <a:xfrm rot="10800000">
              <a:off x="1000775" y="1278804"/>
              <a:ext cx="477694" cy="171983"/>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892"/>
              <a:endParaRPr lang="en-US" sz="1400" dirty="0">
                <a:solidFill>
                  <a:prstClr val="white"/>
                </a:solidFill>
              </a:endParaRPr>
            </a:p>
          </p:txBody>
        </p:sp>
        <p:sp>
          <p:nvSpPr>
            <p:cNvPr id="157" name="TextBox 156"/>
            <p:cNvSpPr txBox="1"/>
            <p:nvPr/>
          </p:nvSpPr>
          <p:spPr>
            <a:xfrm>
              <a:off x="346339" y="985984"/>
              <a:ext cx="1786565" cy="337908"/>
            </a:xfrm>
            <a:prstGeom prst="rect">
              <a:avLst/>
            </a:prstGeom>
            <a:solidFill>
              <a:srgbClr val="39C2D7"/>
            </a:solidFill>
          </p:spPr>
          <p:txBody>
            <a:bodyPr wrap="square" tIns="82296" bIns="82296" rtlCol="0">
              <a:spAutoFit/>
            </a:bodyPr>
            <a:lstStyle/>
            <a:p>
              <a:pPr algn="ctr" defTabSz="342892"/>
              <a:r>
                <a:rPr lang="en-US" sz="1100" dirty="0">
                  <a:solidFill>
                    <a:prstClr val="white"/>
                  </a:solidFill>
                  <a:cs typeface="Arial Black"/>
                </a:rPr>
                <a:t>PERSPECTIVE</a:t>
              </a:r>
            </a:p>
            <a:p>
              <a:pPr algn="ctr" defTabSz="342892"/>
              <a:endParaRPr lang="en-US" sz="1100" dirty="0">
                <a:solidFill>
                  <a:prstClr val="white"/>
                </a:solidFill>
                <a:cs typeface="Arial Black"/>
              </a:endParaRPr>
            </a:p>
          </p:txBody>
        </p:sp>
      </p:grpSp>
    </p:spTree>
    <p:extLst>
      <p:ext uri="{BB962C8B-B14F-4D97-AF65-F5344CB8AC3E}">
        <p14:creationId xmlns:p14="http://schemas.microsoft.com/office/powerpoint/2010/main" val="328960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fade">
                                      <p:cBhvr>
                                        <p:cTn id="14" dur="1000"/>
                                        <p:tgtEl>
                                          <p:spTgt spid="127"/>
                                        </p:tgtEl>
                                      </p:cBhvr>
                                    </p:animEffect>
                                    <p:anim calcmode="lin" valueType="num">
                                      <p:cBhvr>
                                        <p:cTn id="15" dur="1000" fill="hold"/>
                                        <p:tgtEl>
                                          <p:spTgt spid="127"/>
                                        </p:tgtEl>
                                        <p:attrNameLst>
                                          <p:attrName>ppt_x</p:attrName>
                                        </p:attrNameLst>
                                      </p:cBhvr>
                                      <p:tavLst>
                                        <p:tav tm="0">
                                          <p:val>
                                            <p:strVal val="#ppt_x"/>
                                          </p:val>
                                        </p:tav>
                                        <p:tav tm="100000">
                                          <p:val>
                                            <p:strVal val="#ppt_x"/>
                                          </p:val>
                                        </p:tav>
                                      </p:tavLst>
                                    </p:anim>
                                    <p:anim calcmode="lin" valueType="num">
                                      <p:cBhvr>
                                        <p:cTn id="16"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6"/>
                                        </p:tgtEl>
                                        <p:attrNameLst>
                                          <p:attrName>style.visibility</p:attrName>
                                        </p:attrNameLst>
                                      </p:cBhvr>
                                      <p:to>
                                        <p:strVal val="visible"/>
                                      </p:to>
                                    </p:set>
                                    <p:animEffect transition="in" filter="fade">
                                      <p:cBhvr>
                                        <p:cTn id="21" dur="1000"/>
                                        <p:tgtEl>
                                          <p:spTgt spid="136"/>
                                        </p:tgtEl>
                                      </p:cBhvr>
                                    </p:animEffect>
                                    <p:anim calcmode="lin" valueType="num">
                                      <p:cBhvr>
                                        <p:cTn id="22" dur="1000" fill="hold"/>
                                        <p:tgtEl>
                                          <p:spTgt spid="136"/>
                                        </p:tgtEl>
                                        <p:attrNameLst>
                                          <p:attrName>ppt_x</p:attrName>
                                        </p:attrNameLst>
                                      </p:cBhvr>
                                      <p:tavLst>
                                        <p:tav tm="0">
                                          <p:val>
                                            <p:strVal val="#ppt_x"/>
                                          </p:val>
                                        </p:tav>
                                        <p:tav tm="100000">
                                          <p:val>
                                            <p:strVal val="#ppt_x"/>
                                          </p:val>
                                        </p:tav>
                                      </p:tavLst>
                                    </p:anim>
                                    <p:anim calcmode="lin" valueType="num">
                                      <p:cBhvr>
                                        <p:cTn id="23"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5"/>
                                        </p:tgtEl>
                                        <p:attrNameLst>
                                          <p:attrName>style.visibility</p:attrName>
                                        </p:attrNameLst>
                                      </p:cBhvr>
                                      <p:to>
                                        <p:strVal val="visible"/>
                                      </p:to>
                                    </p:set>
                                    <p:animEffect transition="in" filter="fade">
                                      <p:cBhvr>
                                        <p:cTn id="28" dur="1000"/>
                                        <p:tgtEl>
                                          <p:spTgt spid="145"/>
                                        </p:tgtEl>
                                      </p:cBhvr>
                                    </p:animEffect>
                                    <p:anim calcmode="lin" valueType="num">
                                      <p:cBhvr>
                                        <p:cTn id="29" dur="1000" fill="hold"/>
                                        <p:tgtEl>
                                          <p:spTgt spid="145"/>
                                        </p:tgtEl>
                                        <p:attrNameLst>
                                          <p:attrName>ppt_x</p:attrName>
                                        </p:attrNameLst>
                                      </p:cBhvr>
                                      <p:tavLst>
                                        <p:tav tm="0">
                                          <p:val>
                                            <p:strVal val="#ppt_x"/>
                                          </p:val>
                                        </p:tav>
                                        <p:tav tm="100000">
                                          <p:val>
                                            <p:strVal val="#ppt_x"/>
                                          </p:val>
                                        </p:tav>
                                      </p:tavLst>
                                    </p:anim>
                                    <p:anim calcmode="lin" valueType="num">
                                      <p:cBhvr>
                                        <p:cTn id="30"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1000"/>
                                        <p:tgtEl>
                                          <p:spTgt spid="154"/>
                                        </p:tgtEl>
                                      </p:cBhvr>
                                    </p:animEffect>
                                    <p:anim calcmode="lin" valueType="num">
                                      <p:cBhvr>
                                        <p:cTn id="36" dur="1000" fill="hold"/>
                                        <p:tgtEl>
                                          <p:spTgt spid="154"/>
                                        </p:tgtEl>
                                        <p:attrNameLst>
                                          <p:attrName>ppt_x</p:attrName>
                                        </p:attrNameLst>
                                      </p:cBhvr>
                                      <p:tavLst>
                                        <p:tav tm="0">
                                          <p:val>
                                            <p:strVal val="#ppt_x"/>
                                          </p:val>
                                        </p:tav>
                                        <p:tav tm="100000">
                                          <p:val>
                                            <p:strVal val="#ppt_x"/>
                                          </p:val>
                                        </p:tav>
                                      </p:tavLst>
                                    </p:anim>
                                    <p:anim calcmode="lin" valueType="num">
                                      <p:cBhvr>
                                        <p:cTn id="37" dur="1000" fill="hold"/>
                                        <p:tgtEl>
                                          <p:spTgt spid="1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13A-8CCF-48BE-94D1-B20CEBA429C1}"/>
              </a:ext>
            </a:extLst>
          </p:cNvPr>
          <p:cNvSpPr>
            <a:spLocks noGrp="1"/>
          </p:cNvSpPr>
          <p:nvPr>
            <p:ph type="title"/>
          </p:nvPr>
        </p:nvSpPr>
        <p:spPr/>
        <p:txBody>
          <a:bodyPr/>
          <a:lstStyle/>
          <a:p>
            <a:r>
              <a:rPr lang="en-US" dirty="0"/>
              <a:t>Communication process</a:t>
            </a:r>
          </a:p>
        </p:txBody>
      </p:sp>
      <p:sp>
        <p:nvSpPr>
          <p:cNvPr id="5" name="Slide Number Placeholder 4">
            <a:extLst>
              <a:ext uri="{FF2B5EF4-FFF2-40B4-BE49-F238E27FC236}">
                <a16:creationId xmlns:a16="http://schemas.microsoft.com/office/drawing/2014/main" id="{212BC7DE-CC57-47CB-BCDE-BF6A5CC19123}"/>
              </a:ext>
            </a:extLst>
          </p:cNvPr>
          <p:cNvSpPr>
            <a:spLocks noGrp="1"/>
          </p:cNvSpPr>
          <p:nvPr>
            <p:ph type="sldNum" sz="quarter" idx="4"/>
          </p:nvPr>
        </p:nvSpPr>
        <p:spPr/>
        <p:txBody>
          <a:bodyPr/>
          <a:lstStyle/>
          <a:p>
            <a:fld id="{3A707DD9-E92B-45E8-BE0A-E6B2EDF345EB}" type="slidenum">
              <a:rPr lang="en-US" smtClean="0"/>
              <a:pPr/>
              <a:t>8</a:t>
            </a:fld>
            <a:endParaRPr lang="en-US" dirty="0"/>
          </a:p>
        </p:txBody>
      </p:sp>
      <p:graphicFrame>
        <p:nvGraphicFramePr>
          <p:cNvPr id="6" name="Diagram 5">
            <a:extLst>
              <a:ext uri="{FF2B5EF4-FFF2-40B4-BE49-F238E27FC236}">
                <a16:creationId xmlns:a16="http://schemas.microsoft.com/office/drawing/2014/main" id="{AE73F3B0-03D2-4289-8A8A-678FF5094789}"/>
              </a:ext>
            </a:extLst>
          </p:cNvPr>
          <p:cNvGraphicFramePr/>
          <p:nvPr>
            <p:extLst>
              <p:ext uri="{D42A27DB-BD31-4B8C-83A1-F6EECF244321}">
                <p14:modId xmlns:p14="http://schemas.microsoft.com/office/powerpoint/2010/main" val="3350333981"/>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36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object 2">
            <a:extLst>
              <a:ext uri="{FF2B5EF4-FFF2-40B4-BE49-F238E27FC236}">
                <a16:creationId xmlns:a16="http://schemas.microsoft.com/office/drawing/2014/main" id="{74ABC83E-F571-4923-B7A3-DCCFC43E5EE6}"/>
              </a:ext>
            </a:extLst>
          </p:cNvPr>
          <p:cNvSpPr>
            <a:spLocks noChangeArrowheads="1"/>
          </p:cNvSpPr>
          <p:nvPr/>
        </p:nvSpPr>
        <p:spPr bwMode="auto">
          <a:xfrm>
            <a:off x="0" y="0"/>
            <a:ext cx="9144000" cy="7477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13667" name="object 3">
            <a:extLst>
              <a:ext uri="{FF2B5EF4-FFF2-40B4-BE49-F238E27FC236}">
                <a16:creationId xmlns:a16="http://schemas.microsoft.com/office/drawing/2014/main" id="{2BDE668E-BDE7-4AC2-8222-FA6FB491C3D2}"/>
              </a:ext>
            </a:extLst>
          </p:cNvPr>
          <p:cNvSpPr>
            <a:spLocks noChangeArrowheads="1"/>
          </p:cNvSpPr>
          <p:nvPr/>
        </p:nvSpPr>
        <p:spPr bwMode="auto">
          <a:xfrm>
            <a:off x="0" y="0"/>
            <a:ext cx="1758554" cy="6953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13668" name="object 4">
            <a:extLst>
              <a:ext uri="{FF2B5EF4-FFF2-40B4-BE49-F238E27FC236}">
                <a16:creationId xmlns:a16="http://schemas.microsoft.com/office/drawing/2014/main" id="{4D55E1AD-8744-4AA6-A639-DA7ABB9720AC}"/>
              </a:ext>
            </a:extLst>
          </p:cNvPr>
          <p:cNvSpPr>
            <a:spLocks/>
          </p:cNvSpPr>
          <p:nvPr/>
        </p:nvSpPr>
        <p:spPr bwMode="auto">
          <a:xfrm>
            <a:off x="0" y="0"/>
            <a:ext cx="9144000" cy="700088"/>
          </a:xfrm>
          <a:custGeom>
            <a:avLst/>
            <a:gdLst>
              <a:gd name="T0" fmla="*/ 0 w 12192000"/>
              <a:gd name="T1" fmla="*/ 933322 h 932815"/>
              <a:gd name="T2" fmla="*/ 12191999 w 12192000"/>
              <a:gd name="T3" fmla="*/ 933322 h 932815"/>
              <a:gd name="T4" fmla="*/ 12191999 w 12192000"/>
              <a:gd name="T5" fmla="*/ 0 h 932815"/>
              <a:gd name="T6" fmla="*/ 0 w 12192000"/>
              <a:gd name="T7" fmla="*/ 0 h 932815"/>
              <a:gd name="T8" fmla="*/ 0 w 12192000"/>
              <a:gd name="T9" fmla="*/ 933322 h 932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92000" h="932815">
                <a:moveTo>
                  <a:pt x="0" y="932687"/>
                </a:moveTo>
                <a:lnTo>
                  <a:pt x="12191999" y="932687"/>
                </a:lnTo>
                <a:lnTo>
                  <a:pt x="12191999" y="0"/>
                </a:lnTo>
                <a:lnTo>
                  <a:pt x="0" y="0"/>
                </a:lnTo>
                <a:lnTo>
                  <a:pt x="0" y="9326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13"/>
          </a:p>
        </p:txBody>
      </p:sp>
      <p:sp>
        <p:nvSpPr>
          <p:cNvPr id="5" name="object 5">
            <a:extLst>
              <a:ext uri="{FF2B5EF4-FFF2-40B4-BE49-F238E27FC236}">
                <a16:creationId xmlns:a16="http://schemas.microsoft.com/office/drawing/2014/main" id="{5A38274D-9078-4F64-A072-BB81231FB232}"/>
              </a:ext>
            </a:extLst>
          </p:cNvPr>
          <p:cNvSpPr txBox="1">
            <a:spLocks noGrp="1"/>
          </p:cNvSpPr>
          <p:nvPr>
            <p:ph type="title"/>
          </p:nvPr>
        </p:nvSpPr>
        <p:spPr/>
        <p:txBody>
          <a:bodyPr vert="horz" wrap="none" lIns="0" tIns="31337" rIns="0" bIns="45720" rtlCol="0" anchor="ctr">
            <a:noAutofit/>
          </a:bodyPr>
          <a:lstStyle/>
          <a:p>
            <a:pPr marL="7620">
              <a:spcBef>
                <a:spcPts val="0"/>
              </a:spcBef>
              <a:defRPr/>
            </a:pPr>
            <a:r>
              <a:rPr dirty="0">
                <a:solidFill>
                  <a:srgbClr val="001F5F"/>
                </a:solidFill>
              </a:rPr>
              <a:t>R</a:t>
            </a:r>
            <a:r>
              <a:rPr spc="26" dirty="0">
                <a:solidFill>
                  <a:srgbClr val="001F5F"/>
                </a:solidFill>
              </a:rPr>
              <a:t>a</a:t>
            </a:r>
            <a:r>
              <a:rPr dirty="0">
                <a:solidFill>
                  <a:srgbClr val="001F5F"/>
                </a:solidFill>
              </a:rPr>
              <a:t>ppo</a:t>
            </a:r>
            <a:r>
              <a:rPr spc="113" dirty="0">
                <a:solidFill>
                  <a:srgbClr val="001F5F"/>
                </a:solidFill>
              </a:rPr>
              <a:t>r</a:t>
            </a:r>
            <a:r>
              <a:rPr dirty="0">
                <a:solidFill>
                  <a:srgbClr val="001F5F"/>
                </a:solidFill>
              </a:rPr>
              <a:t>t</a:t>
            </a:r>
          </a:p>
        </p:txBody>
      </p:sp>
      <p:sp>
        <p:nvSpPr>
          <p:cNvPr id="113670" name="object 6">
            <a:extLst>
              <a:ext uri="{FF2B5EF4-FFF2-40B4-BE49-F238E27FC236}">
                <a16:creationId xmlns:a16="http://schemas.microsoft.com/office/drawing/2014/main" id="{315BBC24-9D90-48E2-836B-95750B81242B}"/>
              </a:ext>
            </a:extLst>
          </p:cNvPr>
          <p:cNvSpPr txBox="1">
            <a:spLocks noChangeArrowheads="1"/>
          </p:cNvSpPr>
          <p:nvPr/>
        </p:nvSpPr>
        <p:spPr bwMode="auto">
          <a:xfrm>
            <a:off x="4851797" y="1971675"/>
            <a:ext cx="3733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800" b="1">
                <a:solidFill>
                  <a:srgbClr val="39C2D7"/>
                </a:solidFill>
                <a:latin typeface="Trebuchet MS" panose="020B0603020202020204" pitchFamily="34" charset="0"/>
              </a:rPr>
              <a:t>Rapport</a:t>
            </a:r>
            <a:r>
              <a:rPr lang="en-US" altLang="en-US" sz="1800" b="1">
                <a:solidFill>
                  <a:srgbClr val="39C2D7"/>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is</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a</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relationship</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of</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mutual</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understanding</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or</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trust</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and</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agreement</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between</a:t>
            </a:r>
            <a:r>
              <a:rPr lang="en-US" altLang="en-US" sz="1800" b="1">
                <a:solidFill>
                  <a:srgbClr val="001F5F"/>
                </a:solidFill>
                <a:latin typeface="Times New Roman" panose="02020603050405020304" pitchFamily="18" charset="0"/>
                <a:cs typeface="Times New Roman" panose="02020603050405020304" pitchFamily="18" charset="0"/>
              </a:rPr>
              <a:t> </a:t>
            </a:r>
            <a:r>
              <a:rPr lang="en-US" altLang="en-US" sz="1800" b="1">
                <a:solidFill>
                  <a:srgbClr val="001F5F"/>
                </a:solidFill>
                <a:latin typeface="Trebuchet MS" panose="020B0603020202020204" pitchFamily="34" charset="0"/>
              </a:rPr>
              <a:t>people.</a:t>
            </a:r>
            <a:endParaRPr lang="en-US" altLang="en-US" sz="1800">
              <a:latin typeface="Trebuchet MS" panose="020B0603020202020204" pitchFamily="34" charset="0"/>
            </a:endParaRPr>
          </a:p>
        </p:txBody>
      </p:sp>
      <p:sp>
        <p:nvSpPr>
          <p:cNvPr id="113671" name="object 7">
            <a:extLst>
              <a:ext uri="{FF2B5EF4-FFF2-40B4-BE49-F238E27FC236}">
                <a16:creationId xmlns:a16="http://schemas.microsoft.com/office/drawing/2014/main" id="{57FEF5EF-9BDF-45D7-88FF-69BA94E508A4}"/>
              </a:ext>
            </a:extLst>
          </p:cNvPr>
          <p:cNvSpPr>
            <a:spLocks noChangeArrowheads="1"/>
          </p:cNvSpPr>
          <p:nvPr/>
        </p:nvSpPr>
        <p:spPr bwMode="auto">
          <a:xfrm>
            <a:off x="133350" y="1023938"/>
            <a:ext cx="4572000" cy="308491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
        <p:nvSpPr>
          <p:cNvPr id="113672" name="object 8">
            <a:extLst>
              <a:ext uri="{FF2B5EF4-FFF2-40B4-BE49-F238E27FC236}">
                <a16:creationId xmlns:a16="http://schemas.microsoft.com/office/drawing/2014/main" id="{96B3748D-4D97-424D-8872-421433F8EA65}"/>
              </a:ext>
            </a:extLst>
          </p:cNvPr>
          <p:cNvSpPr>
            <a:spLocks noChangeArrowheads="1"/>
          </p:cNvSpPr>
          <p:nvPr/>
        </p:nvSpPr>
        <p:spPr bwMode="auto">
          <a:xfrm>
            <a:off x="277416" y="1168004"/>
            <a:ext cx="4294584" cy="2807494"/>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013"/>
          </a:p>
        </p:txBody>
      </p:sp>
    </p:spTree>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2507</Words>
  <Application>Microsoft Office PowerPoint</Application>
  <PresentationFormat>On-screen Show (16:9)</PresentationFormat>
  <Paragraphs>447</Paragraphs>
  <Slides>47</Slides>
  <Notes>24</Notes>
  <HiddenSlides>6</HiddenSlides>
  <MMClips>0</MMClips>
  <ScaleCrop>false</ScaleCrop>
  <HeadingPairs>
    <vt:vector size="4" baseType="variant">
      <vt:variant>
        <vt:lpstr>Theme</vt:lpstr>
      </vt:variant>
      <vt:variant>
        <vt:i4>4</vt:i4>
      </vt:variant>
      <vt:variant>
        <vt:lpstr>Slide Titles</vt:lpstr>
      </vt:variant>
      <vt:variant>
        <vt:i4>47</vt:i4>
      </vt:variant>
    </vt:vector>
  </HeadingPairs>
  <TitlesOfParts>
    <vt:vector size="51" baseType="lpstr">
      <vt:lpstr>Covers</vt:lpstr>
      <vt:lpstr>General</vt:lpstr>
      <vt:lpstr>Breakers</vt:lpstr>
      <vt:lpstr>Office Theme</vt:lpstr>
      <vt:lpstr>EFFICIENT BUSINESS COMMUNICATION </vt:lpstr>
      <vt:lpstr>PowerPoint Presentation</vt:lpstr>
      <vt:lpstr>PowerPoint Presentation</vt:lpstr>
      <vt:lpstr>PowerPoint Presentation</vt:lpstr>
      <vt:lpstr>Communication process</vt:lpstr>
      <vt:lpstr>WHAT IS COMMUNICATION</vt:lpstr>
      <vt:lpstr>PowerPoint Presentation</vt:lpstr>
      <vt:lpstr>Communication process</vt:lpstr>
      <vt:lpstr>Rapport</vt:lpstr>
      <vt:lpstr>PowerPoint Presentation</vt:lpstr>
      <vt:lpstr>The Four Humours</vt:lpstr>
      <vt:lpstr>PowerPoint Presentation</vt:lpstr>
      <vt:lpstr>Types of person</vt:lpstr>
      <vt:lpstr>Communication process</vt:lpstr>
      <vt:lpstr>Needs, Wants and Demands</vt:lpstr>
      <vt:lpstr>Questions</vt:lpstr>
      <vt:lpstr>Tools: Questions</vt:lpstr>
      <vt:lpstr>PowerPoint Presentation</vt:lpstr>
      <vt:lpstr>Open Questions</vt:lpstr>
      <vt:lpstr>Open Questions</vt:lpstr>
      <vt:lpstr>Example</vt:lpstr>
      <vt:lpstr>PowerPoint Presentation</vt:lpstr>
      <vt:lpstr>PowerPoint Presentation</vt:lpstr>
      <vt:lpstr>Communication process</vt:lpstr>
      <vt:lpstr>PowerPoint Presentation</vt:lpstr>
      <vt:lpstr>PowerPoint Presentation</vt:lpstr>
      <vt:lpstr>PowerPoint Presentation</vt:lpstr>
      <vt:lpstr>PowerPoint Presentation</vt:lpstr>
      <vt:lpstr>Communication process</vt:lpstr>
      <vt:lpstr>PowerPoint Presentation</vt:lpstr>
      <vt:lpstr>PowerPoint Presentation</vt:lpstr>
      <vt:lpstr>PowerPoint Presentation</vt:lpstr>
      <vt:lpstr>Questions: Paraphrasing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RENAIMING</vt:lpstr>
      <vt:lpstr>PowerPoint Presentation</vt:lpstr>
      <vt:lpstr>Communication process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BUSINESS COMMUNICATION </dc:title>
  <dc:creator>Khrystyna Yablonska</dc:creator>
  <cp:lastModifiedBy>Khrystyna Yablonska</cp:lastModifiedBy>
  <cp:revision>8</cp:revision>
  <dcterms:created xsi:type="dcterms:W3CDTF">2020-02-10T08:36:36Z</dcterms:created>
  <dcterms:modified xsi:type="dcterms:W3CDTF">2020-06-22T15:02:48Z</dcterms:modified>
</cp:coreProperties>
</file>