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61" r:id="rId5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425" y="7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na Middelkoop" userId="3d2d01349439e33f" providerId="LiveId" clId="{598F36B1-F40F-4207-BA3D-146A01A09893}"/>
    <pc:docChg chg="custSel addSld delSld modSld">
      <pc:chgData name="Anna Middelkoop" userId="3d2d01349439e33f" providerId="LiveId" clId="{598F36B1-F40F-4207-BA3D-146A01A09893}" dt="2020-11-03T13:36:33.149" v="29" actId="1076"/>
      <pc:docMkLst>
        <pc:docMk/>
      </pc:docMkLst>
      <pc:sldChg chg="del">
        <pc:chgData name="Anna Middelkoop" userId="3d2d01349439e33f" providerId="LiveId" clId="{598F36B1-F40F-4207-BA3D-146A01A09893}" dt="2020-11-02T18:50:13.231" v="1" actId="2696"/>
        <pc:sldMkLst>
          <pc:docMk/>
          <pc:sldMk cId="4040099558" sldId="257"/>
        </pc:sldMkLst>
      </pc:sldChg>
      <pc:sldChg chg="del">
        <pc:chgData name="Anna Middelkoop" userId="3d2d01349439e33f" providerId="LiveId" clId="{598F36B1-F40F-4207-BA3D-146A01A09893}" dt="2020-11-02T18:50:05.229" v="0" actId="2696"/>
        <pc:sldMkLst>
          <pc:docMk/>
          <pc:sldMk cId="3742331415" sldId="259"/>
        </pc:sldMkLst>
      </pc:sldChg>
      <pc:sldChg chg="modSp mod">
        <pc:chgData name="Anna Middelkoop" userId="3d2d01349439e33f" providerId="LiveId" clId="{598F36B1-F40F-4207-BA3D-146A01A09893}" dt="2020-11-03T13:36:18.858" v="20" actId="20577"/>
        <pc:sldMkLst>
          <pc:docMk/>
          <pc:sldMk cId="2167394110" sldId="260"/>
        </pc:sldMkLst>
        <pc:spChg chg="mod">
          <ac:chgData name="Anna Middelkoop" userId="3d2d01349439e33f" providerId="LiveId" clId="{598F36B1-F40F-4207-BA3D-146A01A09893}" dt="2020-11-03T13:36:18.858" v="20" actId="20577"/>
          <ac:spMkLst>
            <pc:docMk/>
            <pc:sldMk cId="2167394110" sldId="260"/>
            <ac:spMk id="2" creationId="{5A30E830-BAC3-4F6B-ABF6-440E432F3909}"/>
          </ac:spMkLst>
        </pc:spChg>
      </pc:sldChg>
      <pc:sldChg chg="modSp add mod">
        <pc:chgData name="Anna Middelkoop" userId="3d2d01349439e33f" providerId="LiveId" clId="{598F36B1-F40F-4207-BA3D-146A01A09893}" dt="2020-11-03T13:36:33.149" v="29" actId="1076"/>
        <pc:sldMkLst>
          <pc:docMk/>
          <pc:sldMk cId="935714560" sldId="261"/>
        </pc:sldMkLst>
        <pc:spChg chg="mod">
          <ac:chgData name="Anna Middelkoop" userId="3d2d01349439e33f" providerId="LiveId" clId="{598F36B1-F40F-4207-BA3D-146A01A09893}" dt="2020-11-03T13:36:32.102" v="28" actId="20577"/>
          <ac:spMkLst>
            <pc:docMk/>
            <pc:sldMk cId="935714560" sldId="261"/>
            <ac:spMk id="2" creationId="{5A30E830-BAC3-4F6B-ABF6-440E432F3909}"/>
          </ac:spMkLst>
        </pc:spChg>
        <pc:picChg chg="mod">
          <ac:chgData name="Anna Middelkoop" userId="3d2d01349439e33f" providerId="LiveId" clId="{598F36B1-F40F-4207-BA3D-146A01A09893}" dt="2020-11-03T13:36:33.149" v="29" actId="1076"/>
          <ac:picMkLst>
            <pc:docMk/>
            <pc:sldMk cId="935714560" sldId="261"/>
            <ac:picMk id="5" creationId="{437A0ABB-012B-4A9F-9078-4ECD9365BEB4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10EBA0-126D-424D-8F4C-AF8533B8C0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346BCD22-2DF6-4B8D-B4E0-80B43A63AF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0717524-A808-4A3E-9EEF-E90838E68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A721F-4747-4B2B-87AC-DBD8AFA1B8C0}" type="datetimeFigureOut">
              <a:rPr lang="nl-NL" smtClean="0"/>
              <a:t>2-11-2020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E016FAFB-5409-4A7F-AF98-3CEDFFF6F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84F3546-0B69-4CFE-A5AD-B161F4B62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35653-C7E1-4E20-B87E-3EA0B185416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85330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6A9D24-DD64-45DA-82B0-65F294985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BBA0675C-BF24-4A31-8429-4269941215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780ED69-9134-4B33-83AF-9ADDD0871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A721F-4747-4B2B-87AC-DBD8AFA1B8C0}" type="datetimeFigureOut">
              <a:rPr lang="nl-NL" smtClean="0"/>
              <a:t>2-11-2020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87AD4C6-13D6-4E9A-BF50-742562F60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6EA0C49-E01C-4B11-BDEF-A57266450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35653-C7E1-4E20-B87E-3EA0B185416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94465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996D4747-1409-4EFC-BC03-2C8BA261E0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6D408A43-7A46-48B5-86EF-B66F4A37B4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9728C24-2873-4D0B-B05F-9FEF17DA6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A721F-4747-4B2B-87AC-DBD8AFA1B8C0}" type="datetimeFigureOut">
              <a:rPr lang="nl-NL" smtClean="0"/>
              <a:t>2-11-2020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DD9DB9A-5B3A-46E8-8B80-FE14AEF83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E27DD27-5B93-4B14-8D7C-0EF321488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35653-C7E1-4E20-B87E-3EA0B185416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38491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11CA7C-98CA-490F-A6ED-55EEB77D4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AEFE4A9-57DB-4F6A-953F-9E5F73DB32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C5E15FC-B0FC-4B56-BF69-0AE9B6AFD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A721F-4747-4B2B-87AC-DBD8AFA1B8C0}" type="datetimeFigureOut">
              <a:rPr lang="nl-NL" smtClean="0"/>
              <a:t>2-11-2020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8979FE4-B8C8-4FD5-A230-84F95E5C2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62429F8-9D0D-4F50-A872-0F8D50DFA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35653-C7E1-4E20-B87E-3EA0B185416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577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D3DAFE-C7AF-4763-99F1-A307A1008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9D2FB119-E6AE-4862-9883-509065B9C9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F2071D7-F4C6-4376-9855-01897E576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A721F-4747-4B2B-87AC-DBD8AFA1B8C0}" type="datetimeFigureOut">
              <a:rPr lang="nl-NL" smtClean="0"/>
              <a:t>2-11-2020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63C4685-C253-4C45-B3F4-9243BE5B0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7E68C2F-C285-4087-AF3A-57E2D2E01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35653-C7E1-4E20-B87E-3EA0B185416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88239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81134A-BB12-4991-9E5C-B69E1A71E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885D44F-3838-445E-990B-30F2488EF9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7A80CD47-166E-431D-8A0D-DE43D1D73D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46044EF8-0951-4C6D-A3A6-6115169A7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A721F-4747-4B2B-87AC-DBD8AFA1B8C0}" type="datetimeFigureOut">
              <a:rPr lang="nl-NL" smtClean="0"/>
              <a:t>2-11-2020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1907AF96-FB50-41E0-AE2B-A85D96A83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1BBAB0FA-2B27-43BF-B2EB-DFC6F413F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35653-C7E1-4E20-B87E-3EA0B185416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1762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9D781F-045B-4FEF-921A-499CBEDC7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ABC3309-6242-46EF-9553-A5957E1B42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481ACB4D-F31F-4990-9A0F-E986263770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BB865737-6747-4658-86DA-7B09F594D1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C80A4D63-C07C-4F7D-83A1-EC060D353C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E9BF0A36-DF21-468E-8F4C-CA0605279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A721F-4747-4B2B-87AC-DBD8AFA1B8C0}" type="datetimeFigureOut">
              <a:rPr lang="nl-NL" smtClean="0"/>
              <a:t>2-11-2020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BA93C318-ADE0-42B1-8B4C-0C561FDCD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DF2DB69B-2496-41E5-BF3E-956F36809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35653-C7E1-4E20-B87E-3EA0B185416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89575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55D701-C7C9-4F76-B7DF-19B9C539C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8D6F8D3B-5A83-4203-8826-37968BC5D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A721F-4747-4B2B-87AC-DBD8AFA1B8C0}" type="datetimeFigureOut">
              <a:rPr lang="nl-NL" smtClean="0"/>
              <a:t>2-11-2020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00FF9532-2B0E-434F-9A52-0AE926BAE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715E1E28-D27C-49F0-887F-76D75022F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35653-C7E1-4E20-B87E-3EA0B185416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4902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5BCA7ED9-1C91-4E20-BFB5-34CDBE895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A721F-4747-4B2B-87AC-DBD8AFA1B8C0}" type="datetimeFigureOut">
              <a:rPr lang="nl-NL" smtClean="0"/>
              <a:t>2-11-2020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C1AE80DE-8ECB-47DD-B97B-243237700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192BFBDB-BC78-4D40-9445-75EC8F7E9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35653-C7E1-4E20-B87E-3EA0B185416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66100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934E36-E643-4973-97DF-5BA7A5B76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DA57178-D5D9-4501-8961-7E182E603D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E90EC3FA-ED92-4599-BB5C-E3BCCE02E8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A7516BFD-8FF7-48BE-A931-F75CC8DDC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A721F-4747-4B2B-87AC-DBD8AFA1B8C0}" type="datetimeFigureOut">
              <a:rPr lang="nl-NL" smtClean="0"/>
              <a:t>2-11-2020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CAAE5AA8-55AC-4D2B-A3DD-926357CF9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8B075034-7124-4A30-85D2-F05F03AD6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35653-C7E1-4E20-B87E-3EA0B185416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52070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2782F4-6171-4752-8E93-DDF60AF6E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134EEDAD-A3E9-4A28-9D00-B9882B563A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AFCC7070-6D74-4623-ABAF-4A8E2EB721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AE1EE28D-CF06-4FEB-B890-CB171A56F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A721F-4747-4B2B-87AC-DBD8AFA1B8C0}" type="datetimeFigureOut">
              <a:rPr lang="nl-NL" smtClean="0"/>
              <a:t>2-11-2020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ECB8D2B1-7F8A-487B-8A84-F2710A736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6178D527-6C25-42DE-A5EE-7286F6E8C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35653-C7E1-4E20-B87E-3EA0B185416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08834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686B070D-0D9A-4FF7-A84F-CCF055D5E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91F2F8FD-B118-4821-8193-CEC37259B1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A45E61D-DD8E-4B15-B4E6-13B7B14494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6A721F-4747-4B2B-87AC-DBD8AFA1B8C0}" type="datetimeFigureOut">
              <a:rPr lang="nl-NL" smtClean="0"/>
              <a:t>2-11-2020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E3E63254-2F81-4C81-934D-01059DFD6D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8C6AFE9-F059-47DE-82D2-BD6B5E6261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935653-C7E1-4E20-B87E-3EA0B185416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60792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 descr="Afbeelding met tekst&#10;&#10;Automatisch gegenereerde beschrijving">
            <a:extLst>
              <a:ext uri="{FF2B5EF4-FFF2-40B4-BE49-F238E27FC236}">
                <a16:creationId xmlns:a16="http://schemas.microsoft.com/office/drawing/2014/main" id="{EF1EEBC0-66F9-4433-9A48-75C737378A4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90" b="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6B3BAD04-E614-4C16-8360-019FCF0045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23809"/>
            <a:ext cx="11016943" cy="2262375"/>
          </a:xfrm>
          <a:custGeom>
            <a:avLst/>
            <a:gdLst>
              <a:gd name="connsiteX0" fmla="*/ 0 w 11016943"/>
              <a:gd name="connsiteY0" fmla="*/ 0 h 2262375"/>
              <a:gd name="connsiteX1" fmla="*/ 9969166 w 11016943"/>
              <a:gd name="connsiteY1" fmla="*/ 0 h 2262375"/>
              <a:gd name="connsiteX2" fmla="*/ 11016943 w 11016943"/>
              <a:gd name="connsiteY2" fmla="*/ 2262375 h 2262375"/>
              <a:gd name="connsiteX3" fmla="*/ 4942050 w 11016943"/>
              <a:gd name="connsiteY3" fmla="*/ 2262375 h 2262375"/>
              <a:gd name="connsiteX4" fmla="*/ 4582160 w 11016943"/>
              <a:gd name="connsiteY4" fmla="*/ 2262375 h 2262375"/>
              <a:gd name="connsiteX5" fmla="*/ 0 w 11016943"/>
              <a:gd name="connsiteY5" fmla="*/ 2262375 h 226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16943" h="2262375">
                <a:moveTo>
                  <a:pt x="0" y="0"/>
                </a:moveTo>
                <a:lnTo>
                  <a:pt x="9969166" y="0"/>
                </a:lnTo>
                <a:lnTo>
                  <a:pt x="11016943" y="2262375"/>
                </a:lnTo>
                <a:lnTo>
                  <a:pt x="4942050" y="2262375"/>
                </a:lnTo>
                <a:lnTo>
                  <a:pt x="4582160" y="2262375"/>
                </a:lnTo>
                <a:lnTo>
                  <a:pt x="0" y="2262375"/>
                </a:lnTo>
                <a:close/>
              </a:path>
            </a:pathLst>
          </a:custGeom>
          <a:solidFill>
            <a:schemeClr val="tx1">
              <a:lumMod val="85000"/>
              <a:lumOff val="15000"/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0E67CD2A-48BC-417A-A6F8-2412E2B08A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9" y="5543643"/>
            <a:ext cx="8856058" cy="479701"/>
          </a:xfrm>
        </p:spPr>
        <p:txBody>
          <a:bodyPr>
            <a:normAutofit/>
          </a:bodyPr>
          <a:lstStyle/>
          <a:p>
            <a:pPr algn="l"/>
            <a:r>
              <a:rPr lang="en-GB" sz="2000">
                <a:solidFill>
                  <a:srgbClr val="FFFFFF"/>
                </a:solidFill>
              </a:rPr>
              <a:t>Anna Middelkoop </a:t>
            </a:r>
            <a:endParaRPr lang="nl-NL" sz="2000">
              <a:solidFill>
                <a:srgbClr val="FFFFFF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9282665-968B-42D7-B381-F39B719D04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199861"/>
            <a:ext cx="8856059" cy="1336826"/>
          </a:xfrm>
        </p:spPr>
        <p:txBody>
          <a:bodyPr>
            <a:normAutofit/>
          </a:bodyPr>
          <a:lstStyle/>
          <a:p>
            <a:pPr algn="l"/>
            <a:r>
              <a:rPr lang="en-GB" sz="5400" b="1">
                <a:solidFill>
                  <a:srgbClr val="FFFFFF"/>
                </a:solidFill>
              </a:rPr>
              <a:t>beroepsopdracht</a:t>
            </a:r>
            <a:endParaRPr lang="nl-NL" sz="5400" b="1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76347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Tijdelijke aanduiding voor inhoud 6" descr="Afbeelding met tekst&#10;&#10;Automatisch gegenereerde beschrijving">
            <a:extLst>
              <a:ext uri="{FF2B5EF4-FFF2-40B4-BE49-F238E27FC236}">
                <a16:creationId xmlns:a16="http://schemas.microsoft.com/office/drawing/2014/main" id="{88437D01-5051-4D84-98C6-EA7C123A77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33"/>
          <a:stretch/>
        </p:blipFill>
        <p:spPr>
          <a:xfrm>
            <a:off x="20" y="-47674"/>
            <a:ext cx="12191980" cy="6857990"/>
          </a:xfrm>
          <a:prstGeom prst="rect">
            <a:avLst/>
          </a:prstGeom>
        </p:spPr>
      </p:pic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6B3BAD04-E614-4C16-8360-019FCF0045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23809"/>
            <a:ext cx="11016943" cy="2262375"/>
          </a:xfrm>
          <a:custGeom>
            <a:avLst/>
            <a:gdLst>
              <a:gd name="connsiteX0" fmla="*/ 0 w 11016943"/>
              <a:gd name="connsiteY0" fmla="*/ 0 h 2262375"/>
              <a:gd name="connsiteX1" fmla="*/ 9969166 w 11016943"/>
              <a:gd name="connsiteY1" fmla="*/ 0 h 2262375"/>
              <a:gd name="connsiteX2" fmla="*/ 11016943 w 11016943"/>
              <a:gd name="connsiteY2" fmla="*/ 2262375 h 2262375"/>
              <a:gd name="connsiteX3" fmla="*/ 4942050 w 11016943"/>
              <a:gd name="connsiteY3" fmla="*/ 2262375 h 2262375"/>
              <a:gd name="connsiteX4" fmla="*/ 4582160 w 11016943"/>
              <a:gd name="connsiteY4" fmla="*/ 2262375 h 2262375"/>
              <a:gd name="connsiteX5" fmla="*/ 0 w 11016943"/>
              <a:gd name="connsiteY5" fmla="*/ 2262375 h 226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16943" h="2262375">
                <a:moveTo>
                  <a:pt x="0" y="0"/>
                </a:moveTo>
                <a:lnTo>
                  <a:pt x="9969166" y="0"/>
                </a:lnTo>
                <a:lnTo>
                  <a:pt x="11016943" y="2262375"/>
                </a:lnTo>
                <a:lnTo>
                  <a:pt x="4942050" y="2262375"/>
                </a:lnTo>
                <a:lnTo>
                  <a:pt x="4582160" y="2262375"/>
                </a:lnTo>
                <a:lnTo>
                  <a:pt x="0" y="2262375"/>
                </a:lnTo>
                <a:close/>
              </a:path>
            </a:pathLst>
          </a:custGeom>
          <a:solidFill>
            <a:schemeClr val="tx1">
              <a:lumMod val="85000"/>
              <a:lumOff val="15000"/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A30E830-BAC3-4F6B-ABF6-440E432F3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758" y="4231507"/>
            <a:ext cx="9207320" cy="184697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>
                <a:solidFill>
                  <a:srgbClr val="FFFFFF"/>
                </a:solidFill>
              </a:rPr>
              <a:t>Textbased.py</a:t>
            </a:r>
            <a:br>
              <a:rPr lang="en-US" sz="4200" dirty="0">
                <a:solidFill>
                  <a:srgbClr val="FFFFFF"/>
                </a:solidFill>
              </a:rPr>
            </a:br>
            <a:endParaRPr lang="en-US" sz="4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03467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Tijdelijke aanduiding voor inhoud 4" descr="Afbeelding met tekst&#10;&#10;Automatisch gegenereerde beschrijving">
            <a:extLst>
              <a:ext uri="{FF2B5EF4-FFF2-40B4-BE49-F238E27FC236}">
                <a16:creationId xmlns:a16="http://schemas.microsoft.com/office/drawing/2014/main" id="{437A0ABB-012B-4A9F-9078-4ECD9365BE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90" b="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B3BAD04-E614-4C16-8360-019FCF0045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23809"/>
            <a:ext cx="11016943" cy="2262375"/>
          </a:xfrm>
          <a:custGeom>
            <a:avLst/>
            <a:gdLst>
              <a:gd name="connsiteX0" fmla="*/ 0 w 11016943"/>
              <a:gd name="connsiteY0" fmla="*/ 0 h 2262375"/>
              <a:gd name="connsiteX1" fmla="*/ 9969166 w 11016943"/>
              <a:gd name="connsiteY1" fmla="*/ 0 h 2262375"/>
              <a:gd name="connsiteX2" fmla="*/ 11016943 w 11016943"/>
              <a:gd name="connsiteY2" fmla="*/ 2262375 h 2262375"/>
              <a:gd name="connsiteX3" fmla="*/ 4942050 w 11016943"/>
              <a:gd name="connsiteY3" fmla="*/ 2262375 h 2262375"/>
              <a:gd name="connsiteX4" fmla="*/ 4582160 w 11016943"/>
              <a:gd name="connsiteY4" fmla="*/ 2262375 h 2262375"/>
              <a:gd name="connsiteX5" fmla="*/ 0 w 11016943"/>
              <a:gd name="connsiteY5" fmla="*/ 2262375 h 226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16943" h="2262375">
                <a:moveTo>
                  <a:pt x="0" y="0"/>
                </a:moveTo>
                <a:lnTo>
                  <a:pt x="9969166" y="0"/>
                </a:lnTo>
                <a:lnTo>
                  <a:pt x="11016943" y="2262375"/>
                </a:lnTo>
                <a:lnTo>
                  <a:pt x="4942050" y="2262375"/>
                </a:lnTo>
                <a:lnTo>
                  <a:pt x="4582160" y="2262375"/>
                </a:lnTo>
                <a:lnTo>
                  <a:pt x="0" y="2262375"/>
                </a:lnTo>
                <a:close/>
              </a:path>
            </a:pathLst>
          </a:custGeom>
          <a:solidFill>
            <a:schemeClr val="tx1">
              <a:lumMod val="85000"/>
              <a:lumOff val="15000"/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A30E830-BAC3-4F6B-ABF6-440E432F3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0409" y="4949358"/>
            <a:ext cx="8856059" cy="1336826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7300" dirty="0">
                <a:solidFill>
                  <a:srgbClr val="FFFFFF"/>
                </a:solidFill>
              </a:rPr>
              <a:t>Wat </a:t>
            </a:r>
            <a:r>
              <a:rPr lang="en-US" sz="7300" dirty="0" err="1">
                <a:solidFill>
                  <a:srgbClr val="FFFFFF"/>
                </a:solidFill>
              </a:rPr>
              <a:t>heb</a:t>
            </a:r>
            <a:r>
              <a:rPr lang="en-US" sz="7300" dirty="0">
                <a:solidFill>
                  <a:srgbClr val="FFFFFF"/>
                </a:solidFill>
              </a:rPr>
              <a:t> </a:t>
            </a:r>
            <a:r>
              <a:rPr lang="en-US" sz="7300" dirty="0" err="1">
                <a:solidFill>
                  <a:srgbClr val="FFFFFF"/>
                </a:solidFill>
              </a:rPr>
              <a:t>ik</a:t>
            </a:r>
            <a:r>
              <a:rPr lang="en-US" sz="7300" dirty="0">
                <a:solidFill>
                  <a:srgbClr val="FFFFFF"/>
                </a:solidFill>
              </a:rPr>
              <a:t> </a:t>
            </a:r>
            <a:r>
              <a:rPr lang="en-US" sz="7300" dirty="0" err="1">
                <a:solidFill>
                  <a:srgbClr val="FFFFFF"/>
                </a:solidFill>
              </a:rPr>
              <a:t>geleerd</a:t>
            </a:r>
            <a:br>
              <a:rPr lang="en-US" sz="5400" dirty="0">
                <a:solidFill>
                  <a:srgbClr val="FFFFFF"/>
                </a:solidFill>
              </a:rPr>
            </a:br>
            <a:endParaRPr lang="en-US" sz="5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73941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Tijdelijke aanduiding voor inhoud 4" descr="Afbeelding met tekst&#10;&#10;Automatisch gegenereerde beschrijving">
            <a:extLst>
              <a:ext uri="{FF2B5EF4-FFF2-40B4-BE49-F238E27FC236}">
                <a16:creationId xmlns:a16="http://schemas.microsoft.com/office/drawing/2014/main" id="{437A0ABB-012B-4A9F-9078-4ECD9365BE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90" b="1"/>
          <a:stretch/>
        </p:blipFill>
        <p:spPr>
          <a:xfrm>
            <a:off x="20" y="0"/>
            <a:ext cx="12191980" cy="6857990"/>
          </a:xfrm>
          <a:prstGeom prst="rect">
            <a:avLst/>
          </a:prstGeom>
        </p:spPr>
      </p:pic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B3BAD04-E614-4C16-8360-019FCF0045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23809"/>
            <a:ext cx="11016943" cy="2262375"/>
          </a:xfrm>
          <a:custGeom>
            <a:avLst/>
            <a:gdLst>
              <a:gd name="connsiteX0" fmla="*/ 0 w 11016943"/>
              <a:gd name="connsiteY0" fmla="*/ 0 h 2262375"/>
              <a:gd name="connsiteX1" fmla="*/ 9969166 w 11016943"/>
              <a:gd name="connsiteY1" fmla="*/ 0 h 2262375"/>
              <a:gd name="connsiteX2" fmla="*/ 11016943 w 11016943"/>
              <a:gd name="connsiteY2" fmla="*/ 2262375 h 2262375"/>
              <a:gd name="connsiteX3" fmla="*/ 4942050 w 11016943"/>
              <a:gd name="connsiteY3" fmla="*/ 2262375 h 2262375"/>
              <a:gd name="connsiteX4" fmla="*/ 4582160 w 11016943"/>
              <a:gd name="connsiteY4" fmla="*/ 2262375 h 2262375"/>
              <a:gd name="connsiteX5" fmla="*/ 0 w 11016943"/>
              <a:gd name="connsiteY5" fmla="*/ 2262375 h 226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16943" h="2262375">
                <a:moveTo>
                  <a:pt x="0" y="0"/>
                </a:moveTo>
                <a:lnTo>
                  <a:pt x="9969166" y="0"/>
                </a:lnTo>
                <a:lnTo>
                  <a:pt x="11016943" y="2262375"/>
                </a:lnTo>
                <a:lnTo>
                  <a:pt x="4942050" y="2262375"/>
                </a:lnTo>
                <a:lnTo>
                  <a:pt x="4582160" y="2262375"/>
                </a:lnTo>
                <a:lnTo>
                  <a:pt x="0" y="2262375"/>
                </a:lnTo>
                <a:close/>
              </a:path>
            </a:pathLst>
          </a:custGeom>
          <a:solidFill>
            <a:schemeClr val="tx1">
              <a:lumMod val="85000"/>
              <a:lumOff val="15000"/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A30E830-BAC3-4F6B-ABF6-440E432F3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0409" y="4949358"/>
            <a:ext cx="8856059" cy="1336826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7300" dirty="0">
                <a:solidFill>
                  <a:srgbClr val="FFFFFF"/>
                </a:solidFill>
              </a:rPr>
              <a:t>Eind</a:t>
            </a:r>
            <a:br>
              <a:rPr lang="en-US" sz="5400" dirty="0">
                <a:solidFill>
                  <a:srgbClr val="FFFFFF"/>
                </a:solidFill>
              </a:rPr>
            </a:br>
            <a:endParaRPr lang="en-US" sz="5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57145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1141</TotalTime>
  <Words>14</Words>
  <Application>Microsoft Office PowerPoint</Application>
  <PresentationFormat>Breedbeeld</PresentationFormat>
  <Paragraphs>5</Paragraphs>
  <Slides>4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Kantoorthema</vt:lpstr>
      <vt:lpstr>beroepsopdracht</vt:lpstr>
      <vt:lpstr>Textbased.py </vt:lpstr>
      <vt:lpstr>Wat heb ik geleerd </vt:lpstr>
      <vt:lpstr>Eind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beroepsopdracht</dc:title>
  <dc:creator>Anna Middelkoop</dc:creator>
  <cp:lastModifiedBy>Anna Middelkoop</cp:lastModifiedBy>
  <cp:revision>2</cp:revision>
  <dcterms:created xsi:type="dcterms:W3CDTF">2020-11-02T18:34:02Z</dcterms:created>
  <dcterms:modified xsi:type="dcterms:W3CDTF">2020-11-03T13:36:41Z</dcterms:modified>
</cp:coreProperties>
</file>