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06"/>
  </p:normalViewPr>
  <p:slideViewPr>
    <p:cSldViewPr snapToGrid="0" snapToObjects="1" showGuides="1">
      <p:cViewPr varScale="1">
        <p:scale>
          <a:sx n="114" d="100"/>
          <a:sy n="114" d="100"/>
        </p:scale>
        <p:origin x="2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0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9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2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3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B673-170D-D644-A5C9-6C988CDC9129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4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B673-170D-D644-A5C9-6C988CDC9129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0C145-F319-074C-8A2F-E99E53B9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15" y="302718"/>
            <a:ext cx="7461979" cy="278627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12995" y="4103649"/>
            <a:ext cx="289931" cy="289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92029" y="5148147"/>
            <a:ext cx="289931" cy="289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883698" y="4564566"/>
            <a:ext cx="289931" cy="28993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028663" y="4393580"/>
                <a:ext cx="654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charset="0"/>
                        </a:rPr>
                        <m:t>𝒖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663" y="4393580"/>
                <a:ext cx="654273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86239" y="4162747"/>
                <a:ext cx="654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239" y="4162747"/>
                <a:ext cx="654273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215160" y="5148147"/>
                <a:ext cx="654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charset="0"/>
                            </a:rPr>
                            <m:t>𝒕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160" y="5148147"/>
                <a:ext cx="654273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222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7" idx="2"/>
            <a:endCxn id="5" idx="6"/>
          </p:cNvCxnSpPr>
          <p:nvPr/>
        </p:nvCxnSpPr>
        <p:spPr>
          <a:xfrm flipH="1" flipV="1">
            <a:off x="3902926" y="4248615"/>
            <a:ext cx="5980772" cy="46091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6"/>
          </p:cNvCxnSpPr>
          <p:nvPr/>
        </p:nvCxnSpPr>
        <p:spPr>
          <a:xfrm flipH="1">
            <a:off x="5281960" y="4709532"/>
            <a:ext cx="4601738" cy="58358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6" idx="1"/>
          </p:cNvCxnSpPr>
          <p:nvPr/>
        </p:nvCxnSpPr>
        <p:spPr>
          <a:xfrm>
            <a:off x="3860467" y="4351121"/>
            <a:ext cx="1174021" cy="83948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yoav freund</cp:lastModifiedBy>
  <cp:revision>1</cp:revision>
  <dcterms:created xsi:type="dcterms:W3CDTF">2018-02-01T17:13:20Z</dcterms:created>
  <dcterms:modified xsi:type="dcterms:W3CDTF">2018-02-01T17:22:03Z</dcterms:modified>
</cp:coreProperties>
</file>