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9D02D-4BCB-49AA-BD7B-5B39A3E9E32E}" v="1083" dt="2021-12-09T06:53:47.927"/>
    <p1510:client id="{90403D01-A1D6-4B48-925A-C39336C41A86}" v="19" dt="2021-12-09T15:40:21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Prasanna Meduri" userId="0b98e512510c52b5" providerId="Windows Live" clId="Web-{90403D01-A1D6-4B48-925A-C39336C41A86}"/>
    <pc:docChg chg="modSld">
      <pc:chgData name="Lakshmi Prasanna Meduri" userId="0b98e512510c52b5" providerId="Windows Live" clId="Web-{90403D01-A1D6-4B48-925A-C39336C41A86}" dt="2021-12-09T15:40:21.663" v="18" actId="20577"/>
      <pc:docMkLst>
        <pc:docMk/>
      </pc:docMkLst>
      <pc:sldChg chg="modSp">
        <pc:chgData name="Lakshmi Prasanna Meduri" userId="0b98e512510c52b5" providerId="Windows Live" clId="Web-{90403D01-A1D6-4B48-925A-C39336C41A86}" dt="2021-12-09T15:40:21.663" v="18" actId="20577"/>
        <pc:sldMkLst>
          <pc:docMk/>
          <pc:sldMk cId="3374599684" sldId="263"/>
        </pc:sldMkLst>
        <pc:spChg chg="mod">
          <ac:chgData name="Lakshmi Prasanna Meduri" userId="0b98e512510c52b5" providerId="Windows Live" clId="Web-{90403D01-A1D6-4B48-925A-C39336C41A86}" dt="2021-12-09T15:40:21.663" v="18" actId="20577"/>
          <ac:spMkLst>
            <pc:docMk/>
            <pc:sldMk cId="3374599684" sldId="263"/>
            <ac:spMk id="3" creationId="{8CC1F777-D977-457C-83D2-6E96722D2EE2}"/>
          </ac:spMkLst>
        </pc:spChg>
      </pc:sldChg>
    </pc:docChg>
  </pc:docChgLst>
  <pc:docChgLst>
    <pc:chgData name="Lakshmi Prasanna Meduri" userId="0b98e512510c52b5" providerId="Windows Live" clId="Web-{3A49D02D-4BCB-49AA-BD7B-5B39A3E9E32E}"/>
    <pc:docChg chg="addSld delSld modSld sldOrd modMainMaster">
      <pc:chgData name="Lakshmi Prasanna Meduri" userId="0b98e512510c52b5" providerId="Windows Live" clId="Web-{3A49D02D-4BCB-49AA-BD7B-5B39A3E9E32E}" dt="2021-12-09T06:53:47.927" v="1016" actId="14100"/>
      <pc:docMkLst>
        <pc:docMk/>
      </pc:docMkLst>
      <pc:sldChg chg="modSp mod modTransition setBg">
        <pc:chgData name="Lakshmi Prasanna Meduri" userId="0b98e512510c52b5" providerId="Windows Live" clId="Web-{3A49D02D-4BCB-49AA-BD7B-5B39A3E9E32E}" dt="2021-12-09T06:09:54.644" v="991"/>
        <pc:sldMkLst>
          <pc:docMk/>
          <pc:sldMk cId="569045263" sldId="256"/>
        </pc:sldMkLst>
        <pc:spChg chg="mod">
          <ac:chgData name="Lakshmi Prasanna Meduri" userId="0b98e512510c52b5" providerId="Windows Live" clId="Web-{3A49D02D-4BCB-49AA-BD7B-5B39A3E9E32E}" dt="2021-12-09T05:57:36.051" v="929" actId="20577"/>
          <ac:spMkLst>
            <pc:docMk/>
            <pc:sldMk cId="569045263" sldId="256"/>
            <ac:spMk id="2" creationId="{50160DA1-559B-4FCB-8161-AD71BF098728}"/>
          </ac:spMkLst>
        </pc:spChg>
        <pc:spChg chg="mod">
          <ac:chgData name="Lakshmi Prasanna Meduri" userId="0b98e512510c52b5" providerId="Windows Live" clId="Web-{3A49D02D-4BCB-49AA-BD7B-5B39A3E9E32E}" dt="2021-12-09T05:59:50.054" v="945" actId="20577"/>
          <ac:spMkLst>
            <pc:docMk/>
            <pc:sldMk cId="569045263" sldId="256"/>
            <ac:spMk id="3" creationId="{88BC7876-A7BE-4FED-9BB1-9F4A2E873053}"/>
          </ac:spMkLst>
        </pc:spChg>
        <pc:spChg chg="mod">
          <ac:chgData name="Lakshmi Prasanna Meduri" userId="0b98e512510c52b5" providerId="Windows Live" clId="Web-{3A49D02D-4BCB-49AA-BD7B-5B39A3E9E32E}" dt="2021-12-09T05:58:44.130" v="943" actId="20577"/>
          <ac:spMkLst>
            <pc:docMk/>
            <pc:sldMk cId="569045263" sldId="256"/>
            <ac:spMk id="4" creationId="{41910B67-298D-4230-B536-472AF43F914D}"/>
          </ac:spMkLst>
        </pc:spChg>
      </pc:sldChg>
      <pc:sldChg chg="modSp mod modTransition setBg addAnim delAnim modAnim">
        <pc:chgData name="Lakshmi Prasanna Meduri" userId="0b98e512510c52b5" providerId="Windows Live" clId="Web-{3A49D02D-4BCB-49AA-BD7B-5B39A3E9E32E}" dt="2021-12-09T06:00:22.070" v="948"/>
        <pc:sldMkLst>
          <pc:docMk/>
          <pc:sldMk cId="2478060805" sldId="257"/>
        </pc:sldMkLst>
        <pc:spChg chg="mod">
          <ac:chgData name="Lakshmi Prasanna Meduri" userId="0b98e512510c52b5" providerId="Windows Live" clId="Web-{3A49D02D-4BCB-49AA-BD7B-5B39A3E9E32E}" dt="2021-12-09T05:53:43.234" v="902" actId="20577"/>
          <ac:spMkLst>
            <pc:docMk/>
            <pc:sldMk cId="2478060805" sldId="257"/>
            <ac:spMk id="2" creationId="{7C7F3ED2-C7D1-4622-978C-1E6BCA0F4A2A}"/>
          </ac:spMkLst>
        </pc:spChg>
        <pc:spChg chg="mod">
          <ac:chgData name="Lakshmi Prasanna Meduri" userId="0b98e512510c52b5" providerId="Windows Live" clId="Web-{3A49D02D-4BCB-49AA-BD7B-5B39A3E9E32E}" dt="2021-12-09T05:53:50.156" v="904" actId="20577"/>
          <ac:spMkLst>
            <pc:docMk/>
            <pc:sldMk cId="2478060805" sldId="257"/>
            <ac:spMk id="3" creationId="{FCF837F5-D8AD-497D-AAD6-BC355E3BE536}"/>
          </ac:spMkLst>
        </pc:spChg>
      </pc:sldChg>
      <pc:sldChg chg="modSp mod modTransition setBg">
        <pc:chgData name="Lakshmi Prasanna Meduri" userId="0b98e512510c52b5" providerId="Windows Live" clId="Web-{3A49D02D-4BCB-49AA-BD7B-5B39A3E9E32E}" dt="2021-12-09T06:08:11.314" v="989"/>
        <pc:sldMkLst>
          <pc:docMk/>
          <pc:sldMk cId="2654616996" sldId="258"/>
        </pc:sldMkLst>
        <pc:spChg chg="mod">
          <ac:chgData name="Lakshmi Prasanna Meduri" userId="0b98e512510c52b5" providerId="Windows Live" clId="Web-{3A49D02D-4BCB-49AA-BD7B-5B39A3E9E32E}" dt="2021-12-09T05:55:39.611" v="907" actId="20577"/>
          <ac:spMkLst>
            <pc:docMk/>
            <pc:sldMk cId="2654616996" sldId="258"/>
            <ac:spMk id="2" creationId="{D6EE909B-820B-4A38-942A-BD9EF1282580}"/>
          </ac:spMkLst>
        </pc:spChg>
        <pc:spChg chg="mod">
          <ac:chgData name="Lakshmi Prasanna Meduri" userId="0b98e512510c52b5" providerId="Windows Live" clId="Web-{3A49D02D-4BCB-49AA-BD7B-5B39A3E9E32E}" dt="2021-12-09T05:55:45.392" v="909" actId="20577"/>
          <ac:spMkLst>
            <pc:docMk/>
            <pc:sldMk cId="2654616996" sldId="258"/>
            <ac:spMk id="3" creationId="{1AD1703E-6CC5-48F2-A207-974509FE988B}"/>
          </ac:spMkLst>
        </pc:spChg>
      </pc:sldChg>
      <pc:sldChg chg="modSp mod modTransition">
        <pc:chgData name="Lakshmi Prasanna Meduri" userId="0b98e512510c52b5" providerId="Windows Live" clId="Web-{3A49D02D-4BCB-49AA-BD7B-5B39A3E9E32E}" dt="2021-12-09T06:04:01.699" v="971"/>
        <pc:sldMkLst>
          <pc:docMk/>
          <pc:sldMk cId="4074749977" sldId="259"/>
        </pc:sldMkLst>
        <pc:spChg chg="mod">
          <ac:chgData name="Lakshmi Prasanna Meduri" userId="0b98e512510c52b5" providerId="Windows Live" clId="Web-{3A49D02D-4BCB-49AA-BD7B-5B39A3E9E32E}" dt="2021-12-09T05:55:50.361" v="910" actId="20577"/>
          <ac:spMkLst>
            <pc:docMk/>
            <pc:sldMk cId="4074749977" sldId="259"/>
            <ac:spMk id="2" creationId="{8A9C3271-B1C4-4CCC-ACF7-824EE10A2FEF}"/>
          </ac:spMkLst>
        </pc:spChg>
        <pc:spChg chg="mod">
          <ac:chgData name="Lakshmi Prasanna Meduri" userId="0b98e512510c52b5" providerId="Windows Live" clId="Web-{3A49D02D-4BCB-49AA-BD7B-5B39A3E9E32E}" dt="2021-12-09T05:55:55.236" v="911" actId="20577"/>
          <ac:spMkLst>
            <pc:docMk/>
            <pc:sldMk cId="4074749977" sldId="259"/>
            <ac:spMk id="3" creationId="{442240F8-47F8-40E0-96C3-A06976D63B3C}"/>
          </ac:spMkLst>
        </pc:spChg>
      </pc:sldChg>
      <pc:sldChg chg="modSp mod modTransition">
        <pc:chgData name="Lakshmi Prasanna Meduri" userId="0b98e512510c52b5" providerId="Windows Live" clId="Web-{3A49D02D-4BCB-49AA-BD7B-5B39A3E9E32E}" dt="2021-12-09T06:08:36.252" v="990"/>
        <pc:sldMkLst>
          <pc:docMk/>
          <pc:sldMk cId="2069701124" sldId="260"/>
        </pc:sldMkLst>
        <pc:spChg chg="mod">
          <ac:chgData name="Lakshmi Prasanna Meduri" userId="0b98e512510c52b5" providerId="Windows Live" clId="Web-{3A49D02D-4BCB-49AA-BD7B-5B39A3E9E32E}" dt="2021-12-09T05:56:12.518" v="912" actId="20577"/>
          <ac:spMkLst>
            <pc:docMk/>
            <pc:sldMk cId="2069701124" sldId="260"/>
            <ac:spMk id="2" creationId="{05AF6859-9EAF-4C4C-8CE5-F6DB7F0665A0}"/>
          </ac:spMkLst>
        </pc:spChg>
        <pc:spChg chg="mod">
          <ac:chgData name="Lakshmi Prasanna Meduri" userId="0b98e512510c52b5" providerId="Windows Live" clId="Web-{3A49D02D-4BCB-49AA-BD7B-5B39A3E9E32E}" dt="2021-12-09T05:56:17.706" v="914" actId="20577"/>
          <ac:spMkLst>
            <pc:docMk/>
            <pc:sldMk cId="2069701124" sldId="260"/>
            <ac:spMk id="3" creationId="{7017689D-65A3-44AA-9354-927DED2A0209}"/>
          </ac:spMkLst>
        </pc:spChg>
      </pc:sldChg>
      <pc:sldChg chg="addSp delSp modSp mod modTransition">
        <pc:chgData name="Lakshmi Prasanna Meduri" userId="0b98e512510c52b5" providerId="Windows Live" clId="Web-{3A49D02D-4BCB-49AA-BD7B-5B39A3E9E32E}" dt="2021-12-09T06:07:48.673" v="986"/>
        <pc:sldMkLst>
          <pc:docMk/>
          <pc:sldMk cId="780986484" sldId="261"/>
        </pc:sldMkLst>
        <pc:spChg chg="mod">
          <ac:chgData name="Lakshmi Prasanna Meduri" userId="0b98e512510c52b5" providerId="Windows Live" clId="Web-{3A49D02D-4BCB-49AA-BD7B-5B39A3E9E32E}" dt="2021-12-09T05:56:21.831" v="915" actId="20577"/>
          <ac:spMkLst>
            <pc:docMk/>
            <pc:sldMk cId="780986484" sldId="261"/>
            <ac:spMk id="2" creationId="{7F2992EA-1698-42DF-BEE2-5A3EE29B5310}"/>
          </ac:spMkLst>
        </pc:spChg>
        <pc:spChg chg="del mod">
          <ac:chgData name="Lakshmi Prasanna Meduri" userId="0b98e512510c52b5" providerId="Windows Live" clId="Web-{3A49D02D-4BCB-49AA-BD7B-5B39A3E9E32E}" dt="2021-12-09T05:19:41.108" v="596"/>
          <ac:spMkLst>
            <pc:docMk/>
            <pc:sldMk cId="780986484" sldId="261"/>
            <ac:spMk id="3" creationId="{E143FB00-B83E-4DDD-B756-B5A2EE56253D}"/>
          </ac:spMkLst>
        </pc:spChg>
        <pc:picChg chg="add mod ord">
          <ac:chgData name="Lakshmi Prasanna Meduri" userId="0b98e512510c52b5" providerId="Windows Live" clId="Web-{3A49D02D-4BCB-49AA-BD7B-5B39A3E9E32E}" dt="2021-12-09T05:19:50.796" v="599" actId="14100"/>
          <ac:picMkLst>
            <pc:docMk/>
            <pc:sldMk cId="780986484" sldId="261"/>
            <ac:picMk id="4" creationId="{AB06DE14-E851-4B7A-ABE6-CEAA62809DE0}"/>
          </ac:picMkLst>
        </pc:picChg>
      </pc:sldChg>
      <pc:sldChg chg="addSp delSp modSp mod modTransition">
        <pc:chgData name="Lakshmi Prasanna Meduri" userId="0b98e512510c52b5" providerId="Windows Live" clId="Web-{3A49D02D-4BCB-49AA-BD7B-5B39A3E9E32E}" dt="2021-12-09T05:56:27.440" v="916" actId="20577"/>
        <pc:sldMkLst>
          <pc:docMk/>
          <pc:sldMk cId="3177812905" sldId="262"/>
        </pc:sldMkLst>
        <pc:spChg chg="mod">
          <ac:chgData name="Lakshmi Prasanna Meduri" userId="0b98e512510c52b5" providerId="Windows Live" clId="Web-{3A49D02D-4BCB-49AA-BD7B-5B39A3E9E32E}" dt="2021-12-09T05:56:27.440" v="916" actId="20577"/>
          <ac:spMkLst>
            <pc:docMk/>
            <pc:sldMk cId="3177812905" sldId="262"/>
            <ac:spMk id="2" creationId="{F2756C55-EE9D-4760-A98D-8EFD3468563F}"/>
          </ac:spMkLst>
        </pc:spChg>
        <pc:spChg chg="add mod">
          <ac:chgData name="Lakshmi Prasanna Meduri" userId="0b98e512510c52b5" providerId="Windows Live" clId="Web-{3A49D02D-4BCB-49AA-BD7B-5B39A3E9E32E}" dt="2021-12-09T03:37:41.932" v="37"/>
          <ac:spMkLst>
            <pc:docMk/>
            <pc:sldMk cId="3177812905" sldId="262"/>
            <ac:spMk id="5" creationId="{EE27C4C5-6FCB-4909-8205-F20C4E82E4B3}"/>
          </ac:spMkLst>
        </pc:spChg>
        <pc:picChg chg="del">
          <ac:chgData name="Lakshmi Prasanna Meduri" userId="0b98e512510c52b5" providerId="Windows Live" clId="Web-{3A49D02D-4BCB-49AA-BD7B-5B39A3E9E32E}" dt="2021-12-09T03:37:41.932" v="37"/>
          <ac:picMkLst>
            <pc:docMk/>
            <pc:sldMk cId="3177812905" sldId="262"/>
            <ac:picMk id="4" creationId="{D3C86A07-E081-4768-B88E-35ACD3A6024C}"/>
          </ac:picMkLst>
        </pc:picChg>
      </pc:sldChg>
      <pc:sldChg chg="modSp mod ord modTransition">
        <pc:chgData name="Lakshmi Prasanna Meduri" userId="0b98e512510c52b5" providerId="Windows Live" clId="Web-{3A49D02D-4BCB-49AA-BD7B-5B39A3E9E32E}" dt="2021-12-09T06:03:28.339" v="969"/>
        <pc:sldMkLst>
          <pc:docMk/>
          <pc:sldMk cId="3374599684" sldId="263"/>
        </pc:sldMkLst>
        <pc:spChg chg="mod">
          <ac:chgData name="Lakshmi Prasanna Meduri" userId="0b98e512510c52b5" providerId="Windows Live" clId="Web-{3A49D02D-4BCB-49AA-BD7B-5B39A3E9E32E}" dt="2021-12-09T05:57:14.738" v="925" actId="20577"/>
          <ac:spMkLst>
            <pc:docMk/>
            <pc:sldMk cId="3374599684" sldId="263"/>
            <ac:spMk id="2" creationId="{F2B2E54F-345D-4300-A4B3-B40D74168B30}"/>
          </ac:spMkLst>
        </pc:spChg>
        <pc:spChg chg="mod">
          <ac:chgData name="Lakshmi Prasanna Meduri" userId="0b98e512510c52b5" providerId="Windows Live" clId="Web-{3A49D02D-4BCB-49AA-BD7B-5B39A3E9E32E}" dt="2021-12-09T05:57:11.722" v="924" actId="20577"/>
          <ac:spMkLst>
            <pc:docMk/>
            <pc:sldMk cId="3374599684" sldId="263"/>
            <ac:spMk id="3" creationId="{8CC1F777-D977-457C-83D2-6E96722D2EE2}"/>
          </ac:spMkLst>
        </pc:spChg>
      </pc:sldChg>
      <pc:sldChg chg="modSp mod modTransition">
        <pc:chgData name="Lakshmi Prasanna Meduri" userId="0b98e512510c52b5" providerId="Windows Live" clId="Web-{3A49D02D-4BCB-49AA-BD7B-5B39A3E9E32E}" dt="2021-12-09T05:56:56.894" v="922" actId="20577"/>
        <pc:sldMkLst>
          <pc:docMk/>
          <pc:sldMk cId="3382438815" sldId="264"/>
        </pc:sldMkLst>
        <pc:spChg chg="mod">
          <ac:chgData name="Lakshmi Prasanna Meduri" userId="0b98e512510c52b5" providerId="Windows Live" clId="Web-{3A49D02D-4BCB-49AA-BD7B-5B39A3E9E32E}" dt="2021-12-09T05:56:33.425" v="917" actId="20577"/>
          <ac:spMkLst>
            <pc:docMk/>
            <pc:sldMk cId="3382438815" sldId="264"/>
            <ac:spMk id="2" creationId="{0971EDEC-06B9-45C6-AC54-9F1F90A496AF}"/>
          </ac:spMkLst>
        </pc:spChg>
        <pc:spChg chg="mod">
          <ac:chgData name="Lakshmi Prasanna Meduri" userId="0b98e512510c52b5" providerId="Windows Live" clId="Web-{3A49D02D-4BCB-49AA-BD7B-5B39A3E9E32E}" dt="2021-12-09T05:56:56.894" v="922" actId="20577"/>
          <ac:spMkLst>
            <pc:docMk/>
            <pc:sldMk cId="3382438815" sldId="264"/>
            <ac:spMk id="3" creationId="{3C732D6A-E936-42EE-838A-A843EC819E65}"/>
          </ac:spMkLst>
        </pc:spChg>
      </pc:sldChg>
      <pc:sldChg chg="modSp mod modTransition">
        <pc:chgData name="Lakshmi Prasanna Meduri" userId="0b98e512510c52b5" providerId="Windows Live" clId="Web-{3A49D02D-4BCB-49AA-BD7B-5B39A3E9E32E}" dt="2021-12-09T06:49:40.933" v="994" actId="20577"/>
        <pc:sldMkLst>
          <pc:docMk/>
          <pc:sldMk cId="2168237242" sldId="265"/>
        </pc:sldMkLst>
        <pc:spChg chg="mod">
          <ac:chgData name="Lakshmi Prasanna Meduri" userId="0b98e512510c52b5" providerId="Windows Live" clId="Web-{3A49D02D-4BCB-49AA-BD7B-5B39A3E9E32E}" dt="2021-12-09T05:57:20.332" v="926" actId="20577"/>
          <ac:spMkLst>
            <pc:docMk/>
            <pc:sldMk cId="2168237242" sldId="265"/>
            <ac:spMk id="2" creationId="{781E5672-0801-4927-AA53-872E091ECEC4}"/>
          </ac:spMkLst>
        </pc:spChg>
        <pc:spChg chg="mod">
          <ac:chgData name="Lakshmi Prasanna Meduri" userId="0b98e512510c52b5" providerId="Windows Live" clId="Web-{3A49D02D-4BCB-49AA-BD7B-5B39A3E9E32E}" dt="2021-12-09T06:49:40.933" v="994" actId="20577"/>
          <ac:spMkLst>
            <pc:docMk/>
            <pc:sldMk cId="2168237242" sldId="265"/>
            <ac:spMk id="3" creationId="{A7693CE7-819D-470F-8217-F81C171F85EE}"/>
          </ac:spMkLst>
        </pc:spChg>
      </pc:sldChg>
      <pc:sldChg chg="addSp delSp modSp new">
        <pc:chgData name="Lakshmi Prasanna Meduri" userId="0b98e512510c52b5" providerId="Windows Live" clId="Web-{3A49D02D-4BCB-49AA-BD7B-5B39A3E9E32E}" dt="2021-12-09T06:53:47.927" v="1016" actId="14100"/>
        <pc:sldMkLst>
          <pc:docMk/>
          <pc:sldMk cId="385218805" sldId="266"/>
        </pc:sldMkLst>
        <pc:spChg chg="mod">
          <ac:chgData name="Lakshmi Prasanna Meduri" userId="0b98e512510c52b5" providerId="Windows Live" clId="Web-{3A49D02D-4BCB-49AA-BD7B-5B39A3E9E32E}" dt="2021-12-09T06:53:47.927" v="1016" actId="14100"/>
          <ac:spMkLst>
            <pc:docMk/>
            <pc:sldMk cId="385218805" sldId="266"/>
            <ac:spMk id="2" creationId="{2B19B800-B419-44A5-B366-4AC458858503}"/>
          </ac:spMkLst>
        </pc:spChg>
        <pc:spChg chg="del">
          <ac:chgData name="Lakshmi Prasanna Meduri" userId="0b98e512510c52b5" providerId="Windows Live" clId="Web-{3A49D02D-4BCB-49AA-BD7B-5B39A3E9E32E}" dt="2021-12-09T06:51:08.562" v="996"/>
          <ac:spMkLst>
            <pc:docMk/>
            <pc:sldMk cId="385218805" sldId="266"/>
            <ac:spMk id="3" creationId="{C6603858-B18C-4F6A-91A2-0A7C7439A386}"/>
          </ac:spMkLst>
        </pc:spChg>
        <pc:spChg chg="add del mod">
          <ac:chgData name="Lakshmi Prasanna Meduri" userId="0b98e512510c52b5" providerId="Windows Live" clId="Web-{3A49D02D-4BCB-49AA-BD7B-5B39A3E9E32E}" dt="2021-12-09T06:52:53.503" v="999"/>
          <ac:spMkLst>
            <pc:docMk/>
            <pc:sldMk cId="385218805" sldId="266"/>
            <ac:spMk id="6" creationId="{6D8C4663-D6A0-4A43-A906-1DD1B3915892}"/>
          </ac:spMkLst>
        </pc:spChg>
        <pc:picChg chg="add del mod ord">
          <ac:chgData name="Lakshmi Prasanna Meduri" userId="0b98e512510c52b5" providerId="Windows Live" clId="Web-{3A49D02D-4BCB-49AA-BD7B-5B39A3E9E32E}" dt="2021-12-09T06:51:21.453" v="998"/>
          <ac:picMkLst>
            <pc:docMk/>
            <pc:sldMk cId="385218805" sldId="266"/>
            <ac:picMk id="4" creationId="{E8DB5F02-34C8-4519-8B6D-A314D6B0ECF4}"/>
          </ac:picMkLst>
        </pc:picChg>
        <pc:picChg chg="add mod ord">
          <ac:chgData name="Lakshmi Prasanna Meduri" userId="0b98e512510c52b5" providerId="Windows Live" clId="Web-{3A49D02D-4BCB-49AA-BD7B-5B39A3E9E32E}" dt="2021-12-09T06:52:53.503" v="999"/>
          <ac:picMkLst>
            <pc:docMk/>
            <pc:sldMk cId="385218805" sldId="266"/>
            <ac:picMk id="7" creationId="{44797BDB-E41E-4FD6-93C1-46DB8CF01271}"/>
          </ac:picMkLst>
        </pc:picChg>
      </pc:sldChg>
      <pc:sldChg chg="modSp new del">
        <pc:chgData name="Lakshmi Prasanna Meduri" userId="0b98e512510c52b5" providerId="Windows Live" clId="Web-{3A49D02D-4BCB-49AA-BD7B-5B39A3E9E32E}" dt="2021-12-09T05:25:02.677" v="792"/>
        <pc:sldMkLst>
          <pc:docMk/>
          <pc:sldMk cId="1337951159" sldId="266"/>
        </pc:sldMkLst>
        <pc:spChg chg="mod">
          <ac:chgData name="Lakshmi Prasanna Meduri" userId="0b98e512510c52b5" providerId="Windows Live" clId="Web-{3A49D02D-4BCB-49AA-BD7B-5B39A3E9E32E}" dt="2021-12-09T03:43:22.910" v="79" actId="20577"/>
          <ac:spMkLst>
            <pc:docMk/>
            <pc:sldMk cId="1337951159" sldId="266"/>
            <ac:spMk id="2" creationId="{A6F55C80-B92F-4DBF-89EC-03B3A9C47862}"/>
          </ac:spMkLst>
        </pc:spChg>
        <pc:spChg chg="mod">
          <ac:chgData name="Lakshmi Prasanna Meduri" userId="0b98e512510c52b5" providerId="Windows Live" clId="Web-{3A49D02D-4BCB-49AA-BD7B-5B39A3E9E32E}" dt="2021-12-09T03:45:42.757" v="182" actId="20577"/>
          <ac:spMkLst>
            <pc:docMk/>
            <pc:sldMk cId="1337951159" sldId="266"/>
            <ac:spMk id="3" creationId="{B7B2A223-55C6-499C-8715-220D13E4560D}"/>
          </ac:spMkLst>
        </pc:spChg>
      </pc:sldChg>
      <pc:sldMasterChg chg="mod setBg modSldLayout">
        <pc:chgData name="Lakshmi Prasanna Meduri" userId="0b98e512510c52b5" providerId="Windows Live" clId="Web-{3A49D02D-4BCB-49AA-BD7B-5B39A3E9E32E}" dt="2021-12-09T05:55:24.111" v="906"/>
        <pc:sldMasterMkLst>
          <pc:docMk/>
          <pc:sldMasterMk cId="2083292007" sldId="2147483648"/>
        </pc:sldMasterMkLst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587514616" sldId="2147483649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3925510078" sldId="2147483650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2328743027" sldId="2147483651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3273077447" sldId="2147483652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1476422126" sldId="2147483653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956828287" sldId="2147483654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3486547746" sldId="2147483655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547536148" sldId="2147483656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201753024" sldId="2147483657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2414596268" sldId="2147483658"/>
          </pc:sldLayoutMkLst>
        </pc:sldLayoutChg>
        <pc:sldLayoutChg chg="mod">
          <pc:chgData name="Lakshmi Prasanna Meduri" userId="0b98e512510c52b5" providerId="Windows Live" clId="Web-{3A49D02D-4BCB-49AA-BD7B-5B39A3E9E32E}" dt="2021-12-09T05:55:24.111" v="906"/>
          <pc:sldLayoutMkLst>
            <pc:docMk/>
            <pc:sldMasterMk cId="2083292007" sldId="2147483648"/>
            <pc:sldLayoutMk cId="29440832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C0BD-33CE-4FE9-ADDA-E2C6093A0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FDD9E-B8DF-4D14-AD65-01CD71F16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770BB-E348-4F0A-A85A-ABEB5D62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0A82-000E-4B4B-91A4-0FE0EB454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2D604-67EE-4E03-BDAC-C6A45D822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14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4FFD-3A73-4421-B99A-01AFD8D4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06237-7385-47FF-B5BD-225F42D5D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B719-F5C5-4CB1-AEA8-DD421DDC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84EB-D37C-43D8-8192-BDC687D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B92BE-DE30-4EA4-B6FB-31C95BA6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9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720B6-64AB-4154-AA8A-ACA9433BD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DD44F-29C2-4D6D-BDB0-B78E99EC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4F8F0-5803-4CE8-BCB8-F3D55D59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EB604-2EF7-4402-A36C-48E37C90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0A45E-AD1B-46E5-839B-EBDBD748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7CBC-41D1-4A48-B70F-E031264A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3B65-EE20-4DB0-82D8-858582E6E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DDA63-C3EC-41E2-94CC-51F68EF5C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10D8-A117-48FB-A889-B0709FCA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9B61C-60FF-40AA-B21A-CFF255C4C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1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BAB5-C41F-4FDA-9A77-C2533112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542DD-F50F-49B2-B666-A35A9A031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F8CF4-183B-4CDE-9090-A632F53FA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31E03-23BC-4554-B38E-2F612CFE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E4EBA-FAE9-4ADB-B3F0-EF93B47C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4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71B8-0260-4B20-97CC-1E75C08F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295A7-C886-44FB-B1F5-7A90D7157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AA460-3E6B-46C0-916E-AE3ACAFB3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906A4-97AE-4B3A-B1F2-83DFE121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15FC2-0EAD-4ECB-8B99-E080C6B3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2A7C0-5346-4605-836C-AA7F79D4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7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3CD2-6607-45FB-8185-18A9A71E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76294-1F22-4D76-8F88-D3DC2E9ED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3564B-3696-4795-97A6-1C54FDF31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DBD2F-1DBD-41AD-A9E9-2536316D4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98E32-19A7-4D8A-AD53-0CE5A9C66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E0CD7-2BDC-4617-B3AA-C1320686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C02A8-4064-4247-BCB4-C149FDAD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5F9D31-3CA0-49E7-B0E6-EF0199B8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42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8F4A-727C-4E2C-89AC-6842FAF0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8DBF76-9376-4BF5-B64B-00ABD9AB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A9232-1C90-44FF-85A4-66B38CA7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F8F7F-705E-4726-9998-56E2FC91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28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CAAAC-AB88-4202-8B54-300EB92A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4A936-9B42-4DD2-8C0C-E4B0D054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18328-07F9-49CB-AE62-74B8B0A5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4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48DE-6ED7-451D-98C1-B79383DE0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58262-8EBB-47F0-830B-BF1E457C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A8879-F6FB-430B-907B-DF8387B7C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94F0B-12F5-4B77-8EA3-26D22040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2FF68-1CBF-4521-AE3A-D7042DD2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8D914-67E8-4C79-A2B7-D4E51E6F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3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7084E-37E5-4AD5-A701-F12B10CA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F79FD-DFA3-48BA-9F39-CF7DB5025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27B2D-8D12-42CA-8ED3-88AD5FC9F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D2E42-7041-4A75-A5B3-B58B5C2C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50639-AC54-4345-B12F-4FC2111D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2BE0B-DC7E-4299-9626-64453219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CD7FF-64DE-4EE7-B196-640DC2FB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7E0A-62B8-4C5C-9429-1F7A90BA0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AD12-D447-4202-BA1B-0CEF03203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21976-2E53-4633-BEB3-12ACED73C01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D1FCA-C0B4-4023-9E4A-4BB7728C6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5AF7-7E56-4961-B1AA-54A75E26D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EBD58-7D41-4D17-9131-6C2B4A3FD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DA1-559B-4FCB-8161-AD71BF098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9441"/>
            <a:ext cx="9144000" cy="152908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ADAPTER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C7876-A7BE-4FED-9BB1-9F4A2E873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8354" y="4421080"/>
            <a:ext cx="4089646" cy="183747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</a:rPr>
              <a:t>Team: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Divya Davat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Lakshmi Prasanna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Surya Vamshi Teja Davat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Hashmitha Solipuram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dirty="0">
                <a:solidFill>
                  <a:schemeClr val="bg1"/>
                </a:solidFill>
              </a:rPr>
              <a:t>Venkata Sai Teja Annam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10B67-298D-4230-B536-472AF43F914D}"/>
              </a:ext>
            </a:extLst>
          </p:cNvPr>
          <p:cNvSpPr txBox="1"/>
          <p:nvPr/>
        </p:nvSpPr>
        <p:spPr>
          <a:xfrm>
            <a:off x="1787525" y="1637658"/>
            <a:ext cx="9149291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500" b="1" dirty="0">
                <a:solidFill>
                  <a:schemeClr val="bg1"/>
                </a:solidFill>
              </a:rPr>
              <a:t>Target Market</a:t>
            </a:r>
            <a:r>
              <a:rPr lang="en-US" sz="2500" dirty="0">
                <a:solidFill>
                  <a:schemeClr val="bg1"/>
                </a:solidFill>
              </a:rPr>
              <a:t> : </a:t>
            </a:r>
            <a:endParaRPr lang="en-US" sz="2500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sz="2300" dirty="0">
                <a:solidFill>
                  <a:schemeClr val="bg1"/>
                </a:solidFill>
              </a:rPr>
              <a:t>IT industry in Machine Learning.</a:t>
            </a:r>
            <a:endParaRPr lang="en-US" sz="2300" dirty="0">
              <a:solidFill>
                <a:schemeClr val="bg1"/>
              </a:solidFill>
              <a:cs typeface="Calibri"/>
            </a:endParaRPr>
          </a:p>
          <a:p>
            <a:pPr algn="just"/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algn="just"/>
            <a:r>
              <a:rPr lang="en-US" sz="2500" b="1" dirty="0">
                <a:solidFill>
                  <a:schemeClr val="bg1"/>
                </a:solidFill>
              </a:rPr>
              <a:t>Value Propositions</a:t>
            </a:r>
            <a:r>
              <a:rPr lang="en-US" sz="2500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 </a:t>
            </a:r>
            <a:endParaRPr lang="en-US" sz="2000" dirty="0">
              <a:solidFill>
                <a:schemeClr val="bg1"/>
              </a:solidFill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</a:rPr>
              <a:t>Solution to a problem when the data set is too large to be processed in a single computing system.</a:t>
            </a:r>
            <a:endParaRPr lang="en-US" sz="2300" dirty="0">
              <a:solidFill>
                <a:schemeClr val="bg1"/>
              </a:solidFill>
              <a:cs typeface="Calibri"/>
            </a:endParaRPr>
          </a:p>
          <a:p>
            <a:pPr algn="just"/>
            <a:endParaRPr lang="en-US" sz="2000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9045263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5672-0801-4927-AA53-872E091E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3CE7-819D-470F-8217-F81C171F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Calibri"/>
              </a:rPr>
              <a:t>We made an initial prototype of the project considering the covid Ohio data set.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We would be exposing 2 API's for dataset upload and split datasets.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Calibri"/>
              </a:rPr>
              <a:t>We have implemented specifically for OHIO covid dataset, we would be adding a functionality to replace the properties file which is state specific so that it can be used by all states COVID data in United States.</a:t>
            </a:r>
          </a:p>
          <a:p>
            <a:endParaRPr lang="en-US" dirty="0">
              <a:solidFill>
                <a:schemeClr val="bg1"/>
              </a:solidFill>
              <a:cs typeface="Calibri"/>
            </a:endParaRPr>
          </a:p>
          <a:p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237242"/>
      </p:ext>
    </p:extLst>
  </p:cSld>
  <p:clrMapOvr>
    <a:masterClrMapping/>
  </p:clrMapOvr>
  <p:transition spd="med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3ED2-C7D1-4622-978C-1E6BCA0F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Problem Statement </a:t>
            </a:r>
            <a:endParaRPr lang="en-US" b="1" dirty="0">
              <a:solidFill>
                <a:schemeClr val="bg1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37F5-D8AD-497D-AAD6-BC355E3B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365" y="214153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We would be implementing a project to provide a simple solution to the problem arises when a covid data set is too large to be processed on a single computing system.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The main idea is to process and distribute over multiple datasets and also check for duplicates in that particular dataset.</a:t>
            </a:r>
          </a:p>
        </p:txBody>
      </p:sp>
    </p:spTree>
    <p:extLst>
      <p:ext uri="{BB962C8B-B14F-4D97-AF65-F5344CB8AC3E}">
        <p14:creationId xmlns:p14="http://schemas.microsoft.com/office/powerpoint/2010/main" val="247806080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909B-820B-4A38-942A-BD9EF128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703E-6CC5-48F2-A207-974509FE9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cs typeface="Times New Roman"/>
              </a:rPr>
              <a:t>The solution is based on the idea of checking the county value of each data instance of covid data set and assigning it to a particular computing system. We will always assign the instances of a particular county to the same computing system and therefore we can recognize the duplicates. 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  <a:cs typeface="Times New Roman"/>
              </a:rPr>
              <a:t>We can also be sure that the duplicate wasn't assigned to some other computing system, other than the one containing the initial value.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cs typeface="Times New Roman"/>
            </a:endParaRPr>
          </a:p>
          <a:p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1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271-B1C4-4CCC-ACF7-824EE10A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Features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240F8-47F8-40E0-96C3-A06976D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The design was created in such manner that we can easily replace, for example, File Handler that handles JSON format with some handler that handles CSV or XML files.</a:t>
            </a:r>
            <a:endParaRPr lang="en-US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Handle invalid characters in the file during conversions.</a:t>
            </a:r>
          </a:p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Can retrieve only specific fields required from whole data set.</a:t>
            </a:r>
          </a:p>
          <a:p>
            <a:r>
              <a:rPr lang="en-US" dirty="0">
                <a:solidFill>
                  <a:schemeClr val="bg1"/>
                </a:solidFill>
                <a:latin typeface="Calibri"/>
                <a:cs typeface="Calibri"/>
              </a:rPr>
              <a:t>Works for different state covid data sets.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749977"/>
      </p:ext>
    </p:extLst>
  </p:cSld>
  <p:clrMapOvr>
    <a:masterClrMapping/>
  </p:clrMapOvr>
  <p:transition spd="med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F6859-9EAF-4C4C-8CE5-F6DB7F0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Justifications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7689D-65A3-44AA-9354-927DED2A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The software we are going to use for the development is cost-free.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IDE used: eclipse,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 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Languages: JAVA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The </a:t>
            </a:r>
            <a:r>
              <a:rPr lang="en-US" dirty="0" err="1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splited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 datasets can be used individually for analysis.</a:t>
            </a: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Libraries: Spring Beans, Spring Web, GSON, Rest API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Front end Technologies: HTML,CSS,JS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cs typeface="Calibri"/>
              </a:rPr>
              <a:t>By using the above technologies we implemented the idea.</a:t>
            </a:r>
          </a:p>
        </p:txBody>
      </p:sp>
    </p:spTree>
    <p:extLst>
      <p:ext uri="{BB962C8B-B14F-4D97-AF65-F5344CB8AC3E}">
        <p14:creationId xmlns:p14="http://schemas.microsoft.com/office/powerpoint/2010/main" val="2069701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92EA-1698-42DF-BEE2-5A3EE29B5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4" y="365125"/>
            <a:ext cx="1046797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Business Model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AB06DE14-E851-4B7A-ABE6-CEAA62809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365" y="1611313"/>
            <a:ext cx="6837645" cy="4565650"/>
          </a:xfrm>
        </p:spPr>
      </p:pic>
    </p:spTree>
    <p:extLst>
      <p:ext uri="{BB962C8B-B14F-4D97-AF65-F5344CB8AC3E}">
        <p14:creationId xmlns:p14="http://schemas.microsoft.com/office/powerpoint/2010/main" val="780986484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B800-B419-44A5-B366-4AC45885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6356" y="365125"/>
            <a:ext cx="10027444" cy="134937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cs typeface="Calibri Light"/>
              </a:rPr>
              <a:t>Starting Up</a:t>
            </a:r>
          </a:p>
        </p:txBody>
      </p:sp>
      <p:pic>
        <p:nvPicPr>
          <p:cNvPr id="7" name="Picture 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44797BDB-E41E-4FD6-93C1-46DB8CF01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969" y="1825625"/>
            <a:ext cx="8594062" cy="4351338"/>
          </a:xfrm>
        </p:spPr>
      </p:pic>
    </p:spTree>
    <p:extLst>
      <p:ext uri="{BB962C8B-B14F-4D97-AF65-F5344CB8AC3E}">
        <p14:creationId xmlns:p14="http://schemas.microsoft.com/office/powerpoint/2010/main" val="385218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EDEC-06B9-45C6-AC54-9F1F90A4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cs typeface="Calibri Light"/>
              </a:rPr>
              <a:t>How to make money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32D6A-E936-42EE-838A-A843EC819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It would be mainly used by the data analyst who are working on covid predictions.</a:t>
            </a:r>
            <a:endParaRPr lang="en-US" sz="240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cs typeface="Times New Roman"/>
              </a:rPr>
              <a:t>Our project mainly deals with data split of a huge data set into many systems this is required by many software developers, students as the time taken to process a huge data set on a single system would take too long to process on a single system.</a:t>
            </a:r>
            <a:endParaRPr lang="en-US">
              <a:solidFill>
                <a:schemeClr val="bg1"/>
              </a:solidFill>
              <a:cs typeface="Calibri"/>
            </a:endParaRP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43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E54F-345D-4300-A4B3-B40D741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Our Team and Contributions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1F777-D977-457C-83D2-6E96722D2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Divya </a:t>
            </a:r>
            <a:r>
              <a:rPr lang="en-US" b="1" dirty="0" err="1">
                <a:solidFill>
                  <a:schemeClr val="bg1"/>
                </a:solidFill>
                <a:latin typeface="Times New Roman"/>
                <a:cs typeface="Times New Roman"/>
              </a:rPr>
              <a:t>Davat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- </a:t>
            </a:r>
            <a:r>
              <a:rPr lang="en-US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Functionality for splitting the dataset based according to counties based on mapping of county and computing system specified in properties file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Hashmitha Solipuram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- Testing unit testing manual testing and management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Lakshmi Prasanna Meduri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- conversions</a:t>
            </a:r>
          </a:p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Surya Vamshi Teja </a:t>
            </a:r>
            <a:r>
              <a:rPr lang="en-US" b="1" dirty="0" err="1">
                <a:solidFill>
                  <a:schemeClr val="bg1"/>
                </a:solidFill>
                <a:latin typeface="Times New Roman"/>
                <a:cs typeface="Times New Roman"/>
              </a:rPr>
              <a:t>Davat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- UI using html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css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 and rest </a:t>
            </a:r>
            <a:r>
              <a:rPr lang="en-US" dirty="0" err="1">
                <a:solidFill>
                  <a:schemeClr val="bg1"/>
                </a:solidFill>
                <a:latin typeface="Times New Roman"/>
                <a:cs typeface="Times New Roman"/>
              </a:rPr>
              <a:t>api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Venkata Sai Teja Annam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- Interfaces controllers and API development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599684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509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ADAPTER </vt:lpstr>
      <vt:lpstr>Problem Statement </vt:lpstr>
      <vt:lpstr>Approach</vt:lpstr>
      <vt:lpstr>Features</vt:lpstr>
      <vt:lpstr>Justifications</vt:lpstr>
      <vt:lpstr>Business Model</vt:lpstr>
      <vt:lpstr>Starting Up</vt:lpstr>
      <vt:lpstr>How to make money</vt:lpstr>
      <vt:lpstr>Our Team and Contributions</vt:lpstr>
      <vt:lpstr>Future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ADAPTER</dc:title>
  <dc:creator>hashmithashiv@gmail.com</dc:creator>
  <cp:lastModifiedBy>Divya Davat</cp:lastModifiedBy>
  <cp:revision>312</cp:revision>
  <dcterms:created xsi:type="dcterms:W3CDTF">2021-09-29T03:36:02Z</dcterms:created>
  <dcterms:modified xsi:type="dcterms:W3CDTF">2021-12-13T19:02:06Z</dcterms:modified>
</cp:coreProperties>
</file>