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F008-9420-4AE3-BA18-5451DB1B6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8FC07-F073-490E-92C5-6294CFCC6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93C9E-4B21-43B0-A2C4-F1641033D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90D0-7359-457C-9BB5-A29C088013C6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651A9-F332-4EEC-B6DC-B4BF84CB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E7E42-1A23-419B-B9C3-69D56DC7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5D2E-6EE6-497A-BE46-4ED4F4116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23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7391-8F8B-406C-9100-AC75A2DF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3A09A-316D-4BF5-BC10-A7DCD3213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F2D42-13FB-4A0B-A7C8-5F781158F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90D0-7359-457C-9BB5-A29C088013C6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E0A62-274E-41FA-A73E-66A2D44F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46B8E-4128-4690-8226-E2007481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5D2E-6EE6-497A-BE46-4ED4F4116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98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FB5A8-FD7E-405C-BEF4-C8AC8E86B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93CE6-75CA-4ACB-B885-4914AAFAE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5F200-982A-4664-B206-0EAB8D3C5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90D0-7359-457C-9BB5-A29C088013C6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5D7FB-E377-4A83-BAA8-21595FF1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E1EA9-F082-4B43-B337-868770A0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5D2E-6EE6-497A-BE46-4ED4F4116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01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9F42-1DEA-49E7-94FC-CC92479E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2F965-0E3F-4866-AC8D-12EB38A43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50048-B36B-469E-BE50-71C252A7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90D0-7359-457C-9BB5-A29C088013C6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F7EFC-9666-40AD-991C-FE90D4AF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239C8-D13F-4C85-90FF-C957E1D0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5D2E-6EE6-497A-BE46-4ED4F4116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38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4212-F1A3-49BD-BEAD-1BBA00A20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688A6-1DE9-4563-8685-870C13D1A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24714-5D96-4EA3-9CF4-0416DF86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90D0-7359-457C-9BB5-A29C088013C6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11D13-2586-46CD-AD0A-8670827B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26CC3-552D-4C44-9CD5-FF62DE23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5D2E-6EE6-497A-BE46-4ED4F4116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12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231F-16EC-4832-9EF3-23E83749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F5223-2A7C-4FC4-9A93-8397E27D4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B07F2-8B27-41AB-AEF5-52FF18F6C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D3F6B-E1F7-44E6-978F-A048AA91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90D0-7359-457C-9BB5-A29C088013C6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D41FF-08A1-4C06-B76C-763789DA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EA308-EA42-428C-9B33-DFA10467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5D2E-6EE6-497A-BE46-4ED4F4116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07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DE06-1824-4DE8-BC7F-FE5EED91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9E7CE-B18D-4292-B888-97BC3A1B9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6F73F-2C38-4B9B-B692-A6995097B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B51D5-E5D8-42A1-BEE7-687A67BAC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5DC64-1A61-4BD3-965B-4B5A3614A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401DB-7C79-4034-BC7E-4EF6D83D4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90D0-7359-457C-9BB5-A29C088013C6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796C6-DC89-4375-B997-A08D7CEA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FA4AE3-CE75-4BAD-B777-0107C85F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5D2E-6EE6-497A-BE46-4ED4F4116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75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D56B-DC54-4061-8A08-F12C51AD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736D2-B07C-4675-B516-D97E8ED6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90D0-7359-457C-9BB5-A29C088013C6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F9BCD-0D21-46D9-8529-32886809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F1A4E-E453-4844-9B5E-CC337633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5D2E-6EE6-497A-BE46-4ED4F4116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71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213ED5-3150-4818-BCB5-2FA176DC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90D0-7359-457C-9BB5-A29C088013C6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E28E6-30B7-48FE-86BE-98148ECD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66E41-45D2-4B26-B41D-A08C0E69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5D2E-6EE6-497A-BE46-4ED4F4116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71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0785-D4EA-472B-BDF8-59EDB96F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31F76-1EEC-4CF5-8F8D-33982D820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00FC0-982D-45C3-B4AA-63B94531B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67BE8-0C23-40FD-B034-D21369F3A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90D0-7359-457C-9BB5-A29C088013C6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D3D85-EFE0-47A3-9D40-0EC9F5F0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6330A-F40A-44A5-B3B2-F069A256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5D2E-6EE6-497A-BE46-4ED4F4116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97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D15C-F67E-4808-A856-2EC30CE8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FBFA5-462B-4D97-9B02-B2E2FFAF8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44BBB-5C99-47F9-9DA1-1A049E514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E419B-858E-489E-B3DE-884CF24C5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90D0-7359-457C-9BB5-A29C088013C6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D55A5-A79F-4064-84F1-8BF5FA305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E6C89-9342-482B-B0FA-9291B80D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5D2E-6EE6-497A-BE46-4ED4F4116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41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E5AAE-DC13-451E-8B02-F9AE9E53C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7C986-3DF1-4175-A6F6-92091FB94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C8565-AB38-4691-94B8-636F14641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290D0-7359-457C-9BB5-A29C088013C6}" type="datetimeFigureOut">
              <a:rPr lang="en-IN" smtClean="0"/>
              <a:t>05-11-2021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965D3-F591-4A1D-A741-06E8F0FC9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FB64-94FE-45B7-AD30-BA3EC5546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35D2E-6EE6-497A-BE46-4ED4F41162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17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4FF8-3CCD-475E-9874-3926B547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66331"/>
            <a:ext cx="3800474" cy="1225118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8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Adapter</a:t>
            </a:r>
            <a:endParaRPr lang="en-IN" sz="8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EB0B8-2F38-4EFD-8D00-F7B88DB0E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9473" y="3429000"/>
            <a:ext cx="5448300" cy="3302401"/>
          </a:xfrm>
          <a:ln>
            <a:solidFill>
              <a:schemeClr val="bg2"/>
            </a:solidFill>
          </a:ln>
        </p:spPr>
        <p:txBody>
          <a:bodyPr>
            <a:no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Team: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Divya Davat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Lakshmi Prasanna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Meduri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Surya Vamshi Teja Davat</a:t>
            </a:r>
          </a:p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Hashmitha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Solipuram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Venkata Sai Teja Annam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51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1F25-96F9-4738-AB00-FCA8514BD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399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Propositions:</a:t>
            </a:r>
            <a:br>
              <a:rPr lang="en-US" dirty="0"/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a problem when the dataset is too large to be processed on a single computing system and proposing a solution of checking for duplicates in the given dataset.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316E0-25C8-4082-9860-CE3A46382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5125"/>
            <a:ext cx="10515600" cy="3271838"/>
          </a:xfrm>
        </p:spPr>
        <p:txBody>
          <a:bodyPr/>
          <a:lstStyle/>
          <a:p>
            <a:pPr marL="0" indent="0">
              <a:buNone/>
            </a:pPr>
            <a:endParaRPr lang="en-US" sz="4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Target Market: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IT Industry Professions and researchers in Machine learning and Big Data Analytics.</a:t>
            </a:r>
            <a:endParaRPr lang="en-IN" sz="3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20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1C8C-7B78-47A9-93DF-6ABE1D3D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&amp; Capabilities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9B9E9-504B-4608-84C6-0161423F3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acts as an generalized Load Balancer Component implemented using pub-sub Design Pattern.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distribute the work load towards numerous consumers by assigning duplicates to same computing system using the appropriate hashing function.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with multiple file handlers.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multiple input streams at same time.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56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2DA31-6459-40FC-A62B-2D6E39A29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Features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49E88-B6FB-485B-96BD-A6529D0AB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Exposes API for Conversions of different data set formats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(xml&lt;-&gt;CSV&lt;-&gt;JSON)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is exposed for Adapter component.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JAR files for the component and Convertors.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82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BA2E-85CE-4D4B-8F30-2B5095D7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Strategies in Big Data Market: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FE026-2581-458F-9351-879C029D1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and Model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Chunk &amp; Pull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Compute to Data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Data set Split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89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55CA-DFC7-4642-96A8-D578D1B9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Hashing Function Implementation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4056C-43F9-4A3F-82AB-F550B3DEB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appropriate hashing function for your data set, to guarantee that the data will always end up in same computing system.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function is arbitrarily written such that it evenly distributes data even if dataset doesn’t have duplicates.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06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2C5B-32E6-4C98-AED7-4DCD750A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Implementation Plan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3" name="Content Placeholder 2">
            <a:extLst>
              <a:ext uri="{FF2B5EF4-FFF2-40B4-BE49-F238E27FC236}">
                <a16:creationId xmlns:a16="http://schemas.microsoft.com/office/drawing/2014/main" id="{7CEF2732-9CF6-46BD-975E-BA637B10A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load balancing component and convertors can be called through API or can be added as an library to any application.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Java, MVC Framework, Rest API, Junit, Json.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Phase Plan: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Generalized Hashing Function &amp;Convertors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2: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Exposing API and User Interface and development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3: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 Test cases and manual testing of Components.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4: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JAR file creation ,Build and Deploy.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12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DD37-CE73-499E-91DB-38C93567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0"/>
          </a:xfrm>
        </p:spPr>
        <p:txBody>
          <a:bodyPr/>
          <a:lstStyle/>
          <a:p>
            <a:r>
              <a:rPr lang="en-US" dirty="0"/>
              <a:t>		        </a:t>
            </a:r>
            <a:r>
              <a:rPr lang="en-US" sz="6600" dirty="0"/>
              <a:t>Thank You!!!!!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34898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325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  Adapter</vt:lpstr>
      <vt:lpstr>Value Propositions: Solution to a problem when the dataset is too large to be processed on a single computing system and proposing a solution of checking for duplicates in the given dataset.</vt:lpstr>
      <vt:lpstr>Key Features &amp; Capabilities</vt:lpstr>
      <vt:lpstr>Additional Features</vt:lpstr>
      <vt:lpstr>Existing Strategies in Big Data Market:</vt:lpstr>
      <vt:lpstr>Hashing Function Implementation</vt:lpstr>
      <vt:lpstr>Conclusion &amp; Implementation Plan</vt:lpstr>
      <vt:lpstr>          Thank You!!!!!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Adapter</dc:title>
  <dc:creator>Divya Davat</dc:creator>
  <cp:lastModifiedBy>Divya Davat</cp:lastModifiedBy>
  <cp:revision>22</cp:revision>
  <dcterms:created xsi:type="dcterms:W3CDTF">2021-11-04T06:44:47Z</dcterms:created>
  <dcterms:modified xsi:type="dcterms:W3CDTF">2021-11-06T02:35:54Z</dcterms:modified>
</cp:coreProperties>
</file>