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6" d="100"/>
          <a:sy n="96" d="100"/>
        </p:scale>
        <p:origin x="178" y="-3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7C0BD-33CE-4FE9-ADDA-E2C6093A09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4FDD9E-B8DF-4D14-AD65-01CD71F16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7770BB-E348-4F0A-A85A-ABEB5D62C538}"/>
              </a:ext>
            </a:extLst>
          </p:cNvPr>
          <p:cNvSpPr>
            <a:spLocks noGrp="1"/>
          </p:cNvSpPr>
          <p:nvPr>
            <p:ph type="dt" sz="half" idx="10"/>
          </p:nvPr>
        </p:nvSpPr>
        <p:spPr/>
        <p:txBody>
          <a:bodyPr/>
          <a:lstStyle/>
          <a:p>
            <a:fld id="{19121976-2E53-4633-BEB3-12ACED73C014}" type="datetimeFigureOut">
              <a:rPr lang="en-US" smtClean="0"/>
              <a:t>9/30/2021</a:t>
            </a:fld>
            <a:endParaRPr lang="en-US"/>
          </a:p>
        </p:txBody>
      </p:sp>
      <p:sp>
        <p:nvSpPr>
          <p:cNvPr id="5" name="Footer Placeholder 4">
            <a:extLst>
              <a:ext uri="{FF2B5EF4-FFF2-40B4-BE49-F238E27FC236}">
                <a16:creationId xmlns:a16="http://schemas.microsoft.com/office/drawing/2014/main" id="{BBDB0A82-000E-4B4B-91A4-0FE0EB454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12D604-67EE-4E03-BDAC-C6A45D8223FD}"/>
              </a:ext>
            </a:extLst>
          </p:cNvPr>
          <p:cNvSpPr>
            <a:spLocks noGrp="1"/>
          </p:cNvSpPr>
          <p:nvPr>
            <p:ph type="sldNum" sz="quarter" idx="12"/>
          </p:nvPr>
        </p:nvSpPr>
        <p:spPr/>
        <p:txBody>
          <a:bodyPr/>
          <a:lstStyle/>
          <a:p>
            <a:fld id="{BEEEBD58-7D41-4D17-9131-6C2B4A3FDE81}" type="slidenum">
              <a:rPr lang="en-US" smtClean="0"/>
              <a:t>‹#›</a:t>
            </a:fld>
            <a:endParaRPr lang="en-US"/>
          </a:p>
        </p:txBody>
      </p:sp>
    </p:spTree>
    <p:extLst>
      <p:ext uri="{BB962C8B-B14F-4D97-AF65-F5344CB8AC3E}">
        <p14:creationId xmlns:p14="http://schemas.microsoft.com/office/powerpoint/2010/main" val="587514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64FFD-3A73-4421-B99A-01AFD8D49C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06237-7385-47FF-B5BD-225F42D5DB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EEB719-F5C5-4CB1-AEA8-DD421DDC5A7F}"/>
              </a:ext>
            </a:extLst>
          </p:cNvPr>
          <p:cNvSpPr>
            <a:spLocks noGrp="1"/>
          </p:cNvSpPr>
          <p:nvPr>
            <p:ph type="dt" sz="half" idx="10"/>
          </p:nvPr>
        </p:nvSpPr>
        <p:spPr/>
        <p:txBody>
          <a:bodyPr/>
          <a:lstStyle/>
          <a:p>
            <a:fld id="{19121976-2E53-4633-BEB3-12ACED73C014}" type="datetimeFigureOut">
              <a:rPr lang="en-US" smtClean="0"/>
              <a:t>9/30/2021</a:t>
            </a:fld>
            <a:endParaRPr lang="en-US"/>
          </a:p>
        </p:txBody>
      </p:sp>
      <p:sp>
        <p:nvSpPr>
          <p:cNvPr id="5" name="Footer Placeholder 4">
            <a:extLst>
              <a:ext uri="{FF2B5EF4-FFF2-40B4-BE49-F238E27FC236}">
                <a16:creationId xmlns:a16="http://schemas.microsoft.com/office/drawing/2014/main" id="{5ED484EB-D37C-43D8-8192-BDC687D6D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B92BE-DE30-4EA4-B6FB-31C95BA63EAE}"/>
              </a:ext>
            </a:extLst>
          </p:cNvPr>
          <p:cNvSpPr>
            <a:spLocks noGrp="1"/>
          </p:cNvSpPr>
          <p:nvPr>
            <p:ph type="sldNum" sz="quarter" idx="12"/>
          </p:nvPr>
        </p:nvSpPr>
        <p:spPr/>
        <p:txBody>
          <a:bodyPr/>
          <a:lstStyle/>
          <a:p>
            <a:fld id="{BEEEBD58-7D41-4D17-9131-6C2B4A3FDE81}" type="slidenum">
              <a:rPr lang="en-US" smtClean="0"/>
              <a:t>‹#›</a:t>
            </a:fld>
            <a:endParaRPr lang="en-US"/>
          </a:p>
        </p:txBody>
      </p:sp>
    </p:spTree>
    <p:extLst>
      <p:ext uri="{BB962C8B-B14F-4D97-AF65-F5344CB8AC3E}">
        <p14:creationId xmlns:p14="http://schemas.microsoft.com/office/powerpoint/2010/main" val="2414596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6720B6-64AB-4154-AA8A-ACA9433BD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FDD44F-29C2-4D6D-BDB0-B78E99EC6C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64F8F0-5803-4CE8-BCB8-F3D55D597EDD}"/>
              </a:ext>
            </a:extLst>
          </p:cNvPr>
          <p:cNvSpPr>
            <a:spLocks noGrp="1"/>
          </p:cNvSpPr>
          <p:nvPr>
            <p:ph type="dt" sz="half" idx="10"/>
          </p:nvPr>
        </p:nvSpPr>
        <p:spPr/>
        <p:txBody>
          <a:bodyPr/>
          <a:lstStyle/>
          <a:p>
            <a:fld id="{19121976-2E53-4633-BEB3-12ACED73C014}" type="datetimeFigureOut">
              <a:rPr lang="en-US" smtClean="0"/>
              <a:t>9/30/2021</a:t>
            </a:fld>
            <a:endParaRPr lang="en-US"/>
          </a:p>
        </p:txBody>
      </p:sp>
      <p:sp>
        <p:nvSpPr>
          <p:cNvPr id="5" name="Footer Placeholder 4">
            <a:extLst>
              <a:ext uri="{FF2B5EF4-FFF2-40B4-BE49-F238E27FC236}">
                <a16:creationId xmlns:a16="http://schemas.microsoft.com/office/drawing/2014/main" id="{1BBEB604-2EF7-4402-A36C-48E37C90C6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F0A45E-AD1B-46E5-839B-EBDBD748C9AA}"/>
              </a:ext>
            </a:extLst>
          </p:cNvPr>
          <p:cNvSpPr>
            <a:spLocks noGrp="1"/>
          </p:cNvSpPr>
          <p:nvPr>
            <p:ph type="sldNum" sz="quarter" idx="12"/>
          </p:nvPr>
        </p:nvSpPr>
        <p:spPr/>
        <p:txBody>
          <a:bodyPr/>
          <a:lstStyle/>
          <a:p>
            <a:fld id="{BEEEBD58-7D41-4D17-9131-6C2B4A3FDE81}" type="slidenum">
              <a:rPr lang="en-US" smtClean="0"/>
              <a:t>‹#›</a:t>
            </a:fld>
            <a:endParaRPr lang="en-US"/>
          </a:p>
        </p:txBody>
      </p:sp>
    </p:spTree>
    <p:extLst>
      <p:ext uri="{BB962C8B-B14F-4D97-AF65-F5344CB8AC3E}">
        <p14:creationId xmlns:p14="http://schemas.microsoft.com/office/powerpoint/2010/main" val="294408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17CBC-41D1-4A48-B70F-E031264A40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AF3B65-EE20-4DB0-82D8-858582E6EA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7DDA63-C3EC-41E2-94CC-51F68EF5CF21}"/>
              </a:ext>
            </a:extLst>
          </p:cNvPr>
          <p:cNvSpPr>
            <a:spLocks noGrp="1"/>
          </p:cNvSpPr>
          <p:nvPr>
            <p:ph type="dt" sz="half" idx="10"/>
          </p:nvPr>
        </p:nvSpPr>
        <p:spPr/>
        <p:txBody>
          <a:bodyPr/>
          <a:lstStyle/>
          <a:p>
            <a:fld id="{19121976-2E53-4633-BEB3-12ACED73C014}" type="datetimeFigureOut">
              <a:rPr lang="en-US" smtClean="0"/>
              <a:t>9/30/2021</a:t>
            </a:fld>
            <a:endParaRPr lang="en-US"/>
          </a:p>
        </p:txBody>
      </p:sp>
      <p:sp>
        <p:nvSpPr>
          <p:cNvPr id="5" name="Footer Placeholder 4">
            <a:extLst>
              <a:ext uri="{FF2B5EF4-FFF2-40B4-BE49-F238E27FC236}">
                <a16:creationId xmlns:a16="http://schemas.microsoft.com/office/drawing/2014/main" id="{2C9C10D8-A117-48FB-A889-B0709FCA3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F9B61C-60FF-40AA-B21A-CFF255C4CBA2}"/>
              </a:ext>
            </a:extLst>
          </p:cNvPr>
          <p:cNvSpPr>
            <a:spLocks noGrp="1"/>
          </p:cNvSpPr>
          <p:nvPr>
            <p:ph type="sldNum" sz="quarter" idx="12"/>
          </p:nvPr>
        </p:nvSpPr>
        <p:spPr/>
        <p:txBody>
          <a:bodyPr/>
          <a:lstStyle/>
          <a:p>
            <a:fld id="{BEEEBD58-7D41-4D17-9131-6C2B4A3FDE81}" type="slidenum">
              <a:rPr lang="en-US" smtClean="0"/>
              <a:t>‹#›</a:t>
            </a:fld>
            <a:endParaRPr lang="en-US"/>
          </a:p>
        </p:txBody>
      </p:sp>
    </p:spTree>
    <p:extLst>
      <p:ext uri="{BB962C8B-B14F-4D97-AF65-F5344CB8AC3E}">
        <p14:creationId xmlns:p14="http://schemas.microsoft.com/office/powerpoint/2010/main" val="3925510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BAB5-C41F-4FDA-9A77-C253311229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C542DD-F50F-49B2-B666-A35A9A0319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CF8CF4-183B-4CDE-9090-A632F53FAD56}"/>
              </a:ext>
            </a:extLst>
          </p:cNvPr>
          <p:cNvSpPr>
            <a:spLocks noGrp="1"/>
          </p:cNvSpPr>
          <p:nvPr>
            <p:ph type="dt" sz="half" idx="10"/>
          </p:nvPr>
        </p:nvSpPr>
        <p:spPr/>
        <p:txBody>
          <a:bodyPr/>
          <a:lstStyle/>
          <a:p>
            <a:fld id="{19121976-2E53-4633-BEB3-12ACED73C014}" type="datetimeFigureOut">
              <a:rPr lang="en-US" smtClean="0"/>
              <a:t>9/30/2021</a:t>
            </a:fld>
            <a:endParaRPr lang="en-US"/>
          </a:p>
        </p:txBody>
      </p:sp>
      <p:sp>
        <p:nvSpPr>
          <p:cNvPr id="5" name="Footer Placeholder 4">
            <a:extLst>
              <a:ext uri="{FF2B5EF4-FFF2-40B4-BE49-F238E27FC236}">
                <a16:creationId xmlns:a16="http://schemas.microsoft.com/office/drawing/2014/main" id="{50D31E03-23BC-4554-B38E-2F612CFEE9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BE4EBA-FAE9-4ADB-B3F0-EF93B47C0245}"/>
              </a:ext>
            </a:extLst>
          </p:cNvPr>
          <p:cNvSpPr>
            <a:spLocks noGrp="1"/>
          </p:cNvSpPr>
          <p:nvPr>
            <p:ph type="sldNum" sz="quarter" idx="12"/>
          </p:nvPr>
        </p:nvSpPr>
        <p:spPr/>
        <p:txBody>
          <a:bodyPr/>
          <a:lstStyle/>
          <a:p>
            <a:fld id="{BEEEBD58-7D41-4D17-9131-6C2B4A3FDE81}" type="slidenum">
              <a:rPr lang="en-US" smtClean="0"/>
              <a:t>‹#›</a:t>
            </a:fld>
            <a:endParaRPr lang="en-US"/>
          </a:p>
        </p:txBody>
      </p:sp>
    </p:spTree>
    <p:extLst>
      <p:ext uri="{BB962C8B-B14F-4D97-AF65-F5344CB8AC3E}">
        <p14:creationId xmlns:p14="http://schemas.microsoft.com/office/powerpoint/2010/main" val="2328743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D71B8-0260-4B20-97CC-1E75C08F36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C295A7-C886-44FB-B1F5-7A90D71579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0AA460-3E6B-46C0-916E-AE3ACAFB3C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7906A4-97AE-4B3A-B1F2-83DFE121E734}"/>
              </a:ext>
            </a:extLst>
          </p:cNvPr>
          <p:cNvSpPr>
            <a:spLocks noGrp="1"/>
          </p:cNvSpPr>
          <p:nvPr>
            <p:ph type="dt" sz="half" idx="10"/>
          </p:nvPr>
        </p:nvSpPr>
        <p:spPr/>
        <p:txBody>
          <a:bodyPr/>
          <a:lstStyle/>
          <a:p>
            <a:fld id="{19121976-2E53-4633-BEB3-12ACED73C014}" type="datetimeFigureOut">
              <a:rPr lang="en-US" smtClean="0"/>
              <a:t>9/30/2021</a:t>
            </a:fld>
            <a:endParaRPr lang="en-US"/>
          </a:p>
        </p:txBody>
      </p:sp>
      <p:sp>
        <p:nvSpPr>
          <p:cNvPr id="6" name="Footer Placeholder 5">
            <a:extLst>
              <a:ext uri="{FF2B5EF4-FFF2-40B4-BE49-F238E27FC236}">
                <a16:creationId xmlns:a16="http://schemas.microsoft.com/office/drawing/2014/main" id="{43315FC2-0EAD-4ECB-8B99-E080C6B30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12A7C0-5346-4605-836C-AA7F79D4AC06}"/>
              </a:ext>
            </a:extLst>
          </p:cNvPr>
          <p:cNvSpPr>
            <a:spLocks noGrp="1"/>
          </p:cNvSpPr>
          <p:nvPr>
            <p:ph type="sldNum" sz="quarter" idx="12"/>
          </p:nvPr>
        </p:nvSpPr>
        <p:spPr/>
        <p:txBody>
          <a:bodyPr/>
          <a:lstStyle/>
          <a:p>
            <a:fld id="{BEEEBD58-7D41-4D17-9131-6C2B4A3FDE81}" type="slidenum">
              <a:rPr lang="en-US" smtClean="0"/>
              <a:t>‹#›</a:t>
            </a:fld>
            <a:endParaRPr lang="en-US"/>
          </a:p>
        </p:txBody>
      </p:sp>
    </p:spTree>
    <p:extLst>
      <p:ext uri="{BB962C8B-B14F-4D97-AF65-F5344CB8AC3E}">
        <p14:creationId xmlns:p14="http://schemas.microsoft.com/office/powerpoint/2010/main" val="3273077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33CD2-6607-45FB-8185-18A9A71E52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F76294-1F22-4D76-8F88-D3DC2E9EDD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83564B-3696-4795-97A6-1C54FDF310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DDBD2F-1DBD-41AD-A9E9-2536316D4C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998E32-19A7-4D8A-AD53-0CE5A9C665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EE0CD7-2BDC-4617-B3AA-C1320686622F}"/>
              </a:ext>
            </a:extLst>
          </p:cNvPr>
          <p:cNvSpPr>
            <a:spLocks noGrp="1"/>
          </p:cNvSpPr>
          <p:nvPr>
            <p:ph type="dt" sz="half" idx="10"/>
          </p:nvPr>
        </p:nvSpPr>
        <p:spPr/>
        <p:txBody>
          <a:bodyPr/>
          <a:lstStyle/>
          <a:p>
            <a:fld id="{19121976-2E53-4633-BEB3-12ACED73C014}" type="datetimeFigureOut">
              <a:rPr lang="en-US" smtClean="0"/>
              <a:t>9/30/2021</a:t>
            </a:fld>
            <a:endParaRPr lang="en-US"/>
          </a:p>
        </p:txBody>
      </p:sp>
      <p:sp>
        <p:nvSpPr>
          <p:cNvPr id="8" name="Footer Placeholder 7">
            <a:extLst>
              <a:ext uri="{FF2B5EF4-FFF2-40B4-BE49-F238E27FC236}">
                <a16:creationId xmlns:a16="http://schemas.microsoft.com/office/drawing/2014/main" id="{768C02A8-4064-4247-BCB4-C149FDAD00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5F9D31-3CA0-49E7-B0E6-EF0199B82F25}"/>
              </a:ext>
            </a:extLst>
          </p:cNvPr>
          <p:cNvSpPr>
            <a:spLocks noGrp="1"/>
          </p:cNvSpPr>
          <p:nvPr>
            <p:ph type="sldNum" sz="quarter" idx="12"/>
          </p:nvPr>
        </p:nvSpPr>
        <p:spPr/>
        <p:txBody>
          <a:bodyPr/>
          <a:lstStyle/>
          <a:p>
            <a:fld id="{BEEEBD58-7D41-4D17-9131-6C2B4A3FDE81}" type="slidenum">
              <a:rPr lang="en-US" smtClean="0"/>
              <a:t>‹#›</a:t>
            </a:fld>
            <a:endParaRPr lang="en-US"/>
          </a:p>
        </p:txBody>
      </p:sp>
    </p:spTree>
    <p:extLst>
      <p:ext uri="{BB962C8B-B14F-4D97-AF65-F5344CB8AC3E}">
        <p14:creationId xmlns:p14="http://schemas.microsoft.com/office/powerpoint/2010/main" val="1476422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8F4A-727C-4E2C-89AC-6842FAF08F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8DBF76-9376-4BF5-B64B-00ABD9AB07AC}"/>
              </a:ext>
            </a:extLst>
          </p:cNvPr>
          <p:cNvSpPr>
            <a:spLocks noGrp="1"/>
          </p:cNvSpPr>
          <p:nvPr>
            <p:ph type="dt" sz="half" idx="10"/>
          </p:nvPr>
        </p:nvSpPr>
        <p:spPr/>
        <p:txBody>
          <a:bodyPr/>
          <a:lstStyle/>
          <a:p>
            <a:fld id="{19121976-2E53-4633-BEB3-12ACED73C014}" type="datetimeFigureOut">
              <a:rPr lang="en-US" smtClean="0"/>
              <a:t>9/30/2021</a:t>
            </a:fld>
            <a:endParaRPr lang="en-US"/>
          </a:p>
        </p:txBody>
      </p:sp>
      <p:sp>
        <p:nvSpPr>
          <p:cNvPr id="4" name="Footer Placeholder 3">
            <a:extLst>
              <a:ext uri="{FF2B5EF4-FFF2-40B4-BE49-F238E27FC236}">
                <a16:creationId xmlns:a16="http://schemas.microsoft.com/office/drawing/2014/main" id="{DACA9232-1C90-44FF-85A4-66B38CA729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3F8F7F-705E-4726-9998-56E2FC91152D}"/>
              </a:ext>
            </a:extLst>
          </p:cNvPr>
          <p:cNvSpPr>
            <a:spLocks noGrp="1"/>
          </p:cNvSpPr>
          <p:nvPr>
            <p:ph type="sldNum" sz="quarter" idx="12"/>
          </p:nvPr>
        </p:nvSpPr>
        <p:spPr/>
        <p:txBody>
          <a:bodyPr/>
          <a:lstStyle/>
          <a:p>
            <a:fld id="{BEEEBD58-7D41-4D17-9131-6C2B4A3FDE81}" type="slidenum">
              <a:rPr lang="en-US" smtClean="0"/>
              <a:t>‹#›</a:t>
            </a:fld>
            <a:endParaRPr lang="en-US"/>
          </a:p>
        </p:txBody>
      </p:sp>
    </p:spTree>
    <p:extLst>
      <p:ext uri="{BB962C8B-B14F-4D97-AF65-F5344CB8AC3E}">
        <p14:creationId xmlns:p14="http://schemas.microsoft.com/office/powerpoint/2010/main" val="956828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CCAAAC-AB88-4202-8B54-300EB92AC296}"/>
              </a:ext>
            </a:extLst>
          </p:cNvPr>
          <p:cNvSpPr>
            <a:spLocks noGrp="1"/>
          </p:cNvSpPr>
          <p:nvPr>
            <p:ph type="dt" sz="half" idx="10"/>
          </p:nvPr>
        </p:nvSpPr>
        <p:spPr/>
        <p:txBody>
          <a:bodyPr/>
          <a:lstStyle/>
          <a:p>
            <a:fld id="{19121976-2E53-4633-BEB3-12ACED73C014}" type="datetimeFigureOut">
              <a:rPr lang="en-US" smtClean="0"/>
              <a:t>9/30/2021</a:t>
            </a:fld>
            <a:endParaRPr lang="en-US"/>
          </a:p>
        </p:txBody>
      </p:sp>
      <p:sp>
        <p:nvSpPr>
          <p:cNvPr id="3" name="Footer Placeholder 2">
            <a:extLst>
              <a:ext uri="{FF2B5EF4-FFF2-40B4-BE49-F238E27FC236}">
                <a16:creationId xmlns:a16="http://schemas.microsoft.com/office/drawing/2014/main" id="{AD94A936-9B42-4DD2-8C0C-E4B0D0546E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118328-07F9-49CB-AE62-74B8B0A5CE84}"/>
              </a:ext>
            </a:extLst>
          </p:cNvPr>
          <p:cNvSpPr>
            <a:spLocks noGrp="1"/>
          </p:cNvSpPr>
          <p:nvPr>
            <p:ph type="sldNum" sz="quarter" idx="12"/>
          </p:nvPr>
        </p:nvSpPr>
        <p:spPr/>
        <p:txBody>
          <a:bodyPr/>
          <a:lstStyle/>
          <a:p>
            <a:fld id="{BEEEBD58-7D41-4D17-9131-6C2B4A3FDE81}" type="slidenum">
              <a:rPr lang="en-US" smtClean="0"/>
              <a:t>‹#›</a:t>
            </a:fld>
            <a:endParaRPr lang="en-US"/>
          </a:p>
        </p:txBody>
      </p:sp>
    </p:spTree>
    <p:extLst>
      <p:ext uri="{BB962C8B-B14F-4D97-AF65-F5344CB8AC3E}">
        <p14:creationId xmlns:p14="http://schemas.microsoft.com/office/powerpoint/2010/main" val="3486547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048DE-6ED7-451D-98C1-B79383DE0B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758262-8EBB-47F0-830B-BF1E457C6B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7A8879-F6FB-430B-907B-DF8387B7C5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794F0B-12F5-4B77-8EA3-26D220405172}"/>
              </a:ext>
            </a:extLst>
          </p:cNvPr>
          <p:cNvSpPr>
            <a:spLocks noGrp="1"/>
          </p:cNvSpPr>
          <p:nvPr>
            <p:ph type="dt" sz="half" idx="10"/>
          </p:nvPr>
        </p:nvSpPr>
        <p:spPr/>
        <p:txBody>
          <a:bodyPr/>
          <a:lstStyle/>
          <a:p>
            <a:fld id="{19121976-2E53-4633-BEB3-12ACED73C014}" type="datetimeFigureOut">
              <a:rPr lang="en-US" smtClean="0"/>
              <a:t>9/30/2021</a:t>
            </a:fld>
            <a:endParaRPr lang="en-US"/>
          </a:p>
        </p:txBody>
      </p:sp>
      <p:sp>
        <p:nvSpPr>
          <p:cNvPr id="6" name="Footer Placeholder 5">
            <a:extLst>
              <a:ext uri="{FF2B5EF4-FFF2-40B4-BE49-F238E27FC236}">
                <a16:creationId xmlns:a16="http://schemas.microsoft.com/office/drawing/2014/main" id="{70E2FF68-1CBF-4521-AE3A-D7042DD207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98D914-67E8-4C79-A2B7-D4E51E6FD0FA}"/>
              </a:ext>
            </a:extLst>
          </p:cNvPr>
          <p:cNvSpPr>
            <a:spLocks noGrp="1"/>
          </p:cNvSpPr>
          <p:nvPr>
            <p:ph type="sldNum" sz="quarter" idx="12"/>
          </p:nvPr>
        </p:nvSpPr>
        <p:spPr/>
        <p:txBody>
          <a:bodyPr/>
          <a:lstStyle/>
          <a:p>
            <a:fld id="{BEEEBD58-7D41-4D17-9131-6C2B4A3FDE81}" type="slidenum">
              <a:rPr lang="en-US" smtClean="0"/>
              <a:t>‹#›</a:t>
            </a:fld>
            <a:endParaRPr lang="en-US"/>
          </a:p>
        </p:txBody>
      </p:sp>
    </p:spTree>
    <p:extLst>
      <p:ext uri="{BB962C8B-B14F-4D97-AF65-F5344CB8AC3E}">
        <p14:creationId xmlns:p14="http://schemas.microsoft.com/office/powerpoint/2010/main" val="547536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084E-37E5-4AD5-A701-F12B10CAAA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EF79FD-DFA3-48BA-9F39-CF7DB5025E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227B2D-8D12-42CA-8ED3-88AD5FC9FF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0D2E42-7041-4A75-A5B3-B58B5C2CF07A}"/>
              </a:ext>
            </a:extLst>
          </p:cNvPr>
          <p:cNvSpPr>
            <a:spLocks noGrp="1"/>
          </p:cNvSpPr>
          <p:nvPr>
            <p:ph type="dt" sz="half" idx="10"/>
          </p:nvPr>
        </p:nvSpPr>
        <p:spPr/>
        <p:txBody>
          <a:bodyPr/>
          <a:lstStyle/>
          <a:p>
            <a:fld id="{19121976-2E53-4633-BEB3-12ACED73C014}" type="datetimeFigureOut">
              <a:rPr lang="en-US" smtClean="0"/>
              <a:t>9/30/2021</a:t>
            </a:fld>
            <a:endParaRPr lang="en-US"/>
          </a:p>
        </p:txBody>
      </p:sp>
      <p:sp>
        <p:nvSpPr>
          <p:cNvPr id="6" name="Footer Placeholder 5">
            <a:extLst>
              <a:ext uri="{FF2B5EF4-FFF2-40B4-BE49-F238E27FC236}">
                <a16:creationId xmlns:a16="http://schemas.microsoft.com/office/drawing/2014/main" id="{74C50639-AC54-4345-B12F-4FC2111D43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82BE0B-DC7E-4299-9626-64453219E96A}"/>
              </a:ext>
            </a:extLst>
          </p:cNvPr>
          <p:cNvSpPr>
            <a:spLocks noGrp="1"/>
          </p:cNvSpPr>
          <p:nvPr>
            <p:ph type="sldNum" sz="quarter" idx="12"/>
          </p:nvPr>
        </p:nvSpPr>
        <p:spPr/>
        <p:txBody>
          <a:bodyPr/>
          <a:lstStyle/>
          <a:p>
            <a:fld id="{BEEEBD58-7D41-4D17-9131-6C2B4A3FDE81}" type="slidenum">
              <a:rPr lang="en-US" smtClean="0"/>
              <a:t>‹#›</a:t>
            </a:fld>
            <a:endParaRPr lang="en-US"/>
          </a:p>
        </p:txBody>
      </p:sp>
    </p:spTree>
    <p:extLst>
      <p:ext uri="{BB962C8B-B14F-4D97-AF65-F5344CB8AC3E}">
        <p14:creationId xmlns:p14="http://schemas.microsoft.com/office/powerpoint/2010/main" val="20175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ECD7FF-64DE-4EE7-B196-640DC2FB91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AA7E0A-62B8-4C5C-9429-1F7A90BA0B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8AD12-D447-4202-BA1B-0CEF032035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121976-2E53-4633-BEB3-12ACED73C014}" type="datetimeFigureOut">
              <a:rPr lang="en-US" smtClean="0"/>
              <a:t>9/30/2021</a:t>
            </a:fld>
            <a:endParaRPr lang="en-US"/>
          </a:p>
        </p:txBody>
      </p:sp>
      <p:sp>
        <p:nvSpPr>
          <p:cNvPr id="5" name="Footer Placeholder 4">
            <a:extLst>
              <a:ext uri="{FF2B5EF4-FFF2-40B4-BE49-F238E27FC236}">
                <a16:creationId xmlns:a16="http://schemas.microsoft.com/office/drawing/2014/main" id="{939D1FCA-C0B4-4023-9E4A-4BB7728C6E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875AF7-7E56-4961-B1AA-54A75E26DD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EEBD58-7D41-4D17-9131-6C2B4A3FDE81}" type="slidenum">
              <a:rPr lang="en-US" smtClean="0"/>
              <a:t>‹#›</a:t>
            </a:fld>
            <a:endParaRPr lang="en-US"/>
          </a:p>
        </p:txBody>
      </p:sp>
    </p:spTree>
    <p:extLst>
      <p:ext uri="{BB962C8B-B14F-4D97-AF65-F5344CB8AC3E}">
        <p14:creationId xmlns:p14="http://schemas.microsoft.com/office/powerpoint/2010/main" val="2083292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hyperlink" Target="http://www.smartsheet.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onvertjson.com/xml-to-json.htm" TargetMode="External"/><Relationship Id="rId2" Type="http://schemas.openxmlformats.org/officeDocument/2006/relationships/hyperlink" Target="https://www.splitcsv.com/" TargetMode="External"/><Relationship Id="rId1" Type="http://schemas.openxmlformats.org/officeDocument/2006/relationships/slideLayout" Target="../slideLayouts/slideLayout2.xml"/><Relationship Id="rId4" Type="http://schemas.openxmlformats.org/officeDocument/2006/relationships/hyperlink" Target="https://www.xml.com/pub/a/2006/05/31/converting-between-xml-and-json.htm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0DA1-559B-4FCB-8161-AD71BF098728}"/>
              </a:ext>
            </a:extLst>
          </p:cNvPr>
          <p:cNvSpPr>
            <a:spLocks noGrp="1"/>
          </p:cNvSpPr>
          <p:nvPr>
            <p:ph type="ctrTitle"/>
          </p:nvPr>
        </p:nvSpPr>
        <p:spPr>
          <a:xfrm>
            <a:off x="1524000" y="599441"/>
            <a:ext cx="9144000" cy="1529080"/>
          </a:xfrm>
        </p:spPr>
        <p:txBody>
          <a:bodyPr>
            <a:normAutofit fontScale="90000"/>
          </a:bodyPr>
          <a:lstStyle/>
          <a:p>
            <a:r>
              <a:rPr lang="en-US" b="1" dirty="0">
                <a:latin typeface="Times New Roman" panose="02020603050405020304" pitchFamily="18" charset="0"/>
                <a:cs typeface="Times New Roman" panose="02020603050405020304" pitchFamily="18" charset="0"/>
              </a:rPr>
              <a:t>ADAPTER</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8BC7876-A7BE-4FED-9BB1-9F4A2E873053}"/>
              </a:ext>
            </a:extLst>
          </p:cNvPr>
          <p:cNvSpPr>
            <a:spLocks noGrp="1"/>
          </p:cNvSpPr>
          <p:nvPr>
            <p:ph type="subTitle" idx="1"/>
          </p:nvPr>
        </p:nvSpPr>
        <p:spPr>
          <a:xfrm>
            <a:off x="6578354" y="4421080"/>
            <a:ext cx="4089646" cy="1837478"/>
          </a:xfrm>
        </p:spPr>
        <p:txBody>
          <a:bodyPr>
            <a:normAutofit fontScale="70000" lnSpcReduction="20000"/>
          </a:bodyPr>
          <a:lstStyle/>
          <a:p>
            <a:pPr algn="just"/>
            <a:r>
              <a:rPr lang="en-US" b="1" dirty="0"/>
              <a:t>Team:</a:t>
            </a:r>
          </a:p>
          <a:p>
            <a:pPr algn="just"/>
            <a:r>
              <a:rPr lang="en-US" dirty="0"/>
              <a:t>Divya Davat</a:t>
            </a:r>
          </a:p>
          <a:p>
            <a:pPr algn="just"/>
            <a:r>
              <a:rPr lang="en-US" dirty="0"/>
              <a:t>Lakshmi Prasanna</a:t>
            </a:r>
          </a:p>
          <a:p>
            <a:pPr algn="just"/>
            <a:r>
              <a:rPr lang="en-US" dirty="0"/>
              <a:t>Surya Vamshi Teja Davat</a:t>
            </a:r>
          </a:p>
          <a:p>
            <a:pPr algn="just"/>
            <a:r>
              <a:rPr lang="en-US" dirty="0"/>
              <a:t>Hashmitha Solipuram</a:t>
            </a:r>
          </a:p>
          <a:p>
            <a:pPr algn="just"/>
            <a:r>
              <a:rPr lang="en-US" dirty="0"/>
              <a:t>Venkata Sai Teja Annam</a:t>
            </a:r>
          </a:p>
        </p:txBody>
      </p:sp>
      <p:sp>
        <p:nvSpPr>
          <p:cNvPr id="4" name="TextBox 3">
            <a:extLst>
              <a:ext uri="{FF2B5EF4-FFF2-40B4-BE49-F238E27FC236}">
                <a16:creationId xmlns:a16="http://schemas.microsoft.com/office/drawing/2014/main" id="{41910B67-298D-4230-B536-472AF43F914D}"/>
              </a:ext>
            </a:extLst>
          </p:cNvPr>
          <p:cNvSpPr txBox="1"/>
          <p:nvPr/>
        </p:nvSpPr>
        <p:spPr>
          <a:xfrm>
            <a:off x="2295525" y="2060991"/>
            <a:ext cx="8239125" cy="2246769"/>
          </a:xfrm>
          <a:prstGeom prst="rect">
            <a:avLst/>
          </a:prstGeom>
          <a:noFill/>
        </p:spPr>
        <p:txBody>
          <a:bodyPr wrap="square" rtlCol="0">
            <a:spAutoFit/>
          </a:bodyPr>
          <a:lstStyle/>
          <a:p>
            <a:pPr algn="just"/>
            <a:r>
              <a:rPr lang="en-US" sz="2000" b="1" dirty="0"/>
              <a:t>Target Market</a:t>
            </a:r>
            <a:r>
              <a:rPr lang="en-US" sz="2000" dirty="0"/>
              <a:t> : </a:t>
            </a:r>
          </a:p>
          <a:p>
            <a:pPr algn="just"/>
            <a:r>
              <a:rPr lang="en-US" sz="2000" dirty="0"/>
              <a:t>IT industry in Machine Learning</a:t>
            </a:r>
          </a:p>
          <a:p>
            <a:pPr algn="just"/>
            <a:endParaRPr lang="en-US" sz="2000" dirty="0"/>
          </a:p>
          <a:p>
            <a:pPr algn="just"/>
            <a:r>
              <a:rPr lang="en-US" sz="2000" b="1" dirty="0"/>
              <a:t>Value Propositions</a:t>
            </a:r>
            <a:r>
              <a:rPr lang="en-US" sz="2000" dirty="0"/>
              <a:t>: </a:t>
            </a:r>
          </a:p>
          <a:p>
            <a:pPr marL="342900" indent="-342900" algn="just">
              <a:buFont typeface="Arial" panose="020B0604020202020204" pitchFamily="34" charset="0"/>
              <a:buChar char="•"/>
            </a:pPr>
            <a:r>
              <a:rPr lang="en-US" sz="2000" dirty="0"/>
              <a:t>Solution to a problem when the data set is too large to be processed in a single computing system.</a:t>
            </a:r>
          </a:p>
          <a:p>
            <a:pPr marL="342900" indent="-342900" algn="just">
              <a:buFont typeface="Arial" panose="020B0604020202020204" pitchFamily="34" charset="0"/>
              <a:buChar char="•"/>
            </a:pPr>
            <a:r>
              <a:rPr lang="en-US" sz="2000" dirty="0"/>
              <a:t>XML&lt;-&gt;JSON&lt;-&gt;CSV</a:t>
            </a:r>
          </a:p>
        </p:txBody>
      </p:sp>
    </p:spTree>
    <p:extLst>
      <p:ext uri="{BB962C8B-B14F-4D97-AF65-F5344CB8AC3E}">
        <p14:creationId xmlns:p14="http://schemas.microsoft.com/office/powerpoint/2010/main" val="569045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5672-0801-4927-AA53-872E091ECEC4}"/>
              </a:ext>
            </a:extLst>
          </p:cNvPr>
          <p:cNvSpPr>
            <a:spLocks noGrp="1"/>
          </p:cNvSpPr>
          <p:nvPr>
            <p:ph type="title"/>
          </p:nvPr>
        </p:nvSpPr>
        <p:spPr/>
        <p:txBody>
          <a:bodyPr/>
          <a:lstStyle/>
          <a:p>
            <a:r>
              <a:rPr lang="en-US" b="1" dirty="0"/>
              <a:t>Tools </a:t>
            </a:r>
          </a:p>
        </p:txBody>
      </p:sp>
      <p:sp>
        <p:nvSpPr>
          <p:cNvPr id="3" name="Content Placeholder 2">
            <a:extLst>
              <a:ext uri="{FF2B5EF4-FFF2-40B4-BE49-F238E27FC236}">
                <a16:creationId xmlns:a16="http://schemas.microsoft.com/office/drawing/2014/main" id="{A7693CE7-819D-470F-8217-F81C171F85EE}"/>
              </a:ext>
            </a:extLst>
          </p:cNvPr>
          <p:cNvSpPr>
            <a:spLocks noGrp="1"/>
          </p:cNvSpPr>
          <p:nvPr>
            <p:ph idx="1"/>
          </p:nvPr>
        </p:nvSpPr>
        <p:spPr/>
        <p:txBody>
          <a:bodyPr/>
          <a:lstStyle/>
          <a:p>
            <a:r>
              <a:rPr lang="en-US" dirty="0"/>
              <a:t>Project management: </a:t>
            </a:r>
            <a:r>
              <a:rPr lang="en-US" dirty="0">
                <a:hlinkClick r:id="rId2"/>
              </a:rPr>
              <a:t>www.smartsheet.com</a:t>
            </a:r>
            <a:r>
              <a:rPr lang="en-US" dirty="0"/>
              <a:t> </a:t>
            </a:r>
          </a:p>
          <a:p>
            <a:r>
              <a:rPr lang="en-US" dirty="0"/>
              <a:t>Communication: </a:t>
            </a:r>
            <a:r>
              <a:rPr lang="en-US" dirty="0">
                <a:hlinkClick r:id="rId3"/>
              </a:rPr>
              <a:t>www.github.com</a:t>
            </a:r>
            <a:r>
              <a:rPr lang="en-US" dirty="0"/>
              <a:t>, </a:t>
            </a:r>
            <a:r>
              <a:rPr lang="en-US" dirty="0" err="1"/>
              <a:t>linkedIn</a:t>
            </a:r>
            <a:r>
              <a:rPr lang="en-US" dirty="0"/>
              <a:t>.</a:t>
            </a:r>
          </a:p>
        </p:txBody>
      </p:sp>
    </p:spTree>
    <p:extLst>
      <p:ext uri="{BB962C8B-B14F-4D97-AF65-F5344CB8AC3E}">
        <p14:creationId xmlns:p14="http://schemas.microsoft.com/office/powerpoint/2010/main" val="2168237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3ED2-C7D1-4622-978C-1E6BCA0F4A2A}"/>
              </a:ext>
            </a:extLst>
          </p:cNvPr>
          <p:cNvSpPr>
            <a:spLocks noGrp="1"/>
          </p:cNvSpPr>
          <p:nvPr>
            <p:ph type="title"/>
          </p:nvPr>
        </p:nvSpPr>
        <p:spPr/>
        <p:txBody>
          <a:bodyPr/>
          <a:lstStyle/>
          <a:p>
            <a:r>
              <a:rPr lang="en-US" b="1" dirty="0"/>
              <a:t>Problem Statement </a:t>
            </a:r>
          </a:p>
        </p:txBody>
      </p:sp>
      <p:sp>
        <p:nvSpPr>
          <p:cNvPr id="3" name="Content Placeholder 2">
            <a:extLst>
              <a:ext uri="{FF2B5EF4-FFF2-40B4-BE49-F238E27FC236}">
                <a16:creationId xmlns:a16="http://schemas.microsoft.com/office/drawing/2014/main" id="{FCF837F5-D8AD-497D-AAD6-BC355E3BE536}"/>
              </a:ext>
            </a:extLst>
          </p:cNvPr>
          <p:cNvSpPr>
            <a:spLocks noGrp="1"/>
          </p:cNvSpPr>
          <p:nvPr>
            <p:ph idx="1"/>
          </p:nvPr>
        </p:nvSpPr>
        <p:spPr>
          <a:xfrm>
            <a:off x="971365" y="2141537"/>
            <a:ext cx="10515600" cy="4351338"/>
          </a:xfrm>
        </p:spPr>
        <p:txBody>
          <a:bodyPr>
            <a:normAutofit/>
          </a:bodyPr>
          <a:lstStyle/>
          <a:p>
            <a:r>
              <a:rPr lang="en-US" dirty="0">
                <a:latin typeface="Times New Roman" panose="02020603050405020304" pitchFamily="18" charset="0"/>
                <a:cs typeface="Times New Roman" panose="02020603050405020304" pitchFamily="18" charset="0"/>
              </a:rPr>
              <a:t>We would be implementing a project to provide a simple solution to the problem arises when a data set is too large to be processed on a single computing system.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main idea is to process and distribute over multiple datasets and also check for duplicates in that particular dataset.</a:t>
            </a:r>
          </a:p>
        </p:txBody>
      </p:sp>
    </p:spTree>
    <p:extLst>
      <p:ext uri="{BB962C8B-B14F-4D97-AF65-F5344CB8AC3E}">
        <p14:creationId xmlns:p14="http://schemas.microsoft.com/office/powerpoint/2010/main" val="2478060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E909B-820B-4A38-942A-BD9EF128258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Approach</a:t>
            </a:r>
          </a:p>
        </p:txBody>
      </p:sp>
      <p:sp>
        <p:nvSpPr>
          <p:cNvPr id="3" name="Content Placeholder 2">
            <a:extLst>
              <a:ext uri="{FF2B5EF4-FFF2-40B4-BE49-F238E27FC236}">
                <a16:creationId xmlns:a16="http://schemas.microsoft.com/office/drawing/2014/main" id="{1AD1703E-6CC5-48F2-A207-974509FE988B}"/>
              </a:ext>
            </a:extLst>
          </p:cNvPr>
          <p:cNvSpPr>
            <a:spLocks noGrp="1"/>
          </p:cNvSpPr>
          <p:nvPr>
            <p:ph idx="1"/>
          </p:nvPr>
        </p:nvSpPr>
        <p:spPr/>
        <p:txBody>
          <a:bodyPr>
            <a:normAutofit/>
          </a:bodyPr>
          <a:lstStyle/>
          <a:p>
            <a:r>
              <a:rPr lang="en-US" dirty="0">
                <a:cs typeface="Times New Roman" panose="02020603050405020304" pitchFamily="18" charset="0"/>
              </a:rPr>
              <a:t>The solution is based on the idea of hashing each data instance and assigning it to a particular computing system. If the hash function is properly constructed, we will always assign the same values to the same computing system and therefore we can recognize the duplicates. We can also be sure that the duplicate wasn't assigned to some other computing system, other than the one containing the initial value.</a:t>
            </a:r>
          </a:p>
          <a:p>
            <a:r>
              <a:rPr lang="en-US" dirty="0">
                <a:cs typeface="Times New Roman" panose="02020603050405020304" pitchFamily="18" charset="0"/>
              </a:rPr>
              <a:t>Conversions (</a:t>
            </a:r>
            <a:r>
              <a:rPr lang="en-US" dirty="0"/>
              <a:t>XML&lt;-&gt;JSON&lt;-&gt;CSV)</a:t>
            </a: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4616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C3271-B1C4-4CCC-ACF7-824EE10A2FE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Conceptuation</a:t>
            </a:r>
          </a:p>
        </p:txBody>
      </p:sp>
      <p:sp>
        <p:nvSpPr>
          <p:cNvPr id="3" name="Content Placeholder 2">
            <a:extLst>
              <a:ext uri="{FF2B5EF4-FFF2-40B4-BE49-F238E27FC236}">
                <a16:creationId xmlns:a16="http://schemas.microsoft.com/office/drawing/2014/main" id="{442240F8-47F8-40E0-96C3-A06976D63B3C}"/>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design was created in such manner that we can easily replace, for example, File Handler that handles JSON format with some handler that handles CSV or XML files.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Handle invalid characters in the file during conversions.</a:t>
            </a:r>
          </a:p>
          <a:p>
            <a:pPr marL="0" indent="0">
              <a:buNone/>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4749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F6859-9EAF-4C4C-8CE5-F6DB7F0665A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Market Research, Offerings and Limitations</a:t>
            </a:r>
          </a:p>
        </p:txBody>
      </p:sp>
      <p:sp>
        <p:nvSpPr>
          <p:cNvPr id="3" name="Content Placeholder 2">
            <a:extLst>
              <a:ext uri="{FF2B5EF4-FFF2-40B4-BE49-F238E27FC236}">
                <a16:creationId xmlns:a16="http://schemas.microsoft.com/office/drawing/2014/main" id="{7017689D-65A3-44AA-9354-927DED2A0209}"/>
              </a:ext>
            </a:extLst>
          </p:cNvPr>
          <p:cNvSpPr>
            <a:spLocks noGrp="1"/>
          </p:cNvSpPr>
          <p:nvPr>
            <p:ph idx="1"/>
          </p:nvPr>
        </p:nvSpPr>
        <p:spPr/>
        <p:txBody>
          <a:bodyPr/>
          <a:lstStyle/>
          <a:p>
            <a:r>
              <a:rPr lang="en-US" dirty="0"/>
              <a:t>Currently we have techniques like compression, Indexing, and chunking to process large data sets.</a:t>
            </a:r>
          </a:p>
          <a:p>
            <a:pPr marL="0" indent="0">
              <a:buNone/>
            </a:pPr>
            <a:endParaRPr lang="en-US" dirty="0"/>
          </a:p>
          <a:p>
            <a:r>
              <a:rPr lang="en-US" dirty="0"/>
              <a:t>Our proposal is using duplicates to split the large data sets.</a:t>
            </a:r>
          </a:p>
          <a:p>
            <a:pPr marL="0" indent="0">
              <a:buNone/>
            </a:pPr>
            <a:endParaRPr lang="en-US" dirty="0"/>
          </a:p>
          <a:p>
            <a:r>
              <a:rPr lang="en-US" dirty="0"/>
              <a:t>Current websites which are available provide xml &lt;-&gt;Json  or csv&lt;-&gt; Json or CSV&lt;-&gt; XML in different sites, but we are providing all the additional features altogether in one.</a:t>
            </a:r>
          </a:p>
        </p:txBody>
      </p:sp>
    </p:spTree>
    <p:extLst>
      <p:ext uri="{BB962C8B-B14F-4D97-AF65-F5344CB8AC3E}">
        <p14:creationId xmlns:p14="http://schemas.microsoft.com/office/powerpoint/2010/main" val="2069701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992EA-1698-42DF-BEE2-5A3EE29B5310}"/>
              </a:ext>
            </a:extLst>
          </p:cNvPr>
          <p:cNvSpPr>
            <a:spLocks noGrp="1"/>
          </p:cNvSpPr>
          <p:nvPr>
            <p:ph type="title"/>
          </p:nvPr>
        </p:nvSpPr>
        <p:spPr>
          <a:xfrm>
            <a:off x="885824" y="365125"/>
            <a:ext cx="10467975" cy="1325563"/>
          </a:xfrm>
        </p:spPr>
        <p:txBody>
          <a:bodyPr/>
          <a:lstStyle/>
          <a:p>
            <a:r>
              <a:rPr lang="en-US" dirty="0">
                <a:latin typeface="Times New Roman" panose="02020603050405020304" pitchFamily="18" charset="0"/>
                <a:cs typeface="Times New Roman" panose="02020603050405020304" pitchFamily="18" charset="0"/>
              </a:rPr>
              <a:t>Target Market </a:t>
            </a:r>
          </a:p>
        </p:txBody>
      </p:sp>
      <p:sp>
        <p:nvSpPr>
          <p:cNvPr id="3" name="Content Placeholder 2">
            <a:extLst>
              <a:ext uri="{FF2B5EF4-FFF2-40B4-BE49-F238E27FC236}">
                <a16:creationId xmlns:a16="http://schemas.microsoft.com/office/drawing/2014/main" id="{E143FB00-B83E-4DDD-B756-B5A2EE56253D}"/>
              </a:ext>
            </a:extLst>
          </p:cNvPr>
          <p:cNvSpPr>
            <a:spLocks noGrp="1"/>
          </p:cNvSpPr>
          <p:nvPr>
            <p:ph idx="1"/>
          </p:nvPr>
        </p:nvSpPr>
        <p:spPr/>
        <p:txBody>
          <a:bodyPr/>
          <a:lstStyle/>
          <a:p>
            <a:r>
              <a:rPr lang="en-US" dirty="0">
                <a:hlinkClick r:id="rId2"/>
              </a:rPr>
              <a:t>https://www.splitcsv.com/</a:t>
            </a:r>
            <a:endParaRPr lang="en-US" dirty="0"/>
          </a:p>
          <a:p>
            <a:r>
              <a:rPr lang="en-US" dirty="0">
                <a:hlinkClick r:id="rId3"/>
              </a:rPr>
              <a:t>https://www.convertjson.com/xml-to-json.htm</a:t>
            </a:r>
            <a:endParaRPr lang="en-US" dirty="0"/>
          </a:p>
          <a:p>
            <a:r>
              <a:rPr lang="en-US" dirty="0">
                <a:hlinkClick r:id="rId4"/>
              </a:rPr>
              <a:t>https://www.xml.com/pub/a/2006/05/31/converting-between-xml-and-json.html</a:t>
            </a:r>
            <a:endParaRPr lang="en-US" dirty="0"/>
          </a:p>
          <a:p>
            <a:endParaRPr lang="en-US" dirty="0"/>
          </a:p>
          <a:p>
            <a:r>
              <a:rPr lang="en-US" dirty="0"/>
              <a:t>Data visualization, data analysis.</a:t>
            </a:r>
          </a:p>
          <a:p>
            <a:r>
              <a:rPr lang="en-US" dirty="0"/>
              <a:t>Students and software developers.</a:t>
            </a:r>
          </a:p>
          <a:p>
            <a:endParaRPr lang="en-US" dirty="0"/>
          </a:p>
        </p:txBody>
      </p:sp>
    </p:spTree>
    <p:extLst>
      <p:ext uri="{BB962C8B-B14F-4D97-AF65-F5344CB8AC3E}">
        <p14:creationId xmlns:p14="http://schemas.microsoft.com/office/powerpoint/2010/main" val="780986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56C55-EE9D-4760-A98D-8EFD3468563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Business Model</a:t>
            </a:r>
          </a:p>
        </p:txBody>
      </p:sp>
      <p:pic>
        <p:nvPicPr>
          <p:cNvPr id="4" name="Content Placeholder 3" descr="Diagram&#10;&#10;Description automatically generated">
            <a:extLst>
              <a:ext uri="{FF2B5EF4-FFF2-40B4-BE49-F238E27FC236}">
                <a16:creationId xmlns:a16="http://schemas.microsoft.com/office/drawing/2014/main" id="{D3C86A07-E081-4768-B88E-35ACD3A6024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4417" y="1690688"/>
            <a:ext cx="6313336" cy="4912706"/>
          </a:xfrm>
          <a:prstGeom prst="rect">
            <a:avLst/>
          </a:prstGeom>
          <a:noFill/>
          <a:ln>
            <a:noFill/>
          </a:ln>
        </p:spPr>
      </p:pic>
    </p:spTree>
    <p:extLst>
      <p:ext uri="{BB962C8B-B14F-4D97-AF65-F5344CB8AC3E}">
        <p14:creationId xmlns:p14="http://schemas.microsoft.com/office/powerpoint/2010/main" val="317781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E54F-345D-4300-A4B3-B40D74168B3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Our Team</a:t>
            </a:r>
          </a:p>
        </p:txBody>
      </p:sp>
      <p:sp>
        <p:nvSpPr>
          <p:cNvPr id="3" name="Content Placeholder 2">
            <a:extLst>
              <a:ext uri="{FF2B5EF4-FFF2-40B4-BE49-F238E27FC236}">
                <a16:creationId xmlns:a16="http://schemas.microsoft.com/office/drawing/2014/main" id="{8CC1F777-D977-457C-83D2-6E96722D2EE2}"/>
              </a:ext>
            </a:extLst>
          </p:cNvPr>
          <p:cNvSpPr>
            <a:spLocks noGrp="1"/>
          </p:cNvSpPr>
          <p:nvPr>
            <p:ph idx="1"/>
          </p:nvPr>
        </p:nvSpPr>
        <p:spPr/>
        <p:txBody>
          <a:bodyPr>
            <a:normAutofit/>
          </a:bodyPr>
          <a:lstStyle/>
          <a:p>
            <a:r>
              <a:rPr lang="en-US" b="1" dirty="0" err="1">
                <a:latin typeface="Times New Roman" panose="02020603050405020304" pitchFamily="18" charset="0"/>
                <a:cs typeface="Times New Roman" panose="02020603050405020304" pitchFamily="18" charset="0"/>
              </a:rPr>
              <a:t>Divya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Davat</a:t>
            </a:r>
            <a:r>
              <a:rPr lang="en-US" dirty="0">
                <a:latin typeface="Times New Roman" panose="02020603050405020304" pitchFamily="18" charset="0"/>
                <a:cs typeface="Times New Roman" panose="02020603050405020304" pitchFamily="18" charset="0"/>
              </a:rPr>
              <a:t>- hash function computing</a:t>
            </a:r>
          </a:p>
          <a:p>
            <a:r>
              <a:rPr lang="en-US" b="1" dirty="0">
                <a:latin typeface="Times New Roman" panose="02020603050405020304" pitchFamily="18" charset="0"/>
                <a:cs typeface="Times New Roman" panose="02020603050405020304" pitchFamily="18" charset="0"/>
              </a:rPr>
              <a:t>Hashmitha Solipuram</a:t>
            </a:r>
            <a:r>
              <a:rPr lang="en-US" dirty="0">
                <a:latin typeface="Times New Roman" panose="02020603050405020304" pitchFamily="18" charset="0"/>
                <a:cs typeface="Times New Roman" panose="02020603050405020304" pitchFamily="18" charset="0"/>
              </a:rPr>
              <a:t>- Testing unit testing manual testing and management</a:t>
            </a:r>
          </a:p>
          <a:p>
            <a:r>
              <a:rPr lang="en-US" b="1" dirty="0">
                <a:latin typeface="Times New Roman" panose="02020603050405020304" pitchFamily="18" charset="0"/>
                <a:cs typeface="Times New Roman" panose="02020603050405020304" pitchFamily="18" charset="0"/>
              </a:rPr>
              <a:t>Lakshmi Prasanna </a:t>
            </a:r>
            <a:r>
              <a:rPr lang="en-US" b="1" dirty="0" err="1">
                <a:latin typeface="Times New Roman" panose="02020603050405020304" pitchFamily="18" charset="0"/>
                <a:cs typeface="Times New Roman" panose="02020603050405020304" pitchFamily="18" charset="0"/>
              </a:rPr>
              <a:t>Meduri</a:t>
            </a:r>
            <a:r>
              <a:rPr lang="en-US" dirty="0">
                <a:latin typeface="Times New Roman" panose="02020603050405020304" pitchFamily="18" charset="0"/>
                <a:cs typeface="Times New Roman" panose="02020603050405020304" pitchFamily="18" charset="0"/>
              </a:rPr>
              <a:t>- conversions</a:t>
            </a:r>
          </a:p>
          <a:p>
            <a:r>
              <a:rPr lang="en-US" b="1" dirty="0">
                <a:latin typeface="Times New Roman" panose="02020603050405020304" pitchFamily="18" charset="0"/>
                <a:cs typeface="Times New Roman" panose="02020603050405020304" pitchFamily="18" charset="0"/>
              </a:rPr>
              <a:t>Surya Vamshi Teja </a:t>
            </a:r>
            <a:r>
              <a:rPr lang="en-US" b="1" dirty="0" err="1">
                <a:latin typeface="Times New Roman" panose="02020603050405020304" pitchFamily="18" charset="0"/>
                <a:cs typeface="Times New Roman" panose="02020603050405020304" pitchFamily="18" charset="0"/>
              </a:rPr>
              <a:t>Davat</a:t>
            </a:r>
            <a:r>
              <a:rPr lang="en-US" dirty="0">
                <a:latin typeface="Times New Roman" panose="02020603050405020304" pitchFamily="18" charset="0"/>
                <a:cs typeface="Times New Roman" panose="02020603050405020304" pitchFamily="18" charset="0"/>
              </a:rPr>
              <a:t>- UI using html </a:t>
            </a:r>
            <a:r>
              <a:rPr lang="en-US" dirty="0" err="1">
                <a:latin typeface="Times New Roman" panose="02020603050405020304" pitchFamily="18" charset="0"/>
                <a:cs typeface="Times New Roman" panose="02020603050405020304" pitchFamily="18" charset="0"/>
              </a:rPr>
              <a:t>css</a:t>
            </a:r>
            <a:r>
              <a:rPr lang="en-US" dirty="0">
                <a:latin typeface="Times New Roman" panose="02020603050405020304" pitchFamily="18" charset="0"/>
                <a:cs typeface="Times New Roman" panose="02020603050405020304" pitchFamily="18" charset="0"/>
              </a:rPr>
              <a:t> and rest </a:t>
            </a:r>
            <a:r>
              <a:rPr lang="en-US" dirty="0" err="1">
                <a:latin typeface="Times New Roman" panose="02020603050405020304" pitchFamily="18" charset="0"/>
                <a:cs typeface="Times New Roman" panose="02020603050405020304" pitchFamily="18" charset="0"/>
              </a:rPr>
              <a:t>api</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Venkata Sai Teja Annam</a:t>
            </a:r>
            <a:r>
              <a:rPr lang="en-US" dirty="0">
                <a:latin typeface="Times New Roman" panose="02020603050405020304" pitchFamily="18" charset="0"/>
                <a:cs typeface="Times New Roman" panose="02020603050405020304" pitchFamily="18" charset="0"/>
              </a:rPr>
              <a:t>- Interfaces controllers and API development</a:t>
            </a:r>
          </a:p>
          <a:p>
            <a:pPr marL="0" indent="0">
              <a:buNone/>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4599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1EDEC-06B9-45C6-AC54-9F1F90A496AF}"/>
              </a:ext>
            </a:extLst>
          </p:cNvPr>
          <p:cNvSpPr>
            <a:spLocks noGrp="1"/>
          </p:cNvSpPr>
          <p:nvPr>
            <p:ph type="title"/>
          </p:nvPr>
        </p:nvSpPr>
        <p:spPr/>
        <p:txBody>
          <a:bodyPr/>
          <a:lstStyle/>
          <a:p>
            <a:r>
              <a:rPr lang="en-US" b="1" dirty="0"/>
              <a:t>Get Started…</a:t>
            </a:r>
          </a:p>
        </p:txBody>
      </p:sp>
      <p:sp>
        <p:nvSpPr>
          <p:cNvPr id="3" name="Content Placeholder 2">
            <a:extLst>
              <a:ext uri="{FF2B5EF4-FFF2-40B4-BE49-F238E27FC236}">
                <a16:creationId xmlns:a16="http://schemas.microsoft.com/office/drawing/2014/main" id="{3C732D6A-E936-42EE-838A-A843EC819E65}"/>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software we are going to use for the development is cost-free.</a:t>
            </a:r>
          </a:p>
          <a:p>
            <a:r>
              <a:rPr lang="en-US" dirty="0">
                <a:latin typeface="Times New Roman" panose="02020603050405020304" pitchFamily="18" charset="0"/>
                <a:cs typeface="Times New Roman" panose="02020603050405020304" pitchFamily="18" charset="0"/>
              </a:rPr>
              <a:t>IDE used: eclipse</a:t>
            </a:r>
          </a:p>
          <a:p>
            <a:r>
              <a:rPr lang="en-US" dirty="0">
                <a:latin typeface="Times New Roman" panose="02020603050405020304" pitchFamily="18" charset="0"/>
                <a:cs typeface="Times New Roman" panose="02020603050405020304" pitchFamily="18" charset="0"/>
              </a:rPr>
              <a:t>Languages: JAVA</a:t>
            </a:r>
          </a:p>
          <a:p>
            <a:r>
              <a:rPr lang="en-US" dirty="0">
                <a:latin typeface="Times New Roman" panose="02020603050405020304" pitchFamily="18" charset="0"/>
                <a:cs typeface="Times New Roman" panose="02020603050405020304" pitchFamily="18" charset="0"/>
              </a:rPr>
              <a:t>Libraries: Spring Beans, Spring </a:t>
            </a:r>
            <a:r>
              <a:rPr lang="en-US" dirty="0" err="1">
                <a:latin typeface="Times New Roman" panose="02020603050405020304" pitchFamily="18" charset="0"/>
                <a:cs typeface="Times New Roman" panose="02020603050405020304" pitchFamily="18" charset="0"/>
              </a:rPr>
              <a:t>Web,GSON,Rest</a:t>
            </a:r>
            <a:r>
              <a:rPr lang="en-US" dirty="0">
                <a:latin typeface="Times New Roman" panose="02020603050405020304" pitchFamily="18" charset="0"/>
                <a:cs typeface="Times New Roman" panose="02020603050405020304" pitchFamily="18" charset="0"/>
              </a:rPr>
              <a:t> API</a:t>
            </a:r>
          </a:p>
          <a:p>
            <a:r>
              <a:rPr lang="en-US" dirty="0">
                <a:latin typeface="Times New Roman" panose="02020603050405020304" pitchFamily="18" charset="0"/>
                <a:cs typeface="Times New Roman" panose="02020603050405020304" pitchFamily="18" charset="0"/>
              </a:rPr>
              <a:t>Front end Technologies: HTML,CSS.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2438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TotalTime>
  <Words>454</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ADAPTER </vt:lpstr>
      <vt:lpstr>Problem Statement </vt:lpstr>
      <vt:lpstr>Approach</vt:lpstr>
      <vt:lpstr>Conceptuation</vt:lpstr>
      <vt:lpstr>Market Research, Offerings and Limitations</vt:lpstr>
      <vt:lpstr>Target Market </vt:lpstr>
      <vt:lpstr>Business Model</vt:lpstr>
      <vt:lpstr>Our Team</vt:lpstr>
      <vt:lpstr>Get Started…</vt:lpstr>
      <vt:lpstr>Tools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ADAPTER </dc:title>
  <dc:creator>hashmithashiv@gmail.com</dc:creator>
  <cp:lastModifiedBy>Divya Davat</cp:lastModifiedBy>
  <cp:revision>8</cp:revision>
  <dcterms:created xsi:type="dcterms:W3CDTF">2021-09-29T03:36:02Z</dcterms:created>
  <dcterms:modified xsi:type="dcterms:W3CDTF">2021-09-30T17:21:03Z</dcterms:modified>
</cp:coreProperties>
</file>