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186" autoAdjust="0"/>
    <p:restoredTop sz="94660"/>
  </p:normalViewPr>
  <p:slideViewPr>
    <p:cSldViewPr snapToGrid="0">
      <p:cViewPr>
        <p:scale>
          <a:sx n="60" d="100"/>
          <a:sy n="60" d="100"/>
        </p:scale>
        <p:origin x="81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FE4E-5B4D-42F2-8B35-FC55FECD7E2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A22-7F77-41D3-8D03-FC734187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6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FE4E-5B4D-42F2-8B35-FC55FECD7E2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A22-7F77-41D3-8D03-FC734187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FE4E-5B4D-42F2-8B35-FC55FECD7E2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A22-7F77-41D3-8D03-FC734187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FE4E-5B4D-42F2-8B35-FC55FECD7E2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A22-7F77-41D3-8D03-FC734187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FE4E-5B4D-42F2-8B35-FC55FECD7E2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A22-7F77-41D3-8D03-FC734187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FE4E-5B4D-42F2-8B35-FC55FECD7E2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A22-7F77-41D3-8D03-FC734187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0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FE4E-5B4D-42F2-8B35-FC55FECD7E2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A22-7F77-41D3-8D03-FC734187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9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FE4E-5B4D-42F2-8B35-FC55FECD7E2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A22-7F77-41D3-8D03-FC734187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2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FE4E-5B4D-42F2-8B35-FC55FECD7E2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A22-7F77-41D3-8D03-FC734187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FE4E-5B4D-42F2-8B35-FC55FECD7E2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A22-7F77-41D3-8D03-FC734187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FE4E-5B4D-42F2-8B35-FC55FECD7E2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A22-7F77-41D3-8D03-FC734187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0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FE4E-5B4D-42F2-8B35-FC55FECD7E2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CA22-7F77-41D3-8D03-FC734187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8535" y="1965181"/>
            <a:ext cx="1400783" cy="1770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021217" y="1757706"/>
            <a:ext cx="1478605" cy="19649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Breeding adults</a:t>
            </a:r>
            <a:endParaRPr lang="en-US" dirty="0"/>
          </a:p>
        </p:txBody>
      </p:sp>
      <p:cxnSp>
        <p:nvCxnSpPr>
          <p:cNvPr id="7" name="Curved Connector 6"/>
          <p:cNvCxnSpPr>
            <a:stCxn id="5" idx="0"/>
            <a:endCxn id="4" idx="0"/>
          </p:cNvCxnSpPr>
          <p:nvPr/>
        </p:nvCxnSpPr>
        <p:spPr>
          <a:xfrm rot="16200000" flipH="1" flipV="1">
            <a:off x="5775986" y="-3019354"/>
            <a:ext cx="207475" cy="9761593"/>
          </a:xfrm>
          <a:prstGeom prst="curvedConnector3">
            <a:avLst>
              <a:gd name="adj1" fmla="val -1101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75987" y="1168960"/>
            <a:ext cx="17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</a:t>
            </a:r>
            <a:r>
              <a:rPr lang="en-US" dirty="0" smtClean="0"/>
              <a:t>ecundity 4,1</a:t>
            </a:r>
          </a:p>
        </p:txBody>
      </p:sp>
      <p:sp>
        <p:nvSpPr>
          <p:cNvPr id="10" name="Oval 9"/>
          <p:cNvSpPr/>
          <p:nvPr/>
        </p:nvSpPr>
        <p:spPr>
          <a:xfrm>
            <a:off x="3186093" y="1994290"/>
            <a:ext cx="1331495" cy="17670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Juvenile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6"/>
            <a:endCxn id="10" idx="2"/>
          </p:cNvCxnSpPr>
          <p:nvPr/>
        </p:nvCxnSpPr>
        <p:spPr>
          <a:xfrm>
            <a:off x="1699318" y="2850398"/>
            <a:ext cx="1486775" cy="27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26" idx="2"/>
          </p:cNvCxnSpPr>
          <p:nvPr/>
        </p:nvCxnSpPr>
        <p:spPr>
          <a:xfrm flipV="1">
            <a:off x="4517588" y="2822996"/>
            <a:ext cx="2286373" cy="5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Up Arrow 17"/>
          <p:cNvSpPr/>
          <p:nvPr/>
        </p:nvSpPr>
        <p:spPr>
          <a:xfrm>
            <a:off x="2202830" y="2920912"/>
            <a:ext cx="513859" cy="432113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>
            <a:off x="8840223" y="2985242"/>
            <a:ext cx="513859" cy="432113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03961" y="1939485"/>
            <a:ext cx="1544053" cy="17670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Sub-adult</a:t>
            </a:r>
            <a:endParaRPr lang="en-US" dirty="0"/>
          </a:p>
        </p:txBody>
      </p:sp>
      <p:sp>
        <p:nvSpPr>
          <p:cNvPr id="27" name="Curved Up Arrow 26"/>
          <p:cNvSpPr/>
          <p:nvPr/>
        </p:nvSpPr>
        <p:spPr>
          <a:xfrm>
            <a:off x="5306691" y="2941831"/>
            <a:ext cx="513859" cy="432113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3799764"/>
            <a:ext cx="271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5" name="Straight Connector 14"/>
          <p:cNvCxnSpPr>
            <a:stCxn id="26" idx="6"/>
            <a:endCxn id="5" idx="2"/>
          </p:cNvCxnSpPr>
          <p:nvPr/>
        </p:nvCxnSpPr>
        <p:spPr>
          <a:xfrm flipV="1">
            <a:off x="8348014" y="2740200"/>
            <a:ext cx="1673203" cy="82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24991"/>
              </p:ext>
            </p:extLst>
          </p:nvPr>
        </p:nvGraphicFramePr>
        <p:xfrm>
          <a:off x="274317" y="5701628"/>
          <a:ext cx="11844670" cy="11887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33378"/>
                <a:gridCol w="3504490"/>
                <a:gridCol w="2368934"/>
                <a:gridCol w="2368934"/>
                <a:gridCol w="2368934"/>
              </a:tblGrid>
              <a:tr h="115637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Predation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Raptors, cats, mongoose, thrashers, cuckoos, rats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-Road mortality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-Lizards, frogs, raptors, cats, mongoose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Road mortality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Raptors, cats, mongoose, humans,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Road mortality (seasonal)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Humans, raptors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Disease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80231"/>
              </p:ext>
            </p:extLst>
          </p:nvPr>
        </p:nvGraphicFramePr>
        <p:xfrm>
          <a:off x="274317" y="4238588"/>
          <a:ext cx="11844670" cy="14630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33378"/>
                <a:gridCol w="3504490"/>
                <a:gridCol w="2368934"/>
                <a:gridCol w="2368934"/>
                <a:gridCol w="2368934"/>
              </a:tblGrid>
              <a:tr h="36305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Foraging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-Forage in trees and shrubs (inactive period)</a:t>
                      </a:r>
                      <a:r>
                        <a:rPr lang="en-US" baseline="0" dirty="0" smtClean="0"/>
                        <a:t> on</a:t>
                      </a:r>
                      <a:r>
                        <a:rPr lang="en-US" dirty="0" smtClean="0"/>
                        <a:t> small lizards</a:t>
                      </a:r>
                      <a:r>
                        <a:rPr lang="en-US" baseline="0" dirty="0" smtClean="0"/>
                        <a:t> and</a:t>
                      </a:r>
                      <a:r>
                        <a:rPr lang="en-US" dirty="0" smtClean="0"/>
                        <a:t> small frogs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F</a:t>
                      </a:r>
                      <a:r>
                        <a:rPr lang="en-US" dirty="0" smtClean="0"/>
                        <a:t>orage on the ground and trees and shrubs</a:t>
                      </a:r>
                      <a:r>
                        <a:rPr lang="en-US" baseline="0" dirty="0" smtClean="0"/>
                        <a:t> on</a:t>
                      </a:r>
                      <a:r>
                        <a:rPr lang="en-US" dirty="0" smtClean="0"/>
                        <a:t> lizards, frogs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Forage on the ground lizards, frogs, mice, rats, birds (bird nests), bats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F</a:t>
                      </a:r>
                      <a:r>
                        <a:rPr lang="en-US" dirty="0" smtClean="0"/>
                        <a:t>orage in trees and shrubs</a:t>
                      </a:r>
                      <a:r>
                        <a:rPr lang="en-US" baseline="0" dirty="0" smtClean="0"/>
                        <a:t> and on the ground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1" name="Curved Connector 50"/>
          <p:cNvCxnSpPr>
            <a:stCxn id="26" idx="0"/>
            <a:endCxn id="4" idx="0"/>
          </p:cNvCxnSpPr>
          <p:nvPr/>
        </p:nvCxnSpPr>
        <p:spPr>
          <a:xfrm rot="16200000" flipH="1" flipV="1">
            <a:off x="4274610" y="-1336198"/>
            <a:ext cx="25696" cy="6577061"/>
          </a:xfrm>
          <a:prstGeom prst="curvedConnector3">
            <a:avLst>
              <a:gd name="adj1" fmla="val -8896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75987" y="1595849"/>
            <a:ext cx="17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</a:t>
            </a:r>
            <a:r>
              <a:rPr lang="en-US" dirty="0" smtClean="0"/>
              <a:t> 3,1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5340" y="2128643"/>
            <a:ext cx="177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</a:t>
            </a:r>
            <a:r>
              <a:rPr lang="en-US" dirty="0" smtClean="0"/>
              <a:t>robability transition 1,2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87055" y="2346549"/>
            <a:ext cx="17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</a:t>
            </a:r>
            <a:r>
              <a:rPr lang="en-US" dirty="0" smtClean="0"/>
              <a:t> 2,3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689764" y="2281846"/>
            <a:ext cx="17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</a:t>
            </a:r>
            <a:r>
              <a:rPr lang="en-US" dirty="0" smtClean="0"/>
              <a:t> 3,4</a:t>
            </a:r>
          </a:p>
        </p:txBody>
      </p:sp>
      <p:sp>
        <p:nvSpPr>
          <p:cNvPr id="69" name="Curved Up Arrow 68"/>
          <p:cNvSpPr/>
          <p:nvPr/>
        </p:nvSpPr>
        <p:spPr>
          <a:xfrm rot="16200000">
            <a:off x="11628206" y="2565541"/>
            <a:ext cx="513859" cy="432113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499822" y="3201298"/>
            <a:ext cx="17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/>
              <a:t>P </a:t>
            </a:r>
            <a:r>
              <a:rPr lang="en-US" smtClean="0"/>
              <a:t>4,4</a:t>
            </a:r>
            <a:endParaRPr lang="en-US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8777940" y="3502974"/>
            <a:ext cx="17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/>
              <a:t>P </a:t>
            </a:r>
            <a:r>
              <a:rPr lang="en-US"/>
              <a:t>3</a:t>
            </a:r>
            <a:r>
              <a:rPr lang="en-US" smtClean="0"/>
              <a:t>,3</a:t>
            </a:r>
            <a:endParaRPr lang="en-US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208085" y="3414306"/>
            <a:ext cx="17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</a:t>
            </a:r>
            <a:r>
              <a:rPr lang="en-US" dirty="0" smtClean="0"/>
              <a:t> 2,2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27262" y="3459414"/>
            <a:ext cx="17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</a:t>
            </a:r>
            <a:r>
              <a:rPr lang="en-US" dirty="0" smtClean="0"/>
              <a:t> 1,1</a:t>
            </a:r>
          </a:p>
        </p:txBody>
      </p:sp>
    </p:spTree>
    <p:extLst>
      <p:ext uri="{BB962C8B-B14F-4D97-AF65-F5344CB8AC3E}">
        <p14:creationId xmlns:p14="http://schemas.microsoft.com/office/powerpoint/2010/main" val="126018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130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Presentation Mode</dc:creator>
  <cp:lastModifiedBy>Nicole Angeli</cp:lastModifiedBy>
  <cp:revision>14</cp:revision>
  <dcterms:created xsi:type="dcterms:W3CDTF">2018-03-05T16:04:58Z</dcterms:created>
  <dcterms:modified xsi:type="dcterms:W3CDTF">2018-05-17T17:28:43Z</dcterms:modified>
</cp:coreProperties>
</file>