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8FF"/>
    <a:srgbClr val="ACB1A6"/>
    <a:srgbClr val="A2D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777E-0C6B-44F9-A293-50FD3121D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43799-1837-45DD-92AF-67CD2F01F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66FA-4FCE-498B-BE6A-E422F3B9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0209-F505-456F-B51A-EB9C824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EBC7-BEE0-45E8-9BF7-890445CF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52D-AE77-41CA-B7F3-17D652CF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20D6E-84A4-414E-BC70-2B4ABCB1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BE6A-FDD8-4F08-B6B7-A44CAB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F8BB3-ABD9-4238-977A-29763F8F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2473-5D8B-40CE-9ECD-AFC74E46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0385-107A-4280-9AFA-B0107F5E1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256A4-DB86-401D-9A65-C48F8D9B6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0836-CF43-43C4-9360-0E71C3F5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D0AA-3FEB-44D3-BD93-F831D194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CC8C-6D41-4DC1-A22C-BFF811C6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FB27-F33F-4964-9644-A53E205D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6303-8DFA-4E0E-BFAB-5A21405B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44D3-5FB1-45BF-A7A1-9B02F423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CCEB-94BE-485D-8D1C-A4442F54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B475-D056-4A5F-91BA-DD655D18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B9A5-7509-494B-8A88-FA5800E2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16DCE-E834-4703-B433-0BC62FE3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6CF9-A0A8-4585-A624-E2886034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79E6-F167-4FE5-AC3C-A0368598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ABCF-3A01-4C81-8541-83B51A5A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7652-5CA1-4A4A-BDB8-79036130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34A9-4D7B-45CB-9E8E-FB9298959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B892-BF24-4CD3-B2F9-F5B9E80E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5A2-9C07-4E60-8620-C7E3BB43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00EF6-C04F-4B6E-B572-03EED035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1D12-B40B-4588-A6FF-C92D5BCA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B22F-BF08-42C1-94C6-6022F1C5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DE4C2-6812-4B8C-A2D5-E2984BAB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DC6F5-7CE5-4724-855E-5691D7AD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8137B-443D-4EEE-BEFF-DB1F90F07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F2410-A912-4064-83A5-DA11B6545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8BE54-8019-4C24-AB39-AB6FD2D8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A553D-18B8-41DF-B79E-3E3B675F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21C06-EF4F-4916-B78B-62BE58DC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F349-E7D2-4E89-AF56-5486086B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3B636-2B75-4C7C-BD1C-52721B5D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D99A9-C81A-41E9-A83F-54053F33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E4780-4191-420A-BC81-6F6164FA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CADBA-3945-49F9-8E58-218C821B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053B5-24F8-4B4C-B591-7E528287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81BCB-523F-494F-A112-7529DC27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C1CD-F689-475E-B173-E6969438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8A04-9E6C-43FE-AE22-4F098FB7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17C3-CB2A-4E31-9356-666A80CB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3F15B-DCA1-4463-B082-47FD227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038E-AD45-4CDF-BFB7-21C3A24E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5C0F4-6167-44FE-87CC-203370B9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107E-0982-4B7A-8A34-8FB0E2A9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6232B-683A-4D2D-B765-9232326A3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C6BAC-374E-492F-B794-F78FEA7B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2C2F1-4154-463D-A58C-9325BE9F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85CE-D869-4F6E-A020-47BBB1B5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B55F-49E6-4FD6-9853-19439DE2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68B13-A540-4DA5-AADD-1DED1F0A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4ECA-5745-4197-887E-EA6EB178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E2DA-9CBF-485B-A443-D29754CCE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0713-9721-4E4B-94D2-40D982967A2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F40C-A390-48D5-B5AB-DC7C2ACC4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041C-FFAA-4E0C-9EA7-D47EEDE25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4B99-0F7F-4414-8AC2-8B884602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6601BF-45B5-461D-952D-4BBE85AA5121}"/>
              </a:ext>
            </a:extLst>
          </p:cNvPr>
          <p:cNvGrpSpPr/>
          <p:nvPr/>
        </p:nvGrpSpPr>
        <p:grpSpPr>
          <a:xfrm>
            <a:off x="174587" y="67409"/>
            <a:ext cx="9760721" cy="4818184"/>
            <a:chOff x="174587" y="67409"/>
            <a:chExt cx="9760721" cy="4818184"/>
          </a:xfrm>
        </p:grpSpPr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928FF995-D591-46E8-ABAC-1CAEEBDB0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1" b="32906"/>
            <a:stretch/>
          </p:blipFill>
          <p:spPr>
            <a:xfrm>
              <a:off x="174587" y="67409"/>
              <a:ext cx="9576083" cy="460130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EDFEA4-0D64-4027-94D0-204C227B9FF4}"/>
                </a:ext>
              </a:extLst>
            </p:cNvPr>
            <p:cNvSpPr/>
            <p:nvPr/>
          </p:nvSpPr>
          <p:spPr>
            <a:xfrm>
              <a:off x="7236069" y="4000500"/>
              <a:ext cx="2699239" cy="885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D224D4-AC6E-4B5E-BE1F-D71F35BE8772}"/>
                </a:ext>
              </a:extLst>
            </p:cNvPr>
            <p:cNvSpPr/>
            <p:nvPr/>
          </p:nvSpPr>
          <p:spPr>
            <a:xfrm>
              <a:off x="6778658" y="4292447"/>
              <a:ext cx="255187" cy="140677"/>
            </a:xfrm>
            <a:prstGeom prst="rect">
              <a:avLst/>
            </a:prstGeom>
            <a:solidFill>
              <a:srgbClr val="A2DC1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54DB4B-6B9A-43E7-9D8E-9FCFE5DCD1E5}"/>
                </a:ext>
              </a:extLst>
            </p:cNvPr>
            <p:cNvSpPr/>
            <p:nvPr/>
          </p:nvSpPr>
          <p:spPr>
            <a:xfrm>
              <a:off x="6778658" y="4075570"/>
              <a:ext cx="255187" cy="140677"/>
            </a:xfrm>
            <a:prstGeom prst="rect">
              <a:avLst/>
            </a:prstGeom>
            <a:solidFill>
              <a:srgbClr val="ACB1A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832077-6140-4FCD-A3EC-AAD4A9504CC4}"/>
                </a:ext>
              </a:extLst>
            </p:cNvPr>
            <p:cNvSpPr/>
            <p:nvPr/>
          </p:nvSpPr>
          <p:spPr>
            <a:xfrm>
              <a:off x="6778657" y="4509324"/>
              <a:ext cx="255187" cy="140677"/>
            </a:xfrm>
            <a:prstGeom prst="rect">
              <a:avLst/>
            </a:prstGeom>
            <a:solidFill>
              <a:srgbClr val="2FA8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DA637E-E823-4E2F-BA77-D9C79FFEECB4}"/>
                </a:ext>
              </a:extLst>
            </p:cNvPr>
            <p:cNvSpPr txBox="1"/>
            <p:nvPr/>
          </p:nvSpPr>
          <p:spPr>
            <a:xfrm>
              <a:off x="7033844" y="4007408"/>
              <a:ext cx="2382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Unsuitable habitat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A65097-9CAD-466D-B266-BB4C7450DF92}"/>
                </a:ext>
              </a:extLst>
            </p:cNvPr>
            <p:cNvSpPr txBox="1"/>
            <p:nvPr/>
          </p:nvSpPr>
          <p:spPr>
            <a:xfrm>
              <a:off x="7033843" y="4224285"/>
              <a:ext cx="2382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Suitable habitat below 750m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1167B-CC10-401E-9774-23557CF7F8E4}"/>
                </a:ext>
              </a:extLst>
            </p:cNvPr>
            <p:cNvSpPr txBox="1"/>
            <p:nvPr/>
          </p:nvSpPr>
          <p:spPr>
            <a:xfrm>
              <a:off x="7033844" y="4441162"/>
              <a:ext cx="2382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Potential habitat above 750m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1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3</cp:revision>
  <dcterms:created xsi:type="dcterms:W3CDTF">2019-05-29T17:57:33Z</dcterms:created>
  <dcterms:modified xsi:type="dcterms:W3CDTF">2019-05-29T18:28:56Z</dcterms:modified>
</cp:coreProperties>
</file>