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6DB5-2DAE-4005-8E30-25DD15B85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ED5A4-DE47-4FAC-995D-4DBAAB81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5F41-0A41-4DA5-A5C5-1849BC74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BDE7-2033-4CE7-8C31-B5AFDE4F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3972-7B1B-4FF0-A914-2489230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46C6-510A-4F9A-80C4-B4C38199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48DF-888E-4905-AE84-224A8A821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C6E0-A7E1-44B7-A860-C7BC7A7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F6DC-1166-4B6B-B29B-EE88DF84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87B-034A-4994-B658-E3533DB4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7F1A9-5EB6-4030-9F6D-31A5643C3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67966-8D9F-4871-A956-B266C3FB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275B-CB66-4CC5-BA9F-0191AF95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4600-3C42-4AA8-953E-4251775C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4620-2A55-4874-A6B7-A4F5C5A9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3614-65C8-4145-871D-63DB3150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078F-B015-4F48-9B6E-7734FC3F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8B838-1704-4207-BA81-0724DBB2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64F1-23B2-49D9-B727-594C8FEC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C518-6017-4869-BC55-A23C3265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F5CB-E1A2-43C0-A16E-30EA056E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1F7C9-D298-46CF-A627-F3FA45B2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53EA-B7EE-4890-B638-7F8EEE6D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FDF5-74E6-44E6-A077-FFFDF054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D6F6-000E-4518-9EE7-82C02B9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0FAF-8B36-42CB-A37D-8E45D10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B8E2-7CE1-4A3D-A2E7-6DCF1BDB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A722E-6FA1-4EBA-AC8F-12A898AF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A1938-7B7F-4B35-B15A-952DC1DB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EEBA-89C4-4C88-9CF3-E5F4A561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F8ED-F857-4664-A198-1DC03FA0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42B0-787A-4F6E-BB92-E159B145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99E1-06E5-4AFE-87F1-0860803A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F726-A11F-434D-99C3-B0D62EE1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C8AAC-29F3-420C-AA3B-A4001026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0AAD7-FC9E-498A-AA6A-A3850F1DD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2224-E697-42B9-ACFB-FF96955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3FC75-741A-496F-ADB9-ECBD1AE9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673C-1D42-42F6-B9A5-2B335EB1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CF00-62BF-4857-B415-3BF9FD09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ED83E-F986-4780-8480-41B7346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88839-981B-4D19-8B5C-FDF62B8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02F68-F158-4BD2-AA8C-261F25A0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C7BBF-89BB-468A-AF35-54106BEC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34F95-8938-4326-84F2-716BC4B8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608A-0325-4283-AF2E-CB2AB103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5BD0-2A44-4FC9-9749-1A36879F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5D30-E32A-44BB-86C5-35073494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39A5-12D0-4CC8-899C-05F6FE889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1271-8842-4D1F-9A24-25617609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3BBC-6671-4197-9DBA-BCC0AFC2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417A-D544-4DA5-9045-12E1AC76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66B8-8C85-4BCB-A75A-CB09F77F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DABD-5A2B-4146-9AEC-13E6ADCCA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DC0D-B980-49D4-84A4-56111F02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1E736-DE69-48B5-B8B0-6C102C0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8CC0-E63F-4A05-88AC-12563B4B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F9D-741B-41E7-BBC1-05EA0F5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7CE67-FB41-47E1-B06E-954B78D7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54D6-A70A-4B73-A3C0-76208425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172D-134B-42F9-B230-904A3E1A0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00D3-0986-403D-BADF-A1BF14B5AD8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0F40-C522-49C8-9E90-C74EA6B04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BB81-2584-480E-852B-BD91768C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0D66-790E-4934-9353-9776AC99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CE1AE-0A9B-46D9-B3AF-CC4EFE5D968A}"/>
              </a:ext>
            </a:extLst>
          </p:cNvPr>
          <p:cNvSpPr/>
          <p:nvPr/>
        </p:nvSpPr>
        <p:spPr>
          <a:xfrm>
            <a:off x="624254" y="338329"/>
            <a:ext cx="3993466" cy="20116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Randomly draw values for:</a:t>
            </a:r>
          </a:p>
          <a:p>
            <a:pPr marL="347663" lvl="1" indent="-119063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Initial population size</a:t>
            </a:r>
          </a:p>
          <a:p>
            <a:pPr marL="347663" lvl="1" indent="-119063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Carrying capacity</a:t>
            </a:r>
          </a:p>
          <a:p>
            <a:pPr marL="347663" lvl="1" indent="-119063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Average demographic rates</a:t>
            </a:r>
          </a:p>
          <a:p>
            <a:pPr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Calculate initial number in urban and natural habitats (</a:t>
            </a:r>
            <a:r>
              <a:rPr lang="en-US" sz="1200" dirty="0" err="1">
                <a:solidFill>
                  <a:schemeClr val="tx1"/>
                </a:solidFill>
              </a:rPr>
              <a:t>N</a:t>
            </a:r>
            <a:r>
              <a:rPr lang="en-US" sz="1200" baseline="-25000" dirty="0" err="1">
                <a:solidFill>
                  <a:schemeClr val="tx1"/>
                </a:solidFill>
              </a:rPr>
              <a:t>init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x proportion urban)</a:t>
            </a:r>
          </a:p>
          <a:p>
            <a:pPr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Calculate stable stage distribution for urban and natural habitats and the number of individuals starting in each stage</a:t>
            </a:r>
          </a:p>
          <a:p>
            <a:pPr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Randomly draw urban habitat adjustment and calculate average demographic rates in urban habitats</a:t>
            </a:r>
          </a:p>
          <a:p>
            <a:pPr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5D778-B0C0-4D55-9407-F234BA3B4DF1}"/>
              </a:ext>
            </a:extLst>
          </p:cNvPr>
          <p:cNvSpPr/>
          <p:nvPr/>
        </p:nvSpPr>
        <p:spPr>
          <a:xfrm>
            <a:off x="3080942" y="2523747"/>
            <a:ext cx="3700858" cy="522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Randomly draw year-specific demographic rates</a:t>
            </a:r>
          </a:p>
          <a:p>
            <a:pPr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Calculate the number in each stage in the next year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608833C-C9B3-4F8B-92D7-88FAFF8D076D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5400000" flipH="1" flipV="1">
            <a:off x="5726020" y="1990228"/>
            <a:ext cx="261130" cy="1850429"/>
          </a:xfrm>
          <a:prstGeom prst="curvedConnector4">
            <a:avLst>
              <a:gd name="adj1" fmla="val -178588"/>
              <a:gd name="adj2" fmla="val 11235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25D5079-DA6A-4225-A28F-5D08A3F0573A}"/>
              </a:ext>
            </a:extLst>
          </p:cNvPr>
          <p:cNvCxnSpPr>
            <a:cxnSpLocks/>
            <a:stCxn id="4" idx="2"/>
            <a:endCxn id="4" idx="3"/>
          </p:cNvCxnSpPr>
          <p:nvPr/>
        </p:nvCxnSpPr>
        <p:spPr>
          <a:xfrm rot="5400000" flipH="1" flipV="1">
            <a:off x="3116432" y="848724"/>
            <a:ext cx="1005841" cy="1996733"/>
          </a:xfrm>
          <a:prstGeom prst="curvedConnector4">
            <a:avLst>
              <a:gd name="adj1" fmla="val -203636"/>
              <a:gd name="adj2" fmla="val 25158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B18DD8-8513-43E5-9E29-8F2C29A5A592}"/>
              </a:ext>
            </a:extLst>
          </p:cNvPr>
          <p:cNvSpPr txBox="1"/>
          <p:nvPr/>
        </p:nvSpPr>
        <p:spPr>
          <a:xfrm>
            <a:off x="4831080" y="3535052"/>
            <a:ext cx="19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Repeat x30 years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ACD06-3678-417F-A619-905C5ADA70C1}"/>
              </a:ext>
            </a:extLst>
          </p:cNvPr>
          <p:cNvSpPr txBox="1"/>
          <p:nvPr/>
        </p:nvSpPr>
        <p:spPr>
          <a:xfrm>
            <a:off x="3809998" y="4404360"/>
            <a:ext cx="259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Repeat x10,000 replicates</a:t>
            </a:r>
          </a:p>
        </p:txBody>
      </p:sp>
    </p:spTree>
    <p:extLst>
      <p:ext uri="{BB962C8B-B14F-4D97-AF65-F5344CB8AC3E}">
        <p14:creationId xmlns:p14="http://schemas.microsoft.com/office/powerpoint/2010/main" val="400542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79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5</cp:revision>
  <dcterms:created xsi:type="dcterms:W3CDTF">2019-06-13T21:55:39Z</dcterms:created>
  <dcterms:modified xsi:type="dcterms:W3CDTF">2019-06-20T18:29:29Z</dcterms:modified>
</cp:coreProperties>
</file>