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56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58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3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2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5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9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356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6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85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9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9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6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5873-CF7F-45F3-B283-E59B1D6F242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EE5E-1D10-4395-85C4-2A6A09CC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Activity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409A-EC68-4339-8A96-B5565F40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55C04-3A8F-4822-A7F6-22C5EAD6C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0"/>
          <a:stretch/>
        </p:blipFill>
        <p:spPr>
          <a:xfrm>
            <a:off x="711463" y="986404"/>
            <a:ext cx="5384537" cy="527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B2065-C51E-4357-BDFD-76FEDBD5FA9C}"/>
              </a:ext>
            </a:extLst>
          </p:cNvPr>
          <p:cNvSpPr txBox="1"/>
          <p:nvPr/>
        </p:nvSpPr>
        <p:spPr>
          <a:xfrm>
            <a:off x="480291" y="281745"/>
            <a:ext cx="1048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Turquoise Skipper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64538-EB69-4600-9046-3DB6605CE6B2}"/>
              </a:ext>
            </a:extLst>
          </p:cNvPr>
          <p:cNvSpPr txBox="1"/>
          <p:nvPr/>
        </p:nvSpPr>
        <p:spPr>
          <a:xfrm>
            <a:off x="6494106" y="866520"/>
            <a:ext cx="53845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information provided to develop an analysis plan for this rare butterfly</a:t>
            </a:r>
          </a:p>
          <a:p>
            <a:endParaRPr lang="en-US" sz="2400" dirty="0"/>
          </a:p>
          <a:p>
            <a:r>
              <a:rPr lang="en-US" sz="2400" dirty="0"/>
              <a:t>Your plan should include: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An assessment of the available data/information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 planned analysis to understand the current conditions for the species and key ecological needs, stressors, and threats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 planned stochastic projection model to predict the future state of the species under one or more scenarios</a:t>
            </a:r>
          </a:p>
        </p:txBody>
      </p:sp>
    </p:spTree>
    <p:extLst>
      <p:ext uri="{BB962C8B-B14F-4D97-AF65-F5344CB8AC3E}">
        <p14:creationId xmlns:p14="http://schemas.microsoft.com/office/powerpoint/2010/main" val="273827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4001-62D4-466D-98C5-619A28C9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1C53-C998-4470-8929-4840E61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2802-9C2A-4E6C-94A4-3BD3BE3D3D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2" y="466530"/>
            <a:ext cx="8237705" cy="6203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3972E-B01E-4979-8F9D-79B72A137AF3}"/>
              </a:ext>
            </a:extLst>
          </p:cNvPr>
          <p:cNvSpPr txBox="1"/>
          <p:nvPr/>
        </p:nvSpPr>
        <p:spPr>
          <a:xfrm>
            <a:off x="9274629" y="1027905"/>
            <a:ext cx="2836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Found in the Prairie Potholes region</a:t>
            </a:r>
          </a:p>
          <a:p>
            <a:endParaRPr lang="en-US" sz="2400" dirty="0"/>
          </a:p>
          <a:p>
            <a:r>
              <a:rPr lang="en-US" sz="2400" dirty="0"/>
              <a:t>Data available from 9 sites</a:t>
            </a:r>
          </a:p>
        </p:txBody>
      </p:sp>
    </p:spTree>
    <p:extLst>
      <p:ext uri="{BB962C8B-B14F-4D97-AF65-F5344CB8AC3E}">
        <p14:creationId xmlns:p14="http://schemas.microsoft.com/office/powerpoint/2010/main" val="126317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F0C-44DE-4F84-B1FE-24CBC5AF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Demographic info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4B3E-7AEE-48B5-9ADD-41A083B7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single generation per year</a:t>
            </a:r>
          </a:p>
          <a:p>
            <a:r>
              <a:rPr lang="en-US" sz="2400" dirty="0"/>
              <a:t>survive the winter as dormant eggs</a:t>
            </a:r>
          </a:p>
          <a:p>
            <a:pPr lvl="1"/>
            <a:r>
              <a:rPr lang="en-US" sz="2000" dirty="0"/>
              <a:t>overwinter survival of eggs is quite high (&gt;90%) in the absence of early spring fires</a:t>
            </a:r>
          </a:p>
          <a:p>
            <a:r>
              <a:rPr lang="en-US" sz="2400" dirty="0"/>
              <a:t>females can lay up to 200 eggs in a single season</a:t>
            </a:r>
          </a:p>
          <a:p>
            <a:r>
              <a:rPr lang="en-US" sz="2400" dirty="0"/>
              <a:t>many caterpillars (&gt;80%) die before pupating into adults</a:t>
            </a:r>
          </a:p>
          <a:p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879002" y="4739489"/>
            <a:ext cx="1557196" cy="1330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Oval 5"/>
          <p:cNvSpPr/>
          <p:nvPr/>
        </p:nvSpPr>
        <p:spPr>
          <a:xfrm>
            <a:off x="6689001" y="4739489"/>
            <a:ext cx="1557196" cy="1330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Adults</a:t>
            </a: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4436198" y="5404919"/>
            <a:ext cx="22528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4" idx="0"/>
          </p:cNvCxnSpPr>
          <p:nvPr/>
        </p:nvCxnSpPr>
        <p:spPr>
          <a:xfrm rot="16200000" flipV="1">
            <a:off x="5562600" y="2834489"/>
            <a:ext cx="12700" cy="3809999"/>
          </a:xfrm>
          <a:prstGeom prst="bentConnector3">
            <a:avLst>
              <a:gd name="adj1" fmla="val 308315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09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F9D-B854-4021-BE81-28136F9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data sources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0B35-3134-48DA-B616-6DDD2FC6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8765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Lostwood</a:t>
            </a:r>
            <a:r>
              <a:rPr lang="en-US" dirty="0"/>
              <a:t> National Wildlife Refuge</a:t>
            </a:r>
          </a:p>
          <a:p>
            <a:pPr lvl="1"/>
            <a:r>
              <a:rPr lang="en-US" dirty="0"/>
              <a:t>presence/absence data at several sites over 6 years</a:t>
            </a:r>
          </a:p>
          <a:p>
            <a:pPr lvl="1"/>
            <a:r>
              <a:rPr lang="en-US" dirty="0"/>
              <a:t>some information on habitat features and weather</a:t>
            </a:r>
          </a:p>
          <a:p>
            <a:r>
              <a:rPr lang="en-US" dirty="0"/>
              <a:t>Nature Conservancy </a:t>
            </a:r>
          </a:p>
          <a:p>
            <a:pPr lvl="1"/>
            <a:r>
              <a:rPr lang="en-US" dirty="0"/>
              <a:t>Transect surveys 3x per season from 1999-2009</a:t>
            </a:r>
          </a:p>
          <a:p>
            <a:pPr lvl="1"/>
            <a:r>
              <a:rPr lang="en-US" dirty="0"/>
              <a:t>No information about the habitat or other covariates </a:t>
            </a:r>
          </a:p>
          <a:p>
            <a:pPr lvl="2"/>
            <a:r>
              <a:rPr lang="en-US" dirty="0"/>
              <a:t>may be available from National Land Cover Data Base or NOAA weather data archives</a:t>
            </a:r>
          </a:p>
          <a:p>
            <a:r>
              <a:rPr lang="en-US" dirty="0"/>
              <a:t>BLM </a:t>
            </a:r>
          </a:p>
          <a:p>
            <a:pPr lvl="1"/>
            <a:r>
              <a:rPr lang="en-US" dirty="0"/>
              <a:t>Gathered old field notebooks and </a:t>
            </a:r>
            <a:r>
              <a:rPr lang="en-US" dirty="0" err="1"/>
              <a:t>iNaturalist</a:t>
            </a:r>
            <a:r>
              <a:rPr lang="en-US" dirty="0"/>
              <a:t> records</a:t>
            </a:r>
          </a:p>
          <a:p>
            <a:pPr lvl="1"/>
            <a:r>
              <a:rPr lang="en-US" dirty="0"/>
              <a:t>spanned 2 decades in the 1980s and 90s</a:t>
            </a:r>
          </a:p>
          <a:p>
            <a:pPr lvl="1"/>
            <a:r>
              <a:rPr lang="en-US" dirty="0"/>
              <a:t>several sites throughout the range</a:t>
            </a:r>
          </a:p>
          <a:p>
            <a:pPr lvl="1"/>
            <a:r>
              <a:rPr lang="en-US" dirty="0"/>
              <a:t>Various observers recorded the place, time, date and description of the number of butterflies</a:t>
            </a:r>
          </a:p>
        </p:txBody>
      </p:sp>
    </p:spTree>
    <p:extLst>
      <p:ext uri="{BB962C8B-B14F-4D97-AF65-F5344CB8AC3E}">
        <p14:creationId xmlns:p14="http://schemas.microsoft.com/office/powerpoint/2010/main" val="169146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CB6F-54BC-4FEF-9415-6368FCF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AA3C-69F8-4688-A15B-B67A6DFA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54D8D-E2E4-4C5E-A148-40C1C3F9D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5"/>
          <a:stretch/>
        </p:blipFill>
        <p:spPr>
          <a:xfrm>
            <a:off x="3515412" y="0"/>
            <a:ext cx="5102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1234</TotalTime>
  <Words>228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theme</vt:lpstr>
      <vt:lpstr>1_Office Theme</vt:lpstr>
      <vt:lpstr>Activity 4</vt:lpstr>
      <vt:lpstr>PowerPoint Presentation</vt:lpstr>
      <vt:lpstr>PowerPoint Presentation</vt:lpstr>
      <vt:lpstr>Demographic info in the literature</vt:lpstr>
      <vt:lpstr>Three data sources available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12</cp:revision>
  <dcterms:created xsi:type="dcterms:W3CDTF">2018-10-24T17:39:40Z</dcterms:created>
  <dcterms:modified xsi:type="dcterms:W3CDTF">2018-12-13T22:09:30Z</dcterms:modified>
</cp:coreProperties>
</file>