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7" r:id="rId9"/>
    <p:sldId id="270" r:id="rId10"/>
    <p:sldId id="268" r:id="rId11"/>
    <p:sldId id="269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ED772-0619-40E8-B697-171CDFD1EE7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8B1C2-8C64-40EE-99F9-8538A1F7D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43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4079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9404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4383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2162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6939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05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1063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5038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5802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E4D0-2948-4D8B-A6B0-A27F98C52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F3275-E82E-484B-AF27-5650288E8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6187BD-A9A7-4B3D-8F2C-B91567B9C326}"/>
              </a:ext>
            </a:extLst>
          </p:cNvPr>
          <p:cNvGrpSpPr/>
          <p:nvPr userDrawn="1"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3E5B43-8C12-4719-87CA-7E757457C2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1FEADCA-1EA9-45D5-8DD0-F4B44D8E1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685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22C5-0666-4DB7-83CE-5B6CB4D1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29D95-7B38-4744-A706-F3D434E89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97E7D-72AD-48B7-ABA5-B20ABBFB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783C9-D241-4646-AA69-5AFF6519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A8567-0C73-4EE1-85D6-11E997D3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0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4C754-EBB8-4F31-83B1-76F65241C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526F1-1446-4F44-BC5F-884564219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B0D6A-501E-4400-90AE-40AD173E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1E445-1BC8-4794-9C96-36BEAF07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A5DE7-2691-4958-B071-BAF6637C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7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425C-18D3-491A-B44C-33310DF0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A820-1375-49CA-A199-58675EA2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2902E-6772-48E0-9C32-694AC3F3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SSA - 200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8F834E-EBF3-46CA-A2EC-73D50440B60A}"/>
              </a:ext>
            </a:extLst>
          </p:cNvPr>
          <p:cNvGrpSpPr/>
          <p:nvPr userDrawn="1"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B3E9659-0155-4ABB-9E67-A5BD8C5D39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798BE8B-8B5E-4738-8DF7-8EF166351F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098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26EC-5590-4B3F-8B93-87BF6D6E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BC31A-AFD3-475B-8FD8-2A3385AB9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470BF-A87D-49C2-A87F-81CA9506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2D832-4BA1-436E-9216-19CE6A5C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B968E-A11B-4791-A225-DDAB8A99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1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9A23-3852-415D-8903-B7312F70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49E50-AD63-415E-99DA-84C92E64D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420E8-85C5-4B63-9A9C-1CC0FA16D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305D2-024D-47A9-A566-3657C84A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305F1-7C3A-47AC-B3BA-9C8569C6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821BD-C529-4F76-B156-490A930D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8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1881-86DC-4916-AE89-0AF94D9C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68BAB-1836-4E96-BAD0-AAFF619D3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F6108-0262-4DA9-B7C1-67C14C5DD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5E12-9692-4AB9-8792-8753CF5F3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4201C-5274-4011-A80E-FE3998BCD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D68A9-CDBE-4250-BDC9-E3248067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A8D0A-7F29-45C6-82F2-06B30343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1795D-5472-415B-BA30-F548D007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CEBF-9D6F-47EF-9EE3-62C97B86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E9C0A-FC09-4279-A12C-CF1FC4AC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9F02E-BCCD-47A7-916C-5C304CA7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A5EE6-0D3B-4C18-8759-812A3225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5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CB08F-9B03-4D60-8EE4-511D62AE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76FC5-22C7-4DB5-A361-705C0202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70A03-9867-43E1-A029-A3BE2307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E7AC-CA20-4FC5-AA54-7B5F06D7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11B7-6590-4631-B0EA-3CE414A88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21C70-E3E7-4A52-B9E1-8B7E6EDF4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65185-E7E2-4539-B9D0-02A04219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35328-35F6-4E9F-ACEA-7F6EDCE1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30D7-713A-4142-865D-69F2CBB2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2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AD64-1235-487E-9A09-75012305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99B9C-611F-4220-8C96-BA83A9715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AA1A1-26F2-44A0-9322-3322B2666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0F382-0E56-432B-970C-3DABE5CA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E010E-DD6F-43A1-82AC-4AAEF7E4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EA10F-0831-4A28-8DCF-F8218C7F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1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A4B4B-7891-46E8-8E2C-4A43CE28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003D-388B-489E-B61B-028FD9516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24B16-6409-4A0B-A9E8-7BEDFCD37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SSA - 200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1E83E0-1C1D-47CB-853B-598DFFEE3018}"/>
              </a:ext>
            </a:extLst>
          </p:cNvPr>
          <p:cNvGrpSpPr/>
          <p:nvPr userDrawn="1"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47AE3A-171B-4E36-8770-E111D72C8D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3072C0-B39B-4FDC-B4B6-E51875FEB3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465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2 - Introduction</a:t>
            </a:r>
            <a:endParaRPr sz="6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SSA 200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406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40D9-A0AB-4BA3-B4E1-E0B992112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234"/>
            <a:ext cx="10515600" cy="1039605"/>
          </a:xfrm>
        </p:spPr>
        <p:txBody>
          <a:bodyPr/>
          <a:lstStyle/>
          <a:p>
            <a:r>
              <a:rPr lang="en-US" dirty="0"/>
              <a:t>Parametric and temporal variability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B0A101-CA2D-4454-8C78-4522FB372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04" y="3720548"/>
            <a:ext cx="2903038" cy="2672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366AFA-9829-4423-8ED4-18619B5C5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042" y="3720547"/>
            <a:ext cx="2903039" cy="26722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9AF620-E73A-43F2-ACD5-EA4F183016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0839"/>
            <a:ext cx="9135750" cy="227679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7B29DE-FDAC-43A4-B7E3-57CF7BC34A75}"/>
              </a:ext>
            </a:extLst>
          </p:cNvPr>
          <p:cNvCxnSpPr>
            <a:cxnSpLocks/>
          </p:cNvCxnSpPr>
          <p:nvPr/>
        </p:nvCxnSpPr>
        <p:spPr>
          <a:xfrm flipH="1">
            <a:off x="2729948" y="2339235"/>
            <a:ext cx="318052" cy="182194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4C5791-224A-49A9-90A1-963FEFF2F117}"/>
              </a:ext>
            </a:extLst>
          </p:cNvPr>
          <p:cNvCxnSpPr/>
          <p:nvPr/>
        </p:nvCxnSpPr>
        <p:spPr>
          <a:xfrm flipV="1">
            <a:off x="3048000" y="2339235"/>
            <a:ext cx="1537252" cy="228577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E19902-55AC-4D12-94E4-46F340E402E5}"/>
              </a:ext>
            </a:extLst>
          </p:cNvPr>
          <p:cNvCxnSpPr/>
          <p:nvPr/>
        </p:nvCxnSpPr>
        <p:spPr>
          <a:xfrm flipV="1">
            <a:off x="2610678" y="2339235"/>
            <a:ext cx="2650435" cy="247452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86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40D9-A0AB-4BA3-B4E1-E0B992112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234"/>
            <a:ext cx="10515600" cy="1039605"/>
          </a:xfrm>
        </p:spPr>
        <p:txBody>
          <a:bodyPr/>
          <a:lstStyle/>
          <a:p>
            <a:r>
              <a:rPr lang="en-US" dirty="0"/>
              <a:t>Parametric and temporal variability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B0A101-CA2D-4454-8C78-4522FB372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04" y="3720548"/>
            <a:ext cx="2903038" cy="2672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366AFA-9829-4423-8ED4-18619B5C5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042" y="3720547"/>
            <a:ext cx="2903039" cy="26722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9AF620-E73A-43F2-ACD5-EA4F183016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0839"/>
            <a:ext cx="9135750" cy="227679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D048E1-7348-4E73-9B9E-D70B9A051757}"/>
              </a:ext>
            </a:extLst>
          </p:cNvPr>
          <p:cNvCxnSpPr>
            <a:cxnSpLocks/>
          </p:cNvCxnSpPr>
          <p:nvPr/>
        </p:nvCxnSpPr>
        <p:spPr>
          <a:xfrm>
            <a:off x="3816626" y="2941983"/>
            <a:ext cx="2067339" cy="144662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30BF69-363C-4147-83E4-C64ED9E40DED}"/>
              </a:ext>
            </a:extLst>
          </p:cNvPr>
          <p:cNvCxnSpPr/>
          <p:nvPr/>
        </p:nvCxnSpPr>
        <p:spPr>
          <a:xfrm flipV="1">
            <a:off x="6718852" y="2941983"/>
            <a:ext cx="821635" cy="187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8FF071-327F-4618-A0E2-00DA880565D2}"/>
              </a:ext>
            </a:extLst>
          </p:cNvPr>
          <p:cNvCxnSpPr/>
          <p:nvPr/>
        </p:nvCxnSpPr>
        <p:spPr>
          <a:xfrm flipV="1">
            <a:off x="6626087" y="2941983"/>
            <a:ext cx="1524000" cy="1590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40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Projection models for today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Occupancy / site persistence models</a:t>
            </a:r>
            <a:endParaRPr dirty="0"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Multi-state occupancy models</a:t>
            </a:r>
            <a:endParaRPr dirty="0"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λ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growth models and Poisson projection models</a:t>
            </a:r>
            <a:endParaRPr dirty="0"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Demographic/matrix projection models</a:t>
            </a:r>
            <a:endParaRPr dirty="0"/>
          </a:p>
          <a:p>
            <a:pPr marL="228600" marR="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issues</a:t>
            </a:r>
            <a:endParaRPr dirty="0"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Conceptual → quantitative</a:t>
            </a:r>
            <a:endParaRPr dirty="0"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Linking population parameters to environmental variables</a:t>
            </a:r>
            <a:endParaRPr dirty="0"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Environmental stochasticity and parametric uncertainty</a:t>
            </a:r>
            <a:endParaRPr dirty="0"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Sensitivity analyses 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4398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440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Data models y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esterday…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reviewed some methods for analyzing data: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Descriptive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Occupancy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Count data, etc.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Focused on estimating population parameters and ecological relationships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estimated observation uncertainties (e.g., detection) and environmental variation</a:t>
            </a:r>
            <a:endParaRPr dirty="0"/>
          </a:p>
          <a:p>
            <a: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138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Today…</a:t>
            </a:r>
            <a:endParaRPr sz="4400" b="0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predictions for the future!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Use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of previous data analysis (yesterday’s focus)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Accounting for demographic and environmental Stochasticity </a:t>
            </a:r>
          </a:p>
          <a:p>
            <a:pPr marL="228600" lvl="0" indent="-228600"/>
            <a:r>
              <a:rPr lang="en-US" dirty="0"/>
              <a:t>Accounting for “parametric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uncertainty”</a:t>
            </a:r>
            <a:endParaRPr dirty="0"/>
          </a:p>
          <a:p>
            <a: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941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All models are wrong, but some models are useful – G. Box</a:t>
            </a:r>
            <a:endParaRPr sz="4400" b="0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26864" y="1646019"/>
            <a:ext cx="3242300" cy="48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3207" y="2411773"/>
            <a:ext cx="3706392" cy="3706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519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Projection models are focused on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useful predictions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require all system details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context dependent</a:t>
            </a:r>
            <a:endParaRPr dirty="0"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simple as possible to be useful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310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Projection modeling platforms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spcBef>
                <a:spcPts val="0"/>
              </a:spcBef>
            </a:pPr>
            <a:r>
              <a:rPr lang="en-US" dirty="0"/>
              <a:t>Rely on repeated execution codes/functions to project over time and replicate the projection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/>
              <a:t>Programs: 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 Excel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Netica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RAMAS, Vortex,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PopTools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MatLab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SAS, Python</a:t>
            </a:r>
            <a:r>
              <a:rPr lang="en-US" dirty="0"/>
              <a:t>, etc.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091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projections and replications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/>
              <a:t>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epeat a set of instructions (function) over a number of years </a:t>
            </a:r>
            <a:endParaRPr lang="en-US" dirty="0"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/>
              <a:t>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eplicate that process multiples of times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estimate variability in predictions</a:t>
            </a:r>
            <a:endParaRPr dirty="0"/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8234" y="3326593"/>
            <a:ext cx="8302599" cy="2883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593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7764-1C3B-413C-B35E-A90B63F7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705"/>
            <a:ext cx="10515600" cy="1325563"/>
          </a:xfrm>
        </p:spPr>
        <p:txBody>
          <a:bodyPr/>
          <a:lstStyle/>
          <a:p>
            <a:r>
              <a:rPr lang="en-US" dirty="0"/>
              <a:t>Variation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8A611-30CC-4D4E-A5C4-1D4199751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268"/>
            <a:ext cx="10515600" cy="4351338"/>
          </a:xfrm>
        </p:spPr>
        <p:txBody>
          <a:bodyPr/>
          <a:lstStyle/>
          <a:p>
            <a:r>
              <a:rPr lang="en-US" dirty="0"/>
              <a:t>Population growth model where population growth varies by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365DD-E2BA-49F9-A5E1-015AA3D85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043" y="1943191"/>
            <a:ext cx="8240275" cy="1800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2BC9AC-EDBB-45BA-AD99-B75044474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37" y="3785744"/>
            <a:ext cx="3337587" cy="307225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6915FA-1706-488F-8DF9-EEF3A8A35680}"/>
              </a:ext>
            </a:extLst>
          </p:cNvPr>
          <p:cNvCxnSpPr>
            <a:cxnSpLocks/>
          </p:cNvCxnSpPr>
          <p:nvPr/>
        </p:nvCxnSpPr>
        <p:spPr>
          <a:xfrm flipV="1">
            <a:off x="2349795" y="3274054"/>
            <a:ext cx="1820829" cy="178627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582043-7BC9-4AAA-AC54-F21CC8BDDEBD}"/>
              </a:ext>
            </a:extLst>
          </p:cNvPr>
          <p:cNvCxnSpPr>
            <a:cxnSpLocks/>
          </p:cNvCxnSpPr>
          <p:nvPr/>
        </p:nvCxnSpPr>
        <p:spPr>
          <a:xfrm flipV="1">
            <a:off x="2987749" y="3274054"/>
            <a:ext cx="1769781" cy="178627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65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40D9-A0AB-4BA3-B4E1-E0B992112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234"/>
            <a:ext cx="10515600" cy="1039605"/>
          </a:xfrm>
        </p:spPr>
        <p:txBody>
          <a:bodyPr/>
          <a:lstStyle/>
          <a:p>
            <a:r>
              <a:rPr lang="en-US" dirty="0"/>
              <a:t>Parametric and temporal variability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9AF620-E73A-43F2-ACD5-EA4F18301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0" y="1676916"/>
            <a:ext cx="10858539" cy="2706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9C33D0-F855-43A2-AF4A-AB9B64190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200839"/>
            <a:ext cx="4553585" cy="419158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E68CAB-C079-43F6-AA17-36884FFE9125}"/>
              </a:ext>
            </a:extLst>
          </p:cNvPr>
          <p:cNvCxnSpPr/>
          <p:nvPr/>
        </p:nvCxnSpPr>
        <p:spPr>
          <a:xfrm flipH="1">
            <a:off x="4189615" y="2876204"/>
            <a:ext cx="3940232" cy="79802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438437-4B30-49A7-B784-D2D9602BE2F2}"/>
              </a:ext>
            </a:extLst>
          </p:cNvPr>
          <p:cNvCxnSpPr/>
          <p:nvPr/>
        </p:nvCxnSpPr>
        <p:spPr>
          <a:xfrm flipH="1">
            <a:off x="4189615" y="2061556"/>
            <a:ext cx="4488872" cy="96843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29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72458EE-BFF9-468A-8464-DFD913327021}" vid="{7EB1F43D-0D6C-4939-8000-7D7E4F656E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113</TotalTime>
  <Words>249</Words>
  <Application>Microsoft Office PowerPoint</Application>
  <PresentationFormat>Widescreen</PresentationFormat>
  <Paragraphs>51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Office Theme</vt:lpstr>
      <vt:lpstr>Day 2 - Introduction</vt:lpstr>
      <vt:lpstr>Data models yesterday…</vt:lpstr>
      <vt:lpstr>Today…</vt:lpstr>
      <vt:lpstr>All models are wrong, but some models are useful – G. Box</vt:lpstr>
      <vt:lpstr>Projection models are focused on</vt:lpstr>
      <vt:lpstr>Projection modeling platforms</vt:lpstr>
      <vt:lpstr>Time projections and replications</vt:lpstr>
      <vt:lpstr>Variation over time</vt:lpstr>
      <vt:lpstr>Parametric and temporal variability</vt:lpstr>
      <vt:lpstr>Parametric and temporal variability</vt:lpstr>
      <vt:lpstr>Parametric and temporal variability</vt:lpstr>
      <vt:lpstr>Projection models for today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2 - Introduction</dc:title>
  <dc:creator>Kylee Dunham</dc:creator>
  <cp:lastModifiedBy>Conor McGowan</cp:lastModifiedBy>
  <cp:revision>7</cp:revision>
  <dcterms:created xsi:type="dcterms:W3CDTF">2018-10-18T23:43:09Z</dcterms:created>
  <dcterms:modified xsi:type="dcterms:W3CDTF">2019-11-25T21:02:18Z</dcterms:modified>
</cp:coreProperties>
</file>