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CD3FF-17B4-459E-87E7-F6DB6741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F879B1-8088-4D25-8F8B-256B7125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1096BE-1638-49D9-B6AF-8CC9AB3D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702A4-A944-4497-A338-E87092BB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19C41-DE11-45D1-A8C0-1ECAF21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EF925-BE6B-4D76-AD31-BBB7FCAD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5E2C5C-CD91-41F2-ADBB-A7B61F70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84565-A7B9-4CC1-88DC-6DFB0BC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EE269-3FAB-47DC-81D6-E359764D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0E5561-2A3F-438A-B152-9ED9830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D673AE-9D60-4C49-9C76-E4B8C4A99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FF01DB-4CBA-4079-8D13-0600F773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AB253-F167-40CB-B3B5-1426FF9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4B7D37-5346-49BE-BAD2-49A66A2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05ACF7-4779-46E1-91F0-81E03BEE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4ACB6-4ABA-40E8-B648-4F49919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51CE81-1B0E-45B6-BE01-0A98D98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0C9E2D-C388-4C8E-AE9E-B0ED015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AB46B4-202F-40C5-9803-4FF4AF74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A2A57-B77A-4E48-8138-A7CDE53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D4C50-3462-4461-B27D-CAE2B7F1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64E59-376B-4C66-8EF0-E7586E2E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3F21C-42F8-4C4F-B6E0-5273C00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4E710A-5BF6-4ED0-B281-9E35C0D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A94C25-F811-4067-B182-D88A5D2D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8925C-DF92-440B-A63D-D9078AC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C16D1-0118-4B1C-86A1-7086593A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34D2BE-1BD9-4305-BE59-9EA0574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AD3EF4-DEAA-4596-A370-0B99FD4C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ECE10A-1854-475A-83CC-48C111B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9CB460-02B0-4373-9A56-7ADCEB2B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E8131-2520-47FA-880E-EAC5F88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9EEF2E-E03B-4A79-9452-A885C461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6ECE4A-8ED6-4426-94CC-7E2C161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28B10D-7EDC-4D2C-AF6B-7040DD83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A26B5A-1746-48CE-B388-0F51C2BB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A8A489-14F6-4A33-A6CF-4EB6E68D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03288B-98DB-42D0-AE46-FF55F9E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AA71B9-276F-4E6E-B337-2F39A91C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EC00C-A876-4806-A448-69DB3AC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3587A6-2A8B-4D50-9CCF-8BF2069C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F91D60-B8B9-4A07-B9D5-B281C560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DE71D6-44B4-4045-8E0C-50C4CD0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EFE7CA-F090-42D4-B119-C0BFA4D4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169647-1211-4E44-8CD1-B57795A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5AF3D3-C312-4667-AC36-D525032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87FAF-3B9B-4FCF-8B04-47D9E02B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1C7A01-805F-4E75-9758-A29A8DEF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8BF74B-2012-42EF-8EC3-DDE2099A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8BFC42-B5CC-404E-B59E-130286FA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6620F2-B885-4F09-9A26-0DD62572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AC4913-E56F-4DB9-8C12-3DFE607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81237-C279-4109-B64D-E7C9C351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10C910-DB5D-4678-A747-EA0850829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CBE9A8-8AA8-4D0B-B10E-38F703A1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5B4878-0672-4466-94F3-103988D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CF29D1-A5AA-4352-9CB3-D78E2D5E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F66251-C741-40C6-92E4-A2B9D34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DADDC8-2A4E-4E53-8418-F678649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AA2F3-05FC-4F38-9336-B1D1D65A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84446-1309-4F8E-BBE2-C36B80B5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0860-C856-4592-9613-44A92B51399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11AD87-EF68-4B49-98D7-3E00812D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F88DAD-2F43-4B78-A80E-D807F018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384" y="214750"/>
            <a:ext cx="8563009" cy="6019796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xmlns="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/>
                <a:gridCol w="2350632"/>
                <a:gridCol w="2350632"/>
                <a:gridCol w="2350632"/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Condition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Best Case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Worst Case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Most Likely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Ambient</a:t>
                      </a:r>
                      <a:r>
                        <a:rPr lang="en-US" sz="2400" baseline="0" dirty="0" smtClean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Temperature</a:t>
                      </a:r>
                      <a:r>
                        <a:rPr lang="en-US" sz="2400" baseline="0" dirty="0" smtClean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:a16="http://schemas.microsoft.com/office/drawing/2014/main" xmlns="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:a16="http://schemas.microsoft.com/office/drawing/2014/main" xmlns="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:a16="http://schemas.microsoft.com/office/drawing/2014/main" xmlns="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:a16="http://schemas.microsoft.com/office/drawing/2014/main" xmlns="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482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92" y="4475942"/>
            <a:ext cx="1849727" cy="201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4959711" y="4616450"/>
            <a:ext cx="2173143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46" y="4081351"/>
            <a:ext cx="1949161" cy="240589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7856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xmlns="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xmlns="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795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795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8887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xmlns="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xmlns="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xmlns="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971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2BE593-3A47-4B0A-BE32-665E777BCF94}"/>
              </a:ext>
            </a:extLst>
          </p:cNvPr>
          <p:cNvSpPr txBox="1"/>
          <p:nvPr/>
        </p:nvSpPr>
        <p:spPr>
          <a:xfrm>
            <a:off x="8996218" y="2410691"/>
            <a:ext cx="2357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15 years</a:t>
            </a:r>
          </a:p>
          <a:p>
            <a:endParaRPr lang="en-US" sz="3200" dirty="0"/>
          </a:p>
          <a:p>
            <a:r>
              <a:rPr lang="en-US" sz="3200" dirty="0"/>
              <a:t>Replicated 1000 times</a:t>
            </a:r>
          </a:p>
        </p:txBody>
      </p:sp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898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xmlns="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xmlns="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Group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Extinction probability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20% 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197AEA4-EBC8-4021-8053-7BD7D408F45C}"/>
              </a:ext>
            </a:extLst>
          </p:cNvPr>
          <p:cNvSpPr/>
          <p:nvPr/>
        </p:nvSpPr>
        <p:spPr>
          <a:xfrm>
            <a:off x="7680036" y="4973783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5DA7198-9D99-48E2-A4DE-BB15FA43C998}"/>
              </a:ext>
            </a:extLst>
          </p:cNvPr>
          <p:cNvCxnSpPr>
            <a:cxnSpLocks/>
          </p:cNvCxnSpPr>
          <p:nvPr/>
        </p:nvCxnSpPr>
        <p:spPr>
          <a:xfrm>
            <a:off x="7222835" y="4632038"/>
            <a:ext cx="457201" cy="475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40135B-7C8C-4A67-B834-B9FEDCC69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0135B-7C8C-4A67-B834-B9FEDCC69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566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11</cp:revision>
  <dcterms:created xsi:type="dcterms:W3CDTF">2018-10-24T14:57:57Z</dcterms:created>
  <dcterms:modified xsi:type="dcterms:W3CDTF">2018-11-18T22:22:03Z</dcterms:modified>
</cp:coreProperties>
</file>