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ED772-0619-40E8-B697-171CDFD1EE7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8B1C2-8C64-40EE-99F9-8538A1F7D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07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40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38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16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93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06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03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80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2 - Introduction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200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06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models y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esterday…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reviewed some methods for analyzing data: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Occupancy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 data, etc.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Focused on estimating population parameters and ecological relationships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estimated observation uncertainties (e.g., detection) and environmental variation</a:t>
            </a:r>
            <a:endParaRPr dirty="0"/>
          </a:p>
          <a:p>
            <a: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38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Today…</a:t>
            </a:r>
            <a:endParaRPr sz="44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predictions for the future!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Use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previous data analysis (yesterday’s focus)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Accounting for demographic and environmental Stochasticity </a:t>
            </a:r>
          </a:p>
          <a:p>
            <a:pPr marL="228600" lvl="0" indent="-228600"/>
            <a:r>
              <a:rPr lang="en-US" dirty="0"/>
              <a:t>Accounting for “parametric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uncertainty”</a:t>
            </a:r>
            <a:endParaRPr dirty="0"/>
          </a:p>
          <a:p>
            <a: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41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models are wrong, but some models are useful – G. Box</a:t>
            </a:r>
            <a:endParaRPr sz="44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26864" y="1646019"/>
            <a:ext cx="3242300" cy="48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3207" y="2411773"/>
            <a:ext cx="3706392" cy="3706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1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models are focused on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useful predictions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require all system details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context dependent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simple as possible to be useful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31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modeling platforms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 dirty="0"/>
              <a:t>Rely on repeated execution codes/functions to project over time and replicate the projection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Programs: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Excel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Netica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RAMAS, Vortex,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PopTools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SAS, Python</a:t>
            </a:r>
            <a:r>
              <a:rPr lang="en-US" dirty="0"/>
              <a:t>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9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projections and replications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 a set of instructions (function) over a number of years 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eplicate that process multiples of times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variability in predictions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8234" y="3326593"/>
            <a:ext cx="8302599" cy="2883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93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models for today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Occupancy / site persistence models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Multi-state occupancy models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growth models and Poisson projection models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Demographic/matrix projection models</a:t>
            </a:r>
            <a:endParaRPr dirty="0"/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issues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→ quantitative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population parameters to environmental variables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stochasticity and parametric uncertainty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analyses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439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40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</TotalTime>
  <Words>225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Day 2 - Introduction</vt:lpstr>
      <vt:lpstr>Data models yesterday…</vt:lpstr>
      <vt:lpstr>Today…</vt:lpstr>
      <vt:lpstr>All models are wrong, but some models are useful – G. Box</vt:lpstr>
      <vt:lpstr>Projection models are focused on</vt:lpstr>
      <vt:lpstr>Projection modeling platforms</vt:lpstr>
      <vt:lpstr>Time projections and replications</vt:lpstr>
      <vt:lpstr>Projection models for today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2 - Introduction</dc:title>
  <dc:creator>Kylee Dunham</dc:creator>
  <cp:lastModifiedBy>Kylee Dunham</cp:lastModifiedBy>
  <cp:revision>1</cp:revision>
  <dcterms:created xsi:type="dcterms:W3CDTF">2018-10-18T23:43:09Z</dcterms:created>
  <dcterms:modified xsi:type="dcterms:W3CDTF">2018-10-18T23:45:04Z</dcterms:modified>
</cp:coreProperties>
</file>