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256" y="13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7FCF-2377-45D4-A749-8726BAAEE0A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5174" y="441130"/>
            <a:ext cx="1088818" cy="3607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Dune beetles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00089" y="1386394"/>
            <a:ext cx="1209798" cy="360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Breeding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00089" y="2088236"/>
            <a:ext cx="1209798" cy="360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Survival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1190992"/>
            <a:ext cx="1077820" cy="3607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Beachgrass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  <a:endCxn id="11" idx="2"/>
          </p:cNvCxnSpPr>
          <p:nvPr/>
        </p:nvCxnSpPr>
        <p:spPr>
          <a:xfrm>
            <a:off x="1833992" y="621522"/>
            <a:ext cx="966097" cy="164710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2"/>
          </p:cNvCxnSpPr>
          <p:nvPr/>
        </p:nvCxnSpPr>
        <p:spPr>
          <a:xfrm>
            <a:off x="1687420" y="1371384"/>
            <a:ext cx="1112669" cy="19540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3400" y="2195587"/>
            <a:ext cx="1088818" cy="2940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Temperature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0" idx="3"/>
            <a:endCxn id="10" idx="3"/>
          </p:cNvCxnSpPr>
          <p:nvPr/>
        </p:nvCxnSpPr>
        <p:spPr>
          <a:xfrm flipV="1">
            <a:off x="2068420" y="1694342"/>
            <a:ext cx="908840" cy="13609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1" idx="2"/>
          </p:cNvCxnSpPr>
          <p:nvPr/>
        </p:nvCxnSpPr>
        <p:spPr>
          <a:xfrm>
            <a:off x="1687420" y="1371384"/>
            <a:ext cx="1112669" cy="89724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0600" y="2844833"/>
            <a:ext cx="1077820" cy="4209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Noise level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0" idx="3"/>
            <a:endCxn id="10" idx="3"/>
          </p:cNvCxnSpPr>
          <p:nvPr/>
        </p:nvCxnSpPr>
        <p:spPr>
          <a:xfrm flipV="1">
            <a:off x="1622218" y="1694342"/>
            <a:ext cx="1355042" cy="6482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95800" y="381000"/>
            <a:ext cx="1129145" cy="4209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Jack’s sparrow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5" idx="1"/>
            <a:endCxn id="11" idx="6"/>
          </p:cNvCxnSpPr>
          <p:nvPr/>
        </p:nvCxnSpPr>
        <p:spPr>
          <a:xfrm flipH="1">
            <a:off x="4009887" y="591457"/>
            <a:ext cx="485913" cy="16771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302826" y="1130862"/>
            <a:ext cx="1129145" cy="4209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Pirate rat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11" idx="6"/>
          </p:cNvCxnSpPr>
          <p:nvPr/>
        </p:nvCxnSpPr>
        <p:spPr>
          <a:xfrm flipH="1">
            <a:off x="4009887" y="1341319"/>
            <a:ext cx="1292939" cy="92730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69875" y="2132170"/>
            <a:ext cx="1129145" cy="4209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Darlost’s</a:t>
            </a:r>
            <a:r>
              <a:rPr lang="en-US" sz="1200" dirty="0" smtClean="0">
                <a:solidFill>
                  <a:schemeClr val="tx1"/>
                </a:solidFill>
              </a:rPr>
              <a:t> Fire (disease)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6" idx="1"/>
            <a:endCxn id="11" idx="6"/>
          </p:cNvCxnSpPr>
          <p:nvPr/>
        </p:nvCxnSpPr>
        <p:spPr>
          <a:xfrm flipH="1" flipV="1">
            <a:off x="4009887" y="2268628"/>
            <a:ext cx="1259988" cy="739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670571" y="2844833"/>
            <a:ext cx="1129145" cy="4209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Toxic gas plumes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8" idx="1"/>
            <a:endCxn id="11" idx="5"/>
          </p:cNvCxnSpPr>
          <p:nvPr/>
        </p:nvCxnSpPr>
        <p:spPr>
          <a:xfrm flipH="1" flipV="1">
            <a:off x="3832716" y="2396184"/>
            <a:ext cx="837855" cy="6591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4191000" y="5875021"/>
            <a:ext cx="1066800" cy="670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Adults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752600" y="5867400"/>
            <a:ext cx="1066800" cy="670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Young of the Year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stCxn id="124" idx="6"/>
            <a:endCxn id="123" idx="2"/>
          </p:cNvCxnSpPr>
          <p:nvPr/>
        </p:nvCxnSpPr>
        <p:spPr>
          <a:xfrm>
            <a:off x="2819400" y="6202680"/>
            <a:ext cx="1371600" cy="76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3" idx="0"/>
            <a:endCxn id="124" idx="0"/>
          </p:cNvCxnSpPr>
          <p:nvPr/>
        </p:nvCxnSpPr>
        <p:spPr>
          <a:xfrm rot="16200000" flipV="1">
            <a:off x="3501390" y="4652011"/>
            <a:ext cx="7621" cy="2438400"/>
          </a:xfrm>
          <a:prstGeom prst="curvedConnector3">
            <a:avLst>
              <a:gd name="adj1" fmla="val 30996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23" idx="7"/>
            <a:endCxn id="123" idx="5"/>
          </p:cNvCxnSpPr>
          <p:nvPr/>
        </p:nvCxnSpPr>
        <p:spPr>
          <a:xfrm rot="16200000" flipH="1">
            <a:off x="4864492" y="6210301"/>
            <a:ext cx="474158" cy="12700"/>
          </a:xfrm>
          <a:prstGeom prst="curvedConnector5">
            <a:avLst>
              <a:gd name="adj1" fmla="val -24106"/>
              <a:gd name="adj2" fmla="val 5129850"/>
              <a:gd name="adj3" fmla="val 11607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472016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/>
              <a:t>Question 1. What habitat variables are associated with Island Mouse occurrence?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90601"/>
            <a:ext cx="6172200" cy="7177618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5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406400"/>
            <a:ext cx="628650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Habitat variables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71575" y="406400"/>
            <a:ext cx="857250" cy="6096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Demographic parameters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1700" y="406400"/>
            <a:ext cx="85725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Resiliency metrics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802" y="3454400"/>
            <a:ext cx="628650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Dune beetles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81595" y="3352800"/>
            <a:ext cx="914400" cy="812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Annual survival probability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72150" y="163176"/>
            <a:ext cx="914400" cy="812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Annual survival probability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52</Words>
  <Application>Microsoft Office PowerPoint</Application>
  <PresentationFormat>Letter Paper (8.5x11 in)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Question 1. What habitat variables are associated with Island Mouse occurrence?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4</cp:revision>
  <dcterms:created xsi:type="dcterms:W3CDTF">2018-09-06T22:01:26Z</dcterms:created>
  <dcterms:modified xsi:type="dcterms:W3CDTF">2018-09-07T13:49:12Z</dcterms:modified>
</cp:coreProperties>
</file>