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4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6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2C68-65C3-4FFE-8959-6E851D8F164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E8BE-9C92-4965-82BD-F1018A0E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219200" y="2215179"/>
            <a:ext cx="6827316" cy="3335753"/>
            <a:chOff x="1219200" y="2215179"/>
            <a:chExt cx="6827316" cy="3335753"/>
          </a:xfrm>
        </p:grpSpPr>
        <p:sp>
          <p:nvSpPr>
            <p:cNvPr id="4" name="Oval 3"/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Low abundance (L)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High abundance (H)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Locally extirpated (E)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4"/>
              <a:endCxn id="6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7"/>
              <a:endCxn id="5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4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1"/>
              <a:endCxn id="4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6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6"/>
              <a:endCxn id="5" idx="4"/>
            </p:cNvCxnSpPr>
            <p:nvPr/>
          </p:nvCxnSpPr>
          <p:spPr>
            <a:xfrm flipV="1">
              <a:off x="53115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277738" y="2215179"/>
                  <a:ext cx="61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1985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320963" y="2931620"/>
                  <a:ext cx="61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1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777313" y="3511885"/>
                  <a:ext cx="60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60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677538" y="3680618"/>
                  <a:ext cx="602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60266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23228" y="3388821"/>
                  <a:ext cx="6379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379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49713" y="3819616"/>
                  <a:ext cx="1065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𝐸𝐻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13" y="3819616"/>
                  <a:ext cx="106548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urved Connector 39"/>
            <p:cNvCxnSpPr>
              <a:stCxn id="5" idx="7"/>
              <a:endCxn id="5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6" idx="5"/>
              <a:endCxn id="6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285103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4" idx="1"/>
              <a:endCxn id="4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391400" y="2730622"/>
                  <a:ext cx="655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2730622"/>
                  <a:ext cx="65511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219200" y="2746954"/>
                  <a:ext cx="58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8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262075" y="5181600"/>
                  <a:ext cx="6186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181600"/>
                  <a:ext cx="6186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844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2</cp:revision>
  <dcterms:created xsi:type="dcterms:W3CDTF">2018-09-30T16:29:58Z</dcterms:created>
  <dcterms:modified xsi:type="dcterms:W3CDTF">2018-09-30T18:42:08Z</dcterms:modified>
</cp:coreProperties>
</file>